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4"/>
    <p:sldMasterId id="2147483671" r:id="rId5"/>
  </p:sldMasterIdLst>
  <p:notesMasterIdLst>
    <p:notesMasterId r:id="rId6"/>
  </p:notesMasterIdLst>
  <p:sldIdLst>
    <p:sldId id="256" r:id="rId7"/>
    <p:sldId id="257" r:id="rId8"/>
    <p:sldId id="258" r:id="rId9"/>
    <p:sldId id="259" r:id="rId10"/>
    <p:sldId id="260" r:id="rId11"/>
    <p:sldId id="261" r:id="rId12"/>
    <p:sldId id="262" r:id="rId13"/>
    <p:sldId id="263" r:id="rId14"/>
  </p:sldIdLst>
  <p:sldSz cy="10287000" cx="18288000"/>
  <p:notesSz cx="6858000" cy="9144000"/>
  <p:embeddedFontLst>
    <p:embeddedFont>
      <p:font typeface="Poppins"/>
      <p:regular r:id="rId15"/>
      <p:bold r:id="rId16"/>
      <p:italic r:id="rId17"/>
      <p:boldItalic r:id="rId18"/>
    </p:embeddedFont>
    <p:embeddedFont>
      <p:font typeface="Poppins Medium"/>
      <p:regular r:id="rId19"/>
      <p:bold r:id="rId20"/>
      <p:italic r:id="rId21"/>
      <p:boldItalic r:id="rId22"/>
    </p:embeddedFont>
    <p:embeddedFont>
      <p:font typeface="Work Sans"/>
      <p:regular r:id="rId23"/>
      <p:bold r:id="rId24"/>
      <p:italic r:id="rId25"/>
      <p:bold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pos="990">
          <p15:clr>
            <a:srgbClr val="9AA0A6"/>
          </p15:clr>
        </p15:guide>
        <p15:guide id="2" orient="horz" pos="1257">
          <p15:clr>
            <a:srgbClr val="9AA0A6"/>
          </p15:clr>
        </p15:guide>
        <p15:guide id="3" orient="horz" pos="1657">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990"/>
        <p:guide pos="1257" orient="horz"/>
        <p:guide pos="1657" orient="horz"/>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PoppinsMedium-bold.fntdata"/><Relationship Id="rId22" Type="http://schemas.openxmlformats.org/officeDocument/2006/relationships/font" Target="fonts/PoppinsMedium-boldItalic.fntdata"/><Relationship Id="rId21" Type="http://schemas.openxmlformats.org/officeDocument/2006/relationships/font" Target="fonts/PoppinsMedium-italic.fntdata"/><Relationship Id="rId24" Type="http://schemas.openxmlformats.org/officeDocument/2006/relationships/font" Target="fonts/WorkSans-bold.fntdata"/><Relationship Id="rId23" Type="http://schemas.openxmlformats.org/officeDocument/2006/relationships/font" Target="fonts/WorkSans-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font" Target="fonts/WorkSans-boldItalic.fntdata"/><Relationship Id="rId25" Type="http://schemas.openxmlformats.org/officeDocument/2006/relationships/font" Target="fonts/WorkSans-italic.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font" Target="fonts/Poppins-regular.fntdata"/><Relationship Id="rId14" Type="http://schemas.openxmlformats.org/officeDocument/2006/relationships/slide" Target="slides/slide8.xml"/><Relationship Id="rId17" Type="http://schemas.openxmlformats.org/officeDocument/2006/relationships/font" Target="fonts/Poppins-italic.fntdata"/><Relationship Id="rId16" Type="http://schemas.openxmlformats.org/officeDocument/2006/relationships/font" Target="fonts/Poppins-bold.fntdata"/><Relationship Id="rId19" Type="http://schemas.openxmlformats.org/officeDocument/2006/relationships/font" Target="fonts/PoppinsMedium-regular.fntdata"/><Relationship Id="rId18" Type="http://schemas.openxmlformats.org/officeDocument/2006/relationships/font" Target="fonts/Poppins-boldItalic.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1cc2597a091_0_37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70" name="Google Shape;170;g1cc2597a091_0_37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220d28ee92a_0_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100"/>
              <a:buNone/>
            </a:pPr>
            <a:r>
              <a:t/>
            </a:r>
            <a:endParaRPr sz="1500">
              <a:solidFill>
                <a:schemeClr val="dk1"/>
              </a:solidFill>
            </a:endParaRPr>
          </a:p>
        </p:txBody>
      </p:sp>
      <p:sp>
        <p:nvSpPr>
          <p:cNvPr id="177" name="Google Shape;177;g220d28ee92a_0_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2502322a0d6_0_4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100"/>
              <a:buNone/>
            </a:pPr>
            <a:r>
              <a:t/>
            </a:r>
            <a:endParaRPr sz="1500">
              <a:solidFill>
                <a:schemeClr val="dk1"/>
              </a:solidFill>
            </a:endParaRPr>
          </a:p>
        </p:txBody>
      </p:sp>
      <p:sp>
        <p:nvSpPr>
          <p:cNvPr id="184" name="Google Shape;184;g2502322a0d6_0_4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25026b75ab8_0_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100"/>
              <a:buNone/>
            </a:pPr>
            <a:r>
              <a:t/>
            </a:r>
            <a:endParaRPr sz="1500">
              <a:solidFill>
                <a:schemeClr val="dk1"/>
              </a:solidFill>
            </a:endParaRPr>
          </a:p>
        </p:txBody>
      </p:sp>
      <p:sp>
        <p:nvSpPr>
          <p:cNvPr id="191" name="Google Shape;191;g25026b75ab8_0_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24f91dbef67_0_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100"/>
              <a:buNone/>
            </a:pPr>
            <a:r>
              <a:t/>
            </a:r>
            <a:endParaRPr sz="1500">
              <a:solidFill>
                <a:schemeClr val="dk1"/>
              </a:solidFill>
            </a:endParaRPr>
          </a:p>
        </p:txBody>
      </p:sp>
      <p:sp>
        <p:nvSpPr>
          <p:cNvPr id="198" name="Google Shape;198;g24f91dbef67_0_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24f91dbef67_0_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100"/>
              <a:buNone/>
            </a:pPr>
            <a:r>
              <a:t/>
            </a:r>
            <a:endParaRPr sz="1500">
              <a:solidFill>
                <a:schemeClr val="dk1"/>
              </a:solidFill>
            </a:endParaRPr>
          </a:p>
        </p:txBody>
      </p:sp>
      <p:sp>
        <p:nvSpPr>
          <p:cNvPr id="205" name="Google Shape;205;g24f91dbef67_0_1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24f91dbef67_0_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100"/>
              <a:buNone/>
            </a:pPr>
            <a:r>
              <a:t/>
            </a:r>
            <a:endParaRPr sz="1500">
              <a:solidFill>
                <a:schemeClr val="dk1"/>
              </a:solidFill>
            </a:endParaRPr>
          </a:p>
        </p:txBody>
      </p:sp>
      <p:sp>
        <p:nvSpPr>
          <p:cNvPr id="212" name="Google Shape;212;g24f91dbef67_0_2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1cc2597a091_0_39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19" name="Google Shape;219;g1cc2597a091_0_39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 Id="rId3" Type="http://schemas.openxmlformats.org/officeDocument/2006/relationships/image" Target="../media/image1.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1" name="Shape 11"/>
        <p:cNvGrpSpPr/>
        <p:nvPr/>
      </p:nvGrpSpPr>
      <p:grpSpPr>
        <a:xfrm>
          <a:off x="0" y="0"/>
          <a:ext cx="0" cy="0"/>
          <a:chOff x="0" y="0"/>
          <a:chExt cx="0" cy="0"/>
        </a:xfrm>
      </p:grpSpPr>
      <p:sp>
        <p:nvSpPr>
          <p:cNvPr id="12" name="Google Shape;12;p2"/>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3" name="Google Shape;13;p2"/>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4" name="Google Shape;14;p2"/>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
        <p:nvSpPr>
          <p:cNvPr id="15" name="Google Shape;15;p2"/>
          <p:cNvSpPr/>
          <p:nvPr/>
        </p:nvSpPr>
        <p:spPr>
          <a:xfrm>
            <a:off x="20325" y="20325"/>
            <a:ext cx="18288000" cy="10266600"/>
          </a:xfrm>
          <a:prstGeom prst="rect">
            <a:avLst/>
          </a:prstGeom>
          <a:solidFill>
            <a:srgbClr val="1B203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 name="Google Shape;16;p2"/>
          <p:cNvSpPr txBox="1"/>
          <p:nvPr>
            <p:ph idx="2"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7" name="Google Shape;17;p2"/>
          <p:cNvSpPr txBox="1"/>
          <p:nvPr>
            <p:ph idx="3"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8" name="Google Shape;18;p2"/>
          <p:cNvSpPr txBox="1"/>
          <p:nvPr>
            <p:ph idx="4"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
        <p:nvSpPr>
          <p:cNvPr id="19" name="Google Shape;19;p2"/>
          <p:cNvSpPr/>
          <p:nvPr/>
        </p:nvSpPr>
        <p:spPr>
          <a:xfrm>
            <a:off x="20325" y="20325"/>
            <a:ext cx="18288000" cy="10266600"/>
          </a:xfrm>
          <a:prstGeom prst="rect">
            <a:avLst/>
          </a:prstGeom>
          <a:solidFill>
            <a:srgbClr val="1B203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20" name="Google Shape;20;p2"/>
          <p:cNvPicPr preferRelativeResize="0"/>
          <p:nvPr/>
        </p:nvPicPr>
        <p:blipFill rotWithShape="1">
          <a:blip r:embed="rId2">
            <a:alphaModFix/>
          </a:blip>
          <a:srcRect b="23948" l="0" r="32917" t="0"/>
          <a:stretch/>
        </p:blipFill>
        <p:spPr>
          <a:xfrm>
            <a:off x="5087225" y="603600"/>
            <a:ext cx="13200774" cy="9235150"/>
          </a:xfrm>
          <a:prstGeom prst="rect">
            <a:avLst/>
          </a:prstGeom>
          <a:noFill/>
          <a:ln>
            <a:noFill/>
          </a:ln>
        </p:spPr>
      </p:pic>
      <p:sp>
        <p:nvSpPr>
          <p:cNvPr id="21" name="Google Shape;21;p2"/>
          <p:cNvSpPr/>
          <p:nvPr/>
        </p:nvSpPr>
        <p:spPr>
          <a:xfrm rot="5400000">
            <a:off x="8937650" y="911000"/>
            <a:ext cx="438300" cy="18313500"/>
          </a:xfrm>
          <a:prstGeom prst="rect">
            <a:avLst/>
          </a:prstGeom>
          <a:solidFill>
            <a:srgbClr val="2D356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 name="Google Shape;22;p2"/>
          <p:cNvSpPr txBox="1"/>
          <p:nvPr/>
        </p:nvSpPr>
        <p:spPr>
          <a:xfrm>
            <a:off x="7802850" y="9885200"/>
            <a:ext cx="2682300" cy="365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000">
                <a:solidFill>
                  <a:srgbClr val="FFFFFF"/>
                </a:solidFill>
                <a:latin typeface="Poppins"/>
                <a:ea typeface="Poppins"/>
                <a:cs typeface="Poppins"/>
                <a:sym typeface="Poppins"/>
              </a:rPr>
              <a:t>PW  SKILLS</a:t>
            </a:r>
            <a:endParaRPr b="1" sz="2000">
              <a:solidFill>
                <a:srgbClr val="FFFFFF"/>
              </a:solidFill>
              <a:latin typeface="Poppins"/>
              <a:ea typeface="Poppins"/>
              <a:cs typeface="Poppins"/>
              <a:sym typeface="Poppins"/>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6" name="Shape 76"/>
        <p:cNvGrpSpPr/>
        <p:nvPr/>
      </p:nvGrpSpPr>
      <p:grpSpPr>
        <a:xfrm>
          <a:off x="0" y="0"/>
          <a:ext cx="0" cy="0"/>
          <a:chOff x="0" y="0"/>
          <a:chExt cx="0" cy="0"/>
        </a:xfrm>
      </p:grpSpPr>
      <p:sp>
        <p:nvSpPr>
          <p:cNvPr id="77" name="Google Shape;77;p1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rtl="0" algn="ctr">
              <a:lnSpc>
                <a:spcPct val="100000"/>
              </a:lnSpc>
              <a:spcBef>
                <a:spcPts val="0"/>
              </a:spcBef>
              <a:spcAft>
                <a:spcPts val="0"/>
              </a:spcAft>
              <a:buClr>
                <a:schemeClr val="dk1"/>
              </a:buClr>
              <a:buSzPts val="18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78" name="Google Shape;78;p11"/>
          <p:cNvSpPr txBox="1"/>
          <p:nvPr>
            <p:ph idx="1" type="body"/>
          </p:nvPr>
        </p:nvSpPr>
        <p:spPr>
          <a:xfrm rot="5400000">
            <a:off x="2308951" y="-251550"/>
            <a:ext cx="4526100" cy="8229600"/>
          </a:xfrm>
          <a:prstGeom prst="rect">
            <a:avLst/>
          </a:prstGeom>
          <a:noFill/>
          <a:ln>
            <a:noFill/>
          </a:ln>
        </p:spPr>
        <p:txBody>
          <a:bodyPr anchorCtr="0" anchor="t" bIns="45700" lIns="91425" spcFirstLastPara="1" rIns="91425" wrap="square" tIns="45700">
            <a:normAutofit/>
          </a:bodyPr>
          <a:lstStyle>
            <a:lvl1pPr indent="-342900" lvl="0" marL="457200" rtl="0" algn="l">
              <a:lnSpc>
                <a:spcPct val="100000"/>
              </a:lnSpc>
              <a:spcBef>
                <a:spcPts val="360"/>
              </a:spcBef>
              <a:spcAft>
                <a:spcPts val="0"/>
              </a:spcAft>
              <a:buClr>
                <a:schemeClr val="dk1"/>
              </a:buClr>
              <a:buSzPts val="1800"/>
              <a:buChar char="•"/>
              <a:defRPr/>
            </a:lvl1pPr>
            <a:lvl2pPr indent="-342900" lvl="1" marL="914400" rtl="0" algn="l">
              <a:lnSpc>
                <a:spcPct val="100000"/>
              </a:lnSpc>
              <a:spcBef>
                <a:spcPts val="360"/>
              </a:spcBef>
              <a:spcAft>
                <a:spcPts val="0"/>
              </a:spcAft>
              <a:buClr>
                <a:schemeClr val="dk1"/>
              </a:buClr>
              <a:buSzPts val="1800"/>
              <a:buChar char="–"/>
              <a:defRPr/>
            </a:lvl2pPr>
            <a:lvl3pPr indent="-342900" lvl="2" marL="1371600" rtl="0" algn="l">
              <a:lnSpc>
                <a:spcPct val="100000"/>
              </a:lnSpc>
              <a:spcBef>
                <a:spcPts val="360"/>
              </a:spcBef>
              <a:spcAft>
                <a:spcPts val="0"/>
              </a:spcAft>
              <a:buClr>
                <a:schemeClr val="dk1"/>
              </a:buClr>
              <a:buSzPts val="1800"/>
              <a:buChar char="•"/>
              <a:defRPr/>
            </a:lvl3pPr>
            <a:lvl4pPr indent="-342900" lvl="3" marL="1828800" rtl="0" algn="l">
              <a:lnSpc>
                <a:spcPct val="100000"/>
              </a:lnSpc>
              <a:spcBef>
                <a:spcPts val="360"/>
              </a:spcBef>
              <a:spcAft>
                <a:spcPts val="0"/>
              </a:spcAft>
              <a:buClr>
                <a:schemeClr val="dk1"/>
              </a:buClr>
              <a:buSzPts val="1800"/>
              <a:buChar char="–"/>
              <a:defRPr/>
            </a:lvl4pPr>
            <a:lvl5pPr indent="-342900" lvl="4" marL="2286000" rtl="0" algn="l">
              <a:lnSpc>
                <a:spcPct val="100000"/>
              </a:lnSpc>
              <a:spcBef>
                <a:spcPts val="360"/>
              </a:spcBef>
              <a:spcAft>
                <a:spcPts val="0"/>
              </a:spcAft>
              <a:buClr>
                <a:schemeClr val="dk1"/>
              </a:buClr>
              <a:buSzPts val="1800"/>
              <a:buChar char="»"/>
              <a:defRPr/>
            </a:lvl5pPr>
            <a:lvl6pPr indent="-342900" lvl="5" marL="2743200" rtl="0" algn="l">
              <a:lnSpc>
                <a:spcPct val="100000"/>
              </a:lnSpc>
              <a:spcBef>
                <a:spcPts val="360"/>
              </a:spcBef>
              <a:spcAft>
                <a:spcPts val="0"/>
              </a:spcAft>
              <a:buClr>
                <a:schemeClr val="dk1"/>
              </a:buClr>
              <a:buSzPts val="1800"/>
              <a:buChar char="•"/>
              <a:defRPr/>
            </a:lvl6pPr>
            <a:lvl7pPr indent="-342900" lvl="6" marL="3200400" rtl="0" algn="l">
              <a:lnSpc>
                <a:spcPct val="100000"/>
              </a:lnSpc>
              <a:spcBef>
                <a:spcPts val="360"/>
              </a:spcBef>
              <a:spcAft>
                <a:spcPts val="0"/>
              </a:spcAft>
              <a:buClr>
                <a:schemeClr val="dk1"/>
              </a:buClr>
              <a:buSzPts val="1800"/>
              <a:buChar char="•"/>
              <a:defRPr/>
            </a:lvl7pPr>
            <a:lvl8pPr indent="-342900" lvl="7" marL="3657600" rtl="0" algn="l">
              <a:lnSpc>
                <a:spcPct val="100000"/>
              </a:lnSpc>
              <a:spcBef>
                <a:spcPts val="360"/>
              </a:spcBef>
              <a:spcAft>
                <a:spcPts val="0"/>
              </a:spcAft>
              <a:buClr>
                <a:schemeClr val="dk1"/>
              </a:buClr>
              <a:buSzPts val="1800"/>
              <a:buChar char="•"/>
              <a:defRPr/>
            </a:lvl8pPr>
            <a:lvl9pPr indent="-342900" lvl="8" marL="4114800" rtl="0" algn="l">
              <a:lnSpc>
                <a:spcPct val="100000"/>
              </a:lnSpc>
              <a:spcBef>
                <a:spcPts val="360"/>
              </a:spcBef>
              <a:spcAft>
                <a:spcPts val="0"/>
              </a:spcAft>
              <a:buClr>
                <a:schemeClr val="dk1"/>
              </a:buClr>
              <a:buSzPts val="1800"/>
              <a:buChar char="•"/>
              <a:defRPr/>
            </a:lvl9pPr>
          </a:lstStyle>
          <a:p/>
        </p:txBody>
      </p:sp>
      <p:sp>
        <p:nvSpPr>
          <p:cNvPr id="79" name="Google Shape;79;p11"/>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80" name="Google Shape;80;p11"/>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81" name="Google Shape;81;p11"/>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82" name="Shape 82"/>
        <p:cNvGrpSpPr/>
        <p:nvPr/>
      </p:nvGrpSpPr>
      <p:grpSpPr>
        <a:xfrm>
          <a:off x="0" y="0"/>
          <a:ext cx="0" cy="0"/>
          <a:chOff x="0" y="0"/>
          <a:chExt cx="0" cy="0"/>
        </a:xfrm>
      </p:grpSpPr>
      <p:sp>
        <p:nvSpPr>
          <p:cNvPr id="83" name="Google Shape;83;p12"/>
          <p:cNvSpPr txBox="1"/>
          <p:nvPr>
            <p:ph type="title"/>
          </p:nvPr>
        </p:nvSpPr>
        <p:spPr>
          <a:xfrm rot="5400000">
            <a:off x="4732351" y="2171689"/>
            <a:ext cx="5851500" cy="2057400"/>
          </a:xfrm>
          <a:prstGeom prst="rect">
            <a:avLst/>
          </a:prstGeom>
          <a:noFill/>
          <a:ln>
            <a:noFill/>
          </a:ln>
        </p:spPr>
        <p:txBody>
          <a:bodyPr anchorCtr="0" anchor="ctr" bIns="45700" lIns="91425" spcFirstLastPara="1" rIns="91425" wrap="square" tIns="45700">
            <a:normAutofit/>
          </a:bodyPr>
          <a:lstStyle>
            <a:lvl1pPr lvl="0" rtl="0" algn="ctr">
              <a:lnSpc>
                <a:spcPct val="100000"/>
              </a:lnSpc>
              <a:spcBef>
                <a:spcPts val="0"/>
              </a:spcBef>
              <a:spcAft>
                <a:spcPts val="0"/>
              </a:spcAft>
              <a:buClr>
                <a:schemeClr val="dk1"/>
              </a:buClr>
              <a:buSzPts val="18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84" name="Google Shape;84;p12"/>
          <p:cNvSpPr txBox="1"/>
          <p:nvPr>
            <p:ph idx="1" type="body"/>
          </p:nvPr>
        </p:nvSpPr>
        <p:spPr>
          <a:xfrm rot="5400000">
            <a:off x="541350" y="190487"/>
            <a:ext cx="5851500" cy="6019800"/>
          </a:xfrm>
          <a:prstGeom prst="rect">
            <a:avLst/>
          </a:prstGeom>
          <a:noFill/>
          <a:ln>
            <a:noFill/>
          </a:ln>
        </p:spPr>
        <p:txBody>
          <a:bodyPr anchorCtr="0" anchor="t" bIns="45700" lIns="91425" spcFirstLastPara="1" rIns="91425" wrap="square" tIns="45700">
            <a:normAutofit/>
          </a:bodyPr>
          <a:lstStyle>
            <a:lvl1pPr indent="-342900" lvl="0" marL="457200" rtl="0" algn="l">
              <a:lnSpc>
                <a:spcPct val="100000"/>
              </a:lnSpc>
              <a:spcBef>
                <a:spcPts val="360"/>
              </a:spcBef>
              <a:spcAft>
                <a:spcPts val="0"/>
              </a:spcAft>
              <a:buClr>
                <a:schemeClr val="dk1"/>
              </a:buClr>
              <a:buSzPts val="1800"/>
              <a:buChar char="•"/>
              <a:defRPr/>
            </a:lvl1pPr>
            <a:lvl2pPr indent="-342900" lvl="1" marL="914400" rtl="0" algn="l">
              <a:lnSpc>
                <a:spcPct val="100000"/>
              </a:lnSpc>
              <a:spcBef>
                <a:spcPts val="360"/>
              </a:spcBef>
              <a:spcAft>
                <a:spcPts val="0"/>
              </a:spcAft>
              <a:buClr>
                <a:schemeClr val="dk1"/>
              </a:buClr>
              <a:buSzPts val="1800"/>
              <a:buChar char="–"/>
              <a:defRPr/>
            </a:lvl2pPr>
            <a:lvl3pPr indent="-342900" lvl="2" marL="1371600" rtl="0" algn="l">
              <a:lnSpc>
                <a:spcPct val="100000"/>
              </a:lnSpc>
              <a:spcBef>
                <a:spcPts val="360"/>
              </a:spcBef>
              <a:spcAft>
                <a:spcPts val="0"/>
              </a:spcAft>
              <a:buClr>
                <a:schemeClr val="dk1"/>
              </a:buClr>
              <a:buSzPts val="1800"/>
              <a:buChar char="•"/>
              <a:defRPr/>
            </a:lvl3pPr>
            <a:lvl4pPr indent="-342900" lvl="3" marL="1828800" rtl="0" algn="l">
              <a:lnSpc>
                <a:spcPct val="100000"/>
              </a:lnSpc>
              <a:spcBef>
                <a:spcPts val="360"/>
              </a:spcBef>
              <a:spcAft>
                <a:spcPts val="0"/>
              </a:spcAft>
              <a:buClr>
                <a:schemeClr val="dk1"/>
              </a:buClr>
              <a:buSzPts val="1800"/>
              <a:buChar char="–"/>
              <a:defRPr/>
            </a:lvl4pPr>
            <a:lvl5pPr indent="-342900" lvl="4" marL="2286000" rtl="0" algn="l">
              <a:lnSpc>
                <a:spcPct val="100000"/>
              </a:lnSpc>
              <a:spcBef>
                <a:spcPts val="360"/>
              </a:spcBef>
              <a:spcAft>
                <a:spcPts val="0"/>
              </a:spcAft>
              <a:buClr>
                <a:schemeClr val="dk1"/>
              </a:buClr>
              <a:buSzPts val="1800"/>
              <a:buChar char="»"/>
              <a:defRPr/>
            </a:lvl5pPr>
            <a:lvl6pPr indent="-342900" lvl="5" marL="2743200" rtl="0" algn="l">
              <a:lnSpc>
                <a:spcPct val="100000"/>
              </a:lnSpc>
              <a:spcBef>
                <a:spcPts val="360"/>
              </a:spcBef>
              <a:spcAft>
                <a:spcPts val="0"/>
              </a:spcAft>
              <a:buClr>
                <a:schemeClr val="dk1"/>
              </a:buClr>
              <a:buSzPts val="1800"/>
              <a:buChar char="•"/>
              <a:defRPr/>
            </a:lvl6pPr>
            <a:lvl7pPr indent="-342900" lvl="6" marL="3200400" rtl="0" algn="l">
              <a:lnSpc>
                <a:spcPct val="100000"/>
              </a:lnSpc>
              <a:spcBef>
                <a:spcPts val="360"/>
              </a:spcBef>
              <a:spcAft>
                <a:spcPts val="0"/>
              </a:spcAft>
              <a:buClr>
                <a:schemeClr val="dk1"/>
              </a:buClr>
              <a:buSzPts val="1800"/>
              <a:buChar char="•"/>
              <a:defRPr/>
            </a:lvl7pPr>
            <a:lvl8pPr indent="-342900" lvl="7" marL="3657600" rtl="0" algn="l">
              <a:lnSpc>
                <a:spcPct val="100000"/>
              </a:lnSpc>
              <a:spcBef>
                <a:spcPts val="360"/>
              </a:spcBef>
              <a:spcAft>
                <a:spcPts val="0"/>
              </a:spcAft>
              <a:buClr>
                <a:schemeClr val="dk1"/>
              </a:buClr>
              <a:buSzPts val="1800"/>
              <a:buChar char="•"/>
              <a:defRPr/>
            </a:lvl8pPr>
            <a:lvl9pPr indent="-342900" lvl="8" marL="4114800" rtl="0" algn="l">
              <a:lnSpc>
                <a:spcPct val="100000"/>
              </a:lnSpc>
              <a:spcBef>
                <a:spcPts val="360"/>
              </a:spcBef>
              <a:spcAft>
                <a:spcPts val="0"/>
              </a:spcAft>
              <a:buClr>
                <a:schemeClr val="dk1"/>
              </a:buClr>
              <a:buSzPts val="1800"/>
              <a:buChar char="•"/>
              <a:defRPr/>
            </a:lvl9pPr>
          </a:lstStyle>
          <a:p/>
        </p:txBody>
      </p:sp>
      <p:sp>
        <p:nvSpPr>
          <p:cNvPr id="85" name="Google Shape;85;p12"/>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86" name="Google Shape;86;p12"/>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87" name="Google Shape;87;p12"/>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4" name="Shape 94"/>
        <p:cNvGrpSpPr/>
        <p:nvPr/>
      </p:nvGrpSpPr>
      <p:grpSpPr>
        <a:xfrm>
          <a:off x="0" y="0"/>
          <a:ext cx="0" cy="0"/>
          <a:chOff x="0" y="0"/>
          <a:chExt cx="0" cy="0"/>
        </a:xfrm>
      </p:grpSpPr>
      <p:sp>
        <p:nvSpPr>
          <p:cNvPr id="95" name="Google Shape;95;p14"/>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96" name="Google Shape;96;p14"/>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97" name="Google Shape;97;p14"/>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
        <p:nvSpPr>
          <p:cNvPr id="98" name="Google Shape;98;p14"/>
          <p:cNvSpPr/>
          <p:nvPr/>
        </p:nvSpPr>
        <p:spPr>
          <a:xfrm>
            <a:off x="20325" y="20325"/>
            <a:ext cx="18288000" cy="10266600"/>
          </a:xfrm>
          <a:prstGeom prst="rect">
            <a:avLst/>
          </a:prstGeom>
          <a:solidFill>
            <a:srgbClr val="1B203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99" name="Google Shape;99;p14"/>
          <p:cNvPicPr preferRelativeResize="0"/>
          <p:nvPr/>
        </p:nvPicPr>
        <p:blipFill rotWithShape="1">
          <a:blip r:embed="rId2">
            <a:alphaModFix/>
          </a:blip>
          <a:srcRect b="0" l="0" r="0" t="0"/>
          <a:stretch/>
        </p:blipFill>
        <p:spPr>
          <a:xfrm>
            <a:off x="14842650" y="-1173650"/>
            <a:ext cx="3702523" cy="3702523"/>
          </a:xfrm>
          <a:prstGeom prst="rect">
            <a:avLst/>
          </a:prstGeom>
          <a:noFill/>
          <a:ln>
            <a:noFill/>
          </a:ln>
        </p:spPr>
      </p:pic>
      <p:sp>
        <p:nvSpPr>
          <p:cNvPr id="100" name="Google Shape;100;p14"/>
          <p:cNvSpPr/>
          <p:nvPr/>
        </p:nvSpPr>
        <p:spPr>
          <a:xfrm rot="5400000">
            <a:off x="8937650" y="911000"/>
            <a:ext cx="438300" cy="18313500"/>
          </a:xfrm>
          <a:prstGeom prst="rect">
            <a:avLst/>
          </a:prstGeom>
          <a:solidFill>
            <a:srgbClr val="2D356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01" name="Google Shape;101;p14"/>
          <p:cNvPicPr preferRelativeResize="0"/>
          <p:nvPr/>
        </p:nvPicPr>
        <p:blipFill rotWithShape="1">
          <a:blip r:embed="rId3">
            <a:alphaModFix/>
          </a:blip>
          <a:srcRect b="23948" l="0" r="32917" t="0"/>
          <a:stretch/>
        </p:blipFill>
        <p:spPr>
          <a:xfrm>
            <a:off x="5087225" y="603600"/>
            <a:ext cx="13200774" cy="9235150"/>
          </a:xfrm>
          <a:prstGeom prst="rect">
            <a:avLst/>
          </a:prstGeom>
          <a:noFill/>
          <a:ln>
            <a:noFill/>
          </a:ln>
        </p:spPr>
      </p:pic>
      <p:sp>
        <p:nvSpPr>
          <p:cNvPr id="102" name="Google Shape;102;p14"/>
          <p:cNvSpPr txBox="1"/>
          <p:nvPr/>
        </p:nvSpPr>
        <p:spPr>
          <a:xfrm>
            <a:off x="7802850" y="9885200"/>
            <a:ext cx="2682300" cy="365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000">
                <a:solidFill>
                  <a:srgbClr val="FFFFFF"/>
                </a:solidFill>
                <a:latin typeface="Poppins"/>
                <a:ea typeface="Poppins"/>
                <a:cs typeface="Poppins"/>
                <a:sym typeface="Poppins"/>
              </a:rPr>
              <a:t>PW  SKILLS</a:t>
            </a:r>
            <a:endParaRPr b="1" sz="2000">
              <a:solidFill>
                <a:srgbClr val="FFFFFF"/>
              </a:solidFill>
              <a:latin typeface="Poppins"/>
              <a:ea typeface="Poppins"/>
              <a:cs typeface="Poppins"/>
              <a:sym typeface="Poppins"/>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03" name="Shape 103"/>
        <p:cNvGrpSpPr/>
        <p:nvPr/>
      </p:nvGrpSpPr>
      <p:grpSpPr>
        <a:xfrm>
          <a:off x="0" y="0"/>
          <a:ext cx="0" cy="0"/>
          <a:chOff x="0" y="0"/>
          <a:chExt cx="0" cy="0"/>
        </a:xfrm>
      </p:grpSpPr>
      <p:sp>
        <p:nvSpPr>
          <p:cNvPr id="104" name="Google Shape;104;p15"/>
          <p:cNvSpPr txBox="1"/>
          <p:nvPr>
            <p:ph type="ctrTitle"/>
          </p:nvPr>
        </p:nvSpPr>
        <p:spPr>
          <a:xfrm>
            <a:off x="685800" y="2130425"/>
            <a:ext cx="7772400" cy="1470000"/>
          </a:xfrm>
          <a:prstGeom prst="rect">
            <a:avLst/>
          </a:prstGeom>
          <a:noFill/>
          <a:ln>
            <a:noFill/>
          </a:ln>
        </p:spPr>
        <p:txBody>
          <a:bodyPr anchorCtr="0" anchor="ctr" bIns="45700" lIns="91425" spcFirstLastPara="1" rIns="91425" wrap="square" tIns="45700">
            <a:normAutofit/>
          </a:bodyPr>
          <a:lstStyle>
            <a:lvl1pPr lvl="0" rtl="0" algn="ctr">
              <a:lnSpc>
                <a:spcPct val="100000"/>
              </a:lnSpc>
              <a:spcBef>
                <a:spcPts val="0"/>
              </a:spcBef>
              <a:spcAft>
                <a:spcPts val="0"/>
              </a:spcAft>
              <a:buClr>
                <a:schemeClr val="dk1"/>
              </a:buClr>
              <a:buSzPts val="18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05" name="Google Shape;105;p15"/>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lvl1pPr lvl="0" rtl="0" algn="ctr">
              <a:lnSpc>
                <a:spcPct val="100000"/>
              </a:lnSpc>
              <a:spcBef>
                <a:spcPts val="640"/>
              </a:spcBef>
              <a:spcAft>
                <a:spcPts val="0"/>
              </a:spcAft>
              <a:buClr>
                <a:srgbClr val="888888"/>
              </a:buClr>
              <a:buSzPts val="3200"/>
              <a:buNone/>
              <a:defRPr>
                <a:solidFill>
                  <a:srgbClr val="888888"/>
                </a:solidFill>
              </a:defRPr>
            </a:lvl1pPr>
            <a:lvl2pPr lvl="1" rtl="0" algn="ctr">
              <a:lnSpc>
                <a:spcPct val="100000"/>
              </a:lnSpc>
              <a:spcBef>
                <a:spcPts val="560"/>
              </a:spcBef>
              <a:spcAft>
                <a:spcPts val="0"/>
              </a:spcAft>
              <a:buClr>
                <a:srgbClr val="888888"/>
              </a:buClr>
              <a:buSzPts val="2800"/>
              <a:buNone/>
              <a:defRPr>
                <a:solidFill>
                  <a:srgbClr val="888888"/>
                </a:solidFill>
              </a:defRPr>
            </a:lvl2pPr>
            <a:lvl3pPr lvl="2" rtl="0" algn="ctr">
              <a:lnSpc>
                <a:spcPct val="100000"/>
              </a:lnSpc>
              <a:spcBef>
                <a:spcPts val="480"/>
              </a:spcBef>
              <a:spcAft>
                <a:spcPts val="0"/>
              </a:spcAft>
              <a:buClr>
                <a:srgbClr val="888888"/>
              </a:buClr>
              <a:buSzPts val="2400"/>
              <a:buNone/>
              <a:defRPr>
                <a:solidFill>
                  <a:srgbClr val="888888"/>
                </a:solidFill>
              </a:defRPr>
            </a:lvl3pPr>
            <a:lvl4pPr lvl="3" rtl="0" algn="ctr">
              <a:lnSpc>
                <a:spcPct val="100000"/>
              </a:lnSpc>
              <a:spcBef>
                <a:spcPts val="400"/>
              </a:spcBef>
              <a:spcAft>
                <a:spcPts val="0"/>
              </a:spcAft>
              <a:buClr>
                <a:srgbClr val="888888"/>
              </a:buClr>
              <a:buSzPts val="2000"/>
              <a:buNone/>
              <a:defRPr>
                <a:solidFill>
                  <a:srgbClr val="888888"/>
                </a:solidFill>
              </a:defRPr>
            </a:lvl4pPr>
            <a:lvl5pPr lvl="4" rtl="0" algn="ctr">
              <a:lnSpc>
                <a:spcPct val="100000"/>
              </a:lnSpc>
              <a:spcBef>
                <a:spcPts val="400"/>
              </a:spcBef>
              <a:spcAft>
                <a:spcPts val="0"/>
              </a:spcAft>
              <a:buClr>
                <a:srgbClr val="888888"/>
              </a:buClr>
              <a:buSzPts val="2000"/>
              <a:buNone/>
              <a:defRPr>
                <a:solidFill>
                  <a:srgbClr val="888888"/>
                </a:solidFill>
              </a:defRPr>
            </a:lvl5pPr>
            <a:lvl6pPr lvl="5" rtl="0" algn="ctr">
              <a:lnSpc>
                <a:spcPct val="100000"/>
              </a:lnSpc>
              <a:spcBef>
                <a:spcPts val="400"/>
              </a:spcBef>
              <a:spcAft>
                <a:spcPts val="0"/>
              </a:spcAft>
              <a:buClr>
                <a:srgbClr val="888888"/>
              </a:buClr>
              <a:buSzPts val="2000"/>
              <a:buNone/>
              <a:defRPr>
                <a:solidFill>
                  <a:srgbClr val="888888"/>
                </a:solidFill>
              </a:defRPr>
            </a:lvl6pPr>
            <a:lvl7pPr lvl="6" rtl="0" algn="ctr">
              <a:lnSpc>
                <a:spcPct val="100000"/>
              </a:lnSpc>
              <a:spcBef>
                <a:spcPts val="400"/>
              </a:spcBef>
              <a:spcAft>
                <a:spcPts val="0"/>
              </a:spcAft>
              <a:buClr>
                <a:srgbClr val="888888"/>
              </a:buClr>
              <a:buSzPts val="2000"/>
              <a:buNone/>
              <a:defRPr>
                <a:solidFill>
                  <a:srgbClr val="888888"/>
                </a:solidFill>
              </a:defRPr>
            </a:lvl7pPr>
            <a:lvl8pPr lvl="7" rtl="0" algn="ctr">
              <a:lnSpc>
                <a:spcPct val="100000"/>
              </a:lnSpc>
              <a:spcBef>
                <a:spcPts val="400"/>
              </a:spcBef>
              <a:spcAft>
                <a:spcPts val="0"/>
              </a:spcAft>
              <a:buClr>
                <a:srgbClr val="888888"/>
              </a:buClr>
              <a:buSzPts val="2000"/>
              <a:buNone/>
              <a:defRPr>
                <a:solidFill>
                  <a:srgbClr val="888888"/>
                </a:solidFill>
              </a:defRPr>
            </a:lvl8pPr>
            <a:lvl9pPr lvl="8" rtl="0" algn="ctr">
              <a:lnSpc>
                <a:spcPct val="100000"/>
              </a:lnSpc>
              <a:spcBef>
                <a:spcPts val="400"/>
              </a:spcBef>
              <a:spcAft>
                <a:spcPts val="0"/>
              </a:spcAft>
              <a:buClr>
                <a:srgbClr val="888888"/>
              </a:buClr>
              <a:buSzPts val="2000"/>
              <a:buNone/>
              <a:defRPr>
                <a:solidFill>
                  <a:srgbClr val="888888"/>
                </a:solidFill>
              </a:defRPr>
            </a:lvl9pPr>
          </a:lstStyle>
          <a:p/>
        </p:txBody>
      </p:sp>
      <p:sp>
        <p:nvSpPr>
          <p:cNvPr id="106" name="Google Shape;106;p15"/>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07" name="Google Shape;107;p15"/>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08" name="Google Shape;108;p15"/>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09" name="Shape 109"/>
        <p:cNvGrpSpPr/>
        <p:nvPr/>
      </p:nvGrpSpPr>
      <p:grpSpPr>
        <a:xfrm>
          <a:off x="0" y="0"/>
          <a:ext cx="0" cy="0"/>
          <a:chOff x="0" y="0"/>
          <a:chExt cx="0" cy="0"/>
        </a:xfrm>
      </p:grpSpPr>
      <p:sp>
        <p:nvSpPr>
          <p:cNvPr id="110" name="Google Shape;110;p1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rtl="0" algn="ctr">
              <a:lnSpc>
                <a:spcPct val="100000"/>
              </a:lnSpc>
              <a:spcBef>
                <a:spcPts val="0"/>
              </a:spcBef>
              <a:spcAft>
                <a:spcPts val="0"/>
              </a:spcAft>
              <a:buClr>
                <a:schemeClr val="dk1"/>
              </a:buClr>
              <a:buSzPts val="18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11" name="Google Shape;111;p16"/>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rmAutofit/>
          </a:bodyPr>
          <a:lstStyle>
            <a:lvl1pPr indent="-342900" lvl="0" marL="457200" rtl="0" algn="l">
              <a:lnSpc>
                <a:spcPct val="100000"/>
              </a:lnSpc>
              <a:spcBef>
                <a:spcPts val="360"/>
              </a:spcBef>
              <a:spcAft>
                <a:spcPts val="0"/>
              </a:spcAft>
              <a:buClr>
                <a:schemeClr val="dk1"/>
              </a:buClr>
              <a:buSzPts val="1800"/>
              <a:buChar char="•"/>
              <a:defRPr/>
            </a:lvl1pPr>
            <a:lvl2pPr indent="-342900" lvl="1" marL="914400" rtl="0" algn="l">
              <a:lnSpc>
                <a:spcPct val="100000"/>
              </a:lnSpc>
              <a:spcBef>
                <a:spcPts val="360"/>
              </a:spcBef>
              <a:spcAft>
                <a:spcPts val="0"/>
              </a:spcAft>
              <a:buClr>
                <a:schemeClr val="dk1"/>
              </a:buClr>
              <a:buSzPts val="1800"/>
              <a:buChar char="–"/>
              <a:defRPr/>
            </a:lvl2pPr>
            <a:lvl3pPr indent="-342900" lvl="2" marL="1371600" rtl="0" algn="l">
              <a:lnSpc>
                <a:spcPct val="100000"/>
              </a:lnSpc>
              <a:spcBef>
                <a:spcPts val="360"/>
              </a:spcBef>
              <a:spcAft>
                <a:spcPts val="0"/>
              </a:spcAft>
              <a:buClr>
                <a:schemeClr val="dk1"/>
              </a:buClr>
              <a:buSzPts val="1800"/>
              <a:buChar char="•"/>
              <a:defRPr/>
            </a:lvl3pPr>
            <a:lvl4pPr indent="-342900" lvl="3" marL="1828800" rtl="0" algn="l">
              <a:lnSpc>
                <a:spcPct val="100000"/>
              </a:lnSpc>
              <a:spcBef>
                <a:spcPts val="360"/>
              </a:spcBef>
              <a:spcAft>
                <a:spcPts val="0"/>
              </a:spcAft>
              <a:buClr>
                <a:schemeClr val="dk1"/>
              </a:buClr>
              <a:buSzPts val="1800"/>
              <a:buChar char="–"/>
              <a:defRPr/>
            </a:lvl4pPr>
            <a:lvl5pPr indent="-342900" lvl="4" marL="2286000" rtl="0" algn="l">
              <a:lnSpc>
                <a:spcPct val="100000"/>
              </a:lnSpc>
              <a:spcBef>
                <a:spcPts val="360"/>
              </a:spcBef>
              <a:spcAft>
                <a:spcPts val="0"/>
              </a:spcAft>
              <a:buClr>
                <a:schemeClr val="dk1"/>
              </a:buClr>
              <a:buSzPts val="1800"/>
              <a:buChar char="»"/>
              <a:defRPr/>
            </a:lvl5pPr>
            <a:lvl6pPr indent="-342900" lvl="5" marL="2743200" rtl="0" algn="l">
              <a:lnSpc>
                <a:spcPct val="100000"/>
              </a:lnSpc>
              <a:spcBef>
                <a:spcPts val="360"/>
              </a:spcBef>
              <a:spcAft>
                <a:spcPts val="0"/>
              </a:spcAft>
              <a:buClr>
                <a:schemeClr val="dk1"/>
              </a:buClr>
              <a:buSzPts val="1800"/>
              <a:buChar char="•"/>
              <a:defRPr/>
            </a:lvl6pPr>
            <a:lvl7pPr indent="-342900" lvl="6" marL="3200400" rtl="0" algn="l">
              <a:lnSpc>
                <a:spcPct val="100000"/>
              </a:lnSpc>
              <a:spcBef>
                <a:spcPts val="360"/>
              </a:spcBef>
              <a:spcAft>
                <a:spcPts val="0"/>
              </a:spcAft>
              <a:buClr>
                <a:schemeClr val="dk1"/>
              </a:buClr>
              <a:buSzPts val="1800"/>
              <a:buChar char="•"/>
              <a:defRPr/>
            </a:lvl7pPr>
            <a:lvl8pPr indent="-342900" lvl="7" marL="3657600" rtl="0" algn="l">
              <a:lnSpc>
                <a:spcPct val="100000"/>
              </a:lnSpc>
              <a:spcBef>
                <a:spcPts val="360"/>
              </a:spcBef>
              <a:spcAft>
                <a:spcPts val="0"/>
              </a:spcAft>
              <a:buClr>
                <a:schemeClr val="dk1"/>
              </a:buClr>
              <a:buSzPts val="1800"/>
              <a:buChar char="•"/>
              <a:defRPr/>
            </a:lvl8pPr>
            <a:lvl9pPr indent="-342900" lvl="8" marL="4114800" rtl="0" algn="l">
              <a:lnSpc>
                <a:spcPct val="100000"/>
              </a:lnSpc>
              <a:spcBef>
                <a:spcPts val="360"/>
              </a:spcBef>
              <a:spcAft>
                <a:spcPts val="0"/>
              </a:spcAft>
              <a:buClr>
                <a:schemeClr val="dk1"/>
              </a:buClr>
              <a:buSzPts val="1800"/>
              <a:buChar char="•"/>
              <a:defRPr/>
            </a:lvl9pPr>
          </a:lstStyle>
          <a:p/>
        </p:txBody>
      </p:sp>
      <p:sp>
        <p:nvSpPr>
          <p:cNvPr id="112" name="Google Shape;112;p16"/>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13" name="Google Shape;113;p16"/>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14" name="Google Shape;114;p16"/>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15" name="Shape 115"/>
        <p:cNvGrpSpPr/>
        <p:nvPr/>
      </p:nvGrpSpPr>
      <p:grpSpPr>
        <a:xfrm>
          <a:off x="0" y="0"/>
          <a:ext cx="0" cy="0"/>
          <a:chOff x="0" y="0"/>
          <a:chExt cx="0" cy="0"/>
        </a:xfrm>
      </p:grpSpPr>
      <p:sp>
        <p:nvSpPr>
          <p:cNvPr id="116" name="Google Shape;116;p17"/>
          <p:cNvSpPr txBox="1"/>
          <p:nvPr>
            <p:ph type="title"/>
          </p:nvPr>
        </p:nvSpPr>
        <p:spPr>
          <a:xfrm>
            <a:off x="722313" y="4406900"/>
            <a:ext cx="7772400" cy="1362000"/>
          </a:xfrm>
          <a:prstGeom prst="rect">
            <a:avLst/>
          </a:prstGeom>
          <a:noFill/>
          <a:ln>
            <a:noFill/>
          </a:ln>
        </p:spPr>
        <p:txBody>
          <a:bodyPr anchorCtr="0" anchor="t" bIns="45700" lIns="91425" spcFirstLastPara="1" rIns="91425" wrap="square" tIns="45700">
            <a:normAutofit/>
          </a:bodyPr>
          <a:lstStyle>
            <a:lvl1pPr lvl="0" rtl="0" algn="l">
              <a:lnSpc>
                <a:spcPct val="100000"/>
              </a:lnSpc>
              <a:spcBef>
                <a:spcPts val="0"/>
              </a:spcBef>
              <a:spcAft>
                <a:spcPts val="0"/>
              </a:spcAft>
              <a:buClr>
                <a:schemeClr val="dk1"/>
              </a:buClr>
              <a:buSzPts val="4000"/>
              <a:buFont typeface="Calibri"/>
              <a:buNone/>
              <a:defRPr b="1" sz="4000" cap="none"/>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17" name="Google Shape;117;p17"/>
          <p:cNvSpPr txBox="1"/>
          <p:nvPr>
            <p:ph idx="1" type="body"/>
          </p:nvPr>
        </p:nvSpPr>
        <p:spPr>
          <a:xfrm>
            <a:off x="722313" y="2906713"/>
            <a:ext cx="7772400" cy="1500300"/>
          </a:xfrm>
          <a:prstGeom prst="rect">
            <a:avLst/>
          </a:prstGeom>
          <a:noFill/>
          <a:ln>
            <a:noFill/>
          </a:ln>
        </p:spPr>
        <p:txBody>
          <a:bodyPr anchorCtr="0" anchor="b" bIns="45700" lIns="91425" spcFirstLastPara="1" rIns="91425" wrap="square" tIns="45700">
            <a:normAutofit/>
          </a:bodyPr>
          <a:lstStyle>
            <a:lvl1pPr indent="-228600" lvl="0" marL="457200" rtl="0" algn="l">
              <a:lnSpc>
                <a:spcPct val="100000"/>
              </a:lnSpc>
              <a:spcBef>
                <a:spcPts val="400"/>
              </a:spcBef>
              <a:spcAft>
                <a:spcPts val="0"/>
              </a:spcAft>
              <a:buClr>
                <a:srgbClr val="888888"/>
              </a:buClr>
              <a:buSzPts val="2000"/>
              <a:buNone/>
              <a:defRPr sz="2000">
                <a:solidFill>
                  <a:srgbClr val="888888"/>
                </a:solidFill>
              </a:defRPr>
            </a:lvl1pPr>
            <a:lvl2pPr indent="-228600" lvl="1" marL="914400" rtl="0" algn="l">
              <a:lnSpc>
                <a:spcPct val="100000"/>
              </a:lnSpc>
              <a:spcBef>
                <a:spcPts val="360"/>
              </a:spcBef>
              <a:spcAft>
                <a:spcPts val="0"/>
              </a:spcAft>
              <a:buClr>
                <a:srgbClr val="888888"/>
              </a:buClr>
              <a:buSzPts val="1800"/>
              <a:buNone/>
              <a:defRPr sz="1800">
                <a:solidFill>
                  <a:srgbClr val="888888"/>
                </a:solidFill>
              </a:defRPr>
            </a:lvl2pPr>
            <a:lvl3pPr indent="-228600" lvl="2" marL="1371600" rtl="0" algn="l">
              <a:lnSpc>
                <a:spcPct val="100000"/>
              </a:lnSpc>
              <a:spcBef>
                <a:spcPts val="320"/>
              </a:spcBef>
              <a:spcAft>
                <a:spcPts val="0"/>
              </a:spcAft>
              <a:buClr>
                <a:srgbClr val="888888"/>
              </a:buClr>
              <a:buSzPts val="1600"/>
              <a:buNone/>
              <a:defRPr sz="1600">
                <a:solidFill>
                  <a:srgbClr val="888888"/>
                </a:solidFill>
              </a:defRPr>
            </a:lvl3pPr>
            <a:lvl4pPr indent="-228600" lvl="3" marL="1828800" rtl="0" algn="l">
              <a:lnSpc>
                <a:spcPct val="100000"/>
              </a:lnSpc>
              <a:spcBef>
                <a:spcPts val="280"/>
              </a:spcBef>
              <a:spcAft>
                <a:spcPts val="0"/>
              </a:spcAft>
              <a:buClr>
                <a:srgbClr val="888888"/>
              </a:buClr>
              <a:buSzPts val="1400"/>
              <a:buNone/>
              <a:defRPr sz="1400">
                <a:solidFill>
                  <a:srgbClr val="888888"/>
                </a:solidFill>
              </a:defRPr>
            </a:lvl4pPr>
            <a:lvl5pPr indent="-228600" lvl="4" marL="2286000" rtl="0" algn="l">
              <a:lnSpc>
                <a:spcPct val="100000"/>
              </a:lnSpc>
              <a:spcBef>
                <a:spcPts val="280"/>
              </a:spcBef>
              <a:spcAft>
                <a:spcPts val="0"/>
              </a:spcAft>
              <a:buClr>
                <a:srgbClr val="888888"/>
              </a:buClr>
              <a:buSzPts val="1400"/>
              <a:buNone/>
              <a:defRPr sz="1400">
                <a:solidFill>
                  <a:srgbClr val="888888"/>
                </a:solidFill>
              </a:defRPr>
            </a:lvl5pPr>
            <a:lvl6pPr indent="-228600" lvl="5" marL="2743200" rtl="0" algn="l">
              <a:lnSpc>
                <a:spcPct val="100000"/>
              </a:lnSpc>
              <a:spcBef>
                <a:spcPts val="280"/>
              </a:spcBef>
              <a:spcAft>
                <a:spcPts val="0"/>
              </a:spcAft>
              <a:buClr>
                <a:srgbClr val="888888"/>
              </a:buClr>
              <a:buSzPts val="1400"/>
              <a:buNone/>
              <a:defRPr sz="1400">
                <a:solidFill>
                  <a:srgbClr val="888888"/>
                </a:solidFill>
              </a:defRPr>
            </a:lvl6pPr>
            <a:lvl7pPr indent="-228600" lvl="6" marL="3200400" rtl="0" algn="l">
              <a:lnSpc>
                <a:spcPct val="100000"/>
              </a:lnSpc>
              <a:spcBef>
                <a:spcPts val="280"/>
              </a:spcBef>
              <a:spcAft>
                <a:spcPts val="0"/>
              </a:spcAft>
              <a:buClr>
                <a:srgbClr val="888888"/>
              </a:buClr>
              <a:buSzPts val="1400"/>
              <a:buNone/>
              <a:defRPr sz="1400">
                <a:solidFill>
                  <a:srgbClr val="888888"/>
                </a:solidFill>
              </a:defRPr>
            </a:lvl7pPr>
            <a:lvl8pPr indent="-228600" lvl="7" marL="3657600" rtl="0" algn="l">
              <a:lnSpc>
                <a:spcPct val="100000"/>
              </a:lnSpc>
              <a:spcBef>
                <a:spcPts val="280"/>
              </a:spcBef>
              <a:spcAft>
                <a:spcPts val="0"/>
              </a:spcAft>
              <a:buClr>
                <a:srgbClr val="888888"/>
              </a:buClr>
              <a:buSzPts val="1400"/>
              <a:buNone/>
              <a:defRPr sz="1400">
                <a:solidFill>
                  <a:srgbClr val="888888"/>
                </a:solidFill>
              </a:defRPr>
            </a:lvl8pPr>
            <a:lvl9pPr indent="-228600" lvl="8" marL="4114800" rtl="0" algn="l">
              <a:lnSpc>
                <a:spcPct val="100000"/>
              </a:lnSpc>
              <a:spcBef>
                <a:spcPts val="280"/>
              </a:spcBef>
              <a:spcAft>
                <a:spcPts val="0"/>
              </a:spcAft>
              <a:buClr>
                <a:srgbClr val="888888"/>
              </a:buClr>
              <a:buSzPts val="1400"/>
              <a:buNone/>
              <a:defRPr sz="1400">
                <a:solidFill>
                  <a:srgbClr val="888888"/>
                </a:solidFill>
              </a:defRPr>
            </a:lvl9pPr>
          </a:lstStyle>
          <a:p/>
        </p:txBody>
      </p:sp>
      <p:sp>
        <p:nvSpPr>
          <p:cNvPr id="118" name="Google Shape;118;p17"/>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19" name="Google Shape;119;p17"/>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20" name="Google Shape;120;p17"/>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121" name="Shape 121"/>
        <p:cNvGrpSpPr/>
        <p:nvPr/>
      </p:nvGrpSpPr>
      <p:grpSpPr>
        <a:xfrm>
          <a:off x="0" y="0"/>
          <a:ext cx="0" cy="0"/>
          <a:chOff x="0" y="0"/>
          <a:chExt cx="0" cy="0"/>
        </a:xfrm>
      </p:grpSpPr>
      <p:sp>
        <p:nvSpPr>
          <p:cNvPr id="122" name="Google Shape;122;p1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rtl="0" algn="ctr">
              <a:lnSpc>
                <a:spcPct val="100000"/>
              </a:lnSpc>
              <a:spcBef>
                <a:spcPts val="0"/>
              </a:spcBef>
              <a:spcAft>
                <a:spcPts val="0"/>
              </a:spcAft>
              <a:buClr>
                <a:schemeClr val="dk1"/>
              </a:buClr>
              <a:buSzPts val="18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23" name="Google Shape;123;p18"/>
          <p:cNvSpPr txBox="1"/>
          <p:nvPr>
            <p:ph idx="1" type="body"/>
          </p:nvPr>
        </p:nvSpPr>
        <p:spPr>
          <a:xfrm>
            <a:off x="457200" y="1600200"/>
            <a:ext cx="4038600" cy="4526100"/>
          </a:xfrm>
          <a:prstGeom prst="rect">
            <a:avLst/>
          </a:prstGeom>
          <a:noFill/>
          <a:ln>
            <a:noFill/>
          </a:ln>
        </p:spPr>
        <p:txBody>
          <a:bodyPr anchorCtr="0" anchor="t" bIns="45700" lIns="91425" spcFirstLastPara="1" rIns="91425" wrap="square" tIns="45700">
            <a:normAutofit/>
          </a:bodyPr>
          <a:lstStyle>
            <a:lvl1pPr indent="-406400" lvl="0" marL="457200" rtl="0" algn="l">
              <a:lnSpc>
                <a:spcPct val="100000"/>
              </a:lnSpc>
              <a:spcBef>
                <a:spcPts val="560"/>
              </a:spcBef>
              <a:spcAft>
                <a:spcPts val="0"/>
              </a:spcAft>
              <a:buClr>
                <a:schemeClr val="dk1"/>
              </a:buClr>
              <a:buSzPts val="2800"/>
              <a:buChar char="•"/>
              <a:defRPr sz="2800"/>
            </a:lvl1pPr>
            <a:lvl2pPr indent="-381000" lvl="1" marL="914400" rtl="0" algn="l">
              <a:lnSpc>
                <a:spcPct val="100000"/>
              </a:lnSpc>
              <a:spcBef>
                <a:spcPts val="480"/>
              </a:spcBef>
              <a:spcAft>
                <a:spcPts val="0"/>
              </a:spcAft>
              <a:buClr>
                <a:schemeClr val="dk1"/>
              </a:buClr>
              <a:buSzPts val="2400"/>
              <a:buChar char="–"/>
              <a:defRPr sz="2400"/>
            </a:lvl2pPr>
            <a:lvl3pPr indent="-355600" lvl="2" marL="1371600" rtl="0" algn="l">
              <a:lnSpc>
                <a:spcPct val="100000"/>
              </a:lnSpc>
              <a:spcBef>
                <a:spcPts val="400"/>
              </a:spcBef>
              <a:spcAft>
                <a:spcPts val="0"/>
              </a:spcAft>
              <a:buClr>
                <a:schemeClr val="dk1"/>
              </a:buClr>
              <a:buSzPts val="2000"/>
              <a:buChar char="•"/>
              <a:defRPr sz="2000"/>
            </a:lvl3pPr>
            <a:lvl4pPr indent="-342900" lvl="3" marL="1828800" rtl="0" algn="l">
              <a:lnSpc>
                <a:spcPct val="100000"/>
              </a:lnSpc>
              <a:spcBef>
                <a:spcPts val="360"/>
              </a:spcBef>
              <a:spcAft>
                <a:spcPts val="0"/>
              </a:spcAft>
              <a:buClr>
                <a:schemeClr val="dk1"/>
              </a:buClr>
              <a:buSzPts val="1800"/>
              <a:buChar char="–"/>
              <a:defRPr sz="1800"/>
            </a:lvl4pPr>
            <a:lvl5pPr indent="-342900" lvl="4" marL="2286000" rtl="0" algn="l">
              <a:lnSpc>
                <a:spcPct val="100000"/>
              </a:lnSpc>
              <a:spcBef>
                <a:spcPts val="360"/>
              </a:spcBef>
              <a:spcAft>
                <a:spcPts val="0"/>
              </a:spcAft>
              <a:buClr>
                <a:schemeClr val="dk1"/>
              </a:buClr>
              <a:buSzPts val="1800"/>
              <a:buChar char="»"/>
              <a:defRPr sz="1800"/>
            </a:lvl5pPr>
            <a:lvl6pPr indent="-342900" lvl="5" marL="2743200" rtl="0" algn="l">
              <a:lnSpc>
                <a:spcPct val="100000"/>
              </a:lnSpc>
              <a:spcBef>
                <a:spcPts val="360"/>
              </a:spcBef>
              <a:spcAft>
                <a:spcPts val="0"/>
              </a:spcAft>
              <a:buClr>
                <a:schemeClr val="dk1"/>
              </a:buClr>
              <a:buSzPts val="1800"/>
              <a:buChar char="•"/>
              <a:defRPr sz="1800"/>
            </a:lvl6pPr>
            <a:lvl7pPr indent="-342900" lvl="6" marL="3200400" rtl="0" algn="l">
              <a:lnSpc>
                <a:spcPct val="100000"/>
              </a:lnSpc>
              <a:spcBef>
                <a:spcPts val="360"/>
              </a:spcBef>
              <a:spcAft>
                <a:spcPts val="0"/>
              </a:spcAft>
              <a:buClr>
                <a:schemeClr val="dk1"/>
              </a:buClr>
              <a:buSzPts val="1800"/>
              <a:buChar char="•"/>
              <a:defRPr sz="1800"/>
            </a:lvl7pPr>
            <a:lvl8pPr indent="-342900" lvl="7" marL="3657600" rtl="0" algn="l">
              <a:lnSpc>
                <a:spcPct val="100000"/>
              </a:lnSpc>
              <a:spcBef>
                <a:spcPts val="360"/>
              </a:spcBef>
              <a:spcAft>
                <a:spcPts val="0"/>
              </a:spcAft>
              <a:buClr>
                <a:schemeClr val="dk1"/>
              </a:buClr>
              <a:buSzPts val="1800"/>
              <a:buChar char="•"/>
              <a:defRPr sz="1800"/>
            </a:lvl8pPr>
            <a:lvl9pPr indent="-342900" lvl="8" marL="4114800" rtl="0" algn="l">
              <a:lnSpc>
                <a:spcPct val="100000"/>
              </a:lnSpc>
              <a:spcBef>
                <a:spcPts val="360"/>
              </a:spcBef>
              <a:spcAft>
                <a:spcPts val="0"/>
              </a:spcAft>
              <a:buClr>
                <a:schemeClr val="dk1"/>
              </a:buClr>
              <a:buSzPts val="1800"/>
              <a:buChar char="•"/>
              <a:defRPr sz="1800"/>
            </a:lvl9pPr>
          </a:lstStyle>
          <a:p/>
        </p:txBody>
      </p:sp>
      <p:sp>
        <p:nvSpPr>
          <p:cNvPr id="124" name="Google Shape;124;p18"/>
          <p:cNvSpPr txBox="1"/>
          <p:nvPr>
            <p:ph idx="2" type="body"/>
          </p:nvPr>
        </p:nvSpPr>
        <p:spPr>
          <a:xfrm>
            <a:off x="4648200" y="1600200"/>
            <a:ext cx="4038600" cy="4526100"/>
          </a:xfrm>
          <a:prstGeom prst="rect">
            <a:avLst/>
          </a:prstGeom>
          <a:noFill/>
          <a:ln>
            <a:noFill/>
          </a:ln>
        </p:spPr>
        <p:txBody>
          <a:bodyPr anchorCtr="0" anchor="t" bIns="45700" lIns="91425" spcFirstLastPara="1" rIns="91425" wrap="square" tIns="45700">
            <a:normAutofit/>
          </a:bodyPr>
          <a:lstStyle>
            <a:lvl1pPr indent="-406400" lvl="0" marL="457200" rtl="0" algn="l">
              <a:lnSpc>
                <a:spcPct val="100000"/>
              </a:lnSpc>
              <a:spcBef>
                <a:spcPts val="560"/>
              </a:spcBef>
              <a:spcAft>
                <a:spcPts val="0"/>
              </a:spcAft>
              <a:buClr>
                <a:schemeClr val="dk1"/>
              </a:buClr>
              <a:buSzPts val="2800"/>
              <a:buChar char="•"/>
              <a:defRPr sz="2800"/>
            </a:lvl1pPr>
            <a:lvl2pPr indent="-381000" lvl="1" marL="914400" rtl="0" algn="l">
              <a:lnSpc>
                <a:spcPct val="100000"/>
              </a:lnSpc>
              <a:spcBef>
                <a:spcPts val="480"/>
              </a:spcBef>
              <a:spcAft>
                <a:spcPts val="0"/>
              </a:spcAft>
              <a:buClr>
                <a:schemeClr val="dk1"/>
              </a:buClr>
              <a:buSzPts val="2400"/>
              <a:buChar char="–"/>
              <a:defRPr sz="2400"/>
            </a:lvl2pPr>
            <a:lvl3pPr indent="-355600" lvl="2" marL="1371600" rtl="0" algn="l">
              <a:lnSpc>
                <a:spcPct val="100000"/>
              </a:lnSpc>
              <a:spcBef>
                <a:spcPts val="400"/>
              </a:spcBef>
              <a:spcAft>
                <a:spcPts val="0"/>
              </a:spcAft>
              <a:buClr>
                <a:schemeClr val="dk1"/>
              </a:buClr>
              <a:buSzPts val="2000"/>
              <a:buChar char="•"/>
              <a:defRPr sz="2000"/>
            </a:lvl3pPr>
            <a:lvl4pPr indent="-342900" lvl="3" marL="1828800" rtl="0" algn="l">
              <a:lnSpc>
                <a:spcPct val="100000"/>
              </a:lnSpc>
              <a:spcBef>
                <a:spcPts val="360"/>
              </a:spcBef>
              <a:spcAft>
                <a:spcPts val="0"/>
              </a:spcAft>
              <a:buClr>
                <a:schemeClr val="dk1"/>
              </a:buClr>
              <a:buSzPts val="1800"/>
              <a:buChar char="–"/>
              <a:defRPr sz="1800"/>
            </a:lvl4pPr>
            <a:lvl5pPr indent="-342900" lvl="4" marL="2286000" rtl="0" algn="l">
              <a:lnSpc>
                <a:spcPct val="100000"/>
              </a:lnSpc>
              <a:spcBef>
                <a:spcPts val="360"/>
              </a:spcBef>
              <a:spcAft>
                <a:spcPts val="0"/>
              </a:spcAft>
              <a:buClr>
                <a:schemeClr val="dk1"/>
              </a:buClr>
              <a:buSzPts val="1800"/>
              <a:buChar char="»"/>
              <a:defRPr sz="1800"/>
            </a:lvl5pPr>
            <a:lvl6pPr indent="-342900" lvl="5" marL="2743200" rtl="0" algn="l">
              <a:lnSpc>
                <a:spcPct val="100000"/>
              </a:lnSpc>
              <a:spcBef>
                <a:spcPts val="360"/>
              </a:spcBef>
              <a:spcAft>
                <a:spcPts val="0"/>
              </a:spcAft>
              <a:buClr>
                <a:schemeClr val="dk1"/>
              </a:buClr>
              <a:buSzPts val="1800"/>
              <a:buChar char="•"/>
              <a:defRPr sz="1800"/>
            </a:lvl6pPr>
            <a:lvl7pPr indent="-342900" lvl="6" marL="3200400" rtl="0" algn="l">
              <a:lnSpc>
                <a:spcPct val="100000"/>
              </a:lnSpc>
              <a:spcBef>
                <a:spcPts val="360"/>
              </a:spcBef>
              <a:spcAft>
                <a:spcPts val="0"/>
              </a:spcAft>
              <a:buClr>
                <a:schemeClr val="dk1"/>
              </a:buClr>
              <a:buSzPts val="1800"/>
              <a:buChar char="•"/>
              <a:defRPr sz="1800"/>
            </a:lvl7pPr>
            <a:lvl8pPr indent="-342900" lvl="7" marL="3657600" rtl="0" algn="l">
              <a:lnSpc>
                <a:spcPct val="100000"/>
              </a:lnSpc>
              <a:spcBef>
                <a:spcPts val="360"/>
              </a:spcBef>
              <a:spcAft>
                <a:spcPts val="0"/>
              </a:spcAft>
              <a:buClr>
                <a:schemeClr val="dk1"/>
              </a:buClr>
              <a:buSzPts val="1800"/>
              <a:buChar char="•"/>
              <a:defRPr sz="1800"/>
            </a:lvl8pPr>
            <a:lvl9pPr indent="-342900" lvl="8" marL="4114800" rtl="0" algn="l">
              <a:lnSpc>
                <a:spcPct val="100000"/>
              </a:lnSpc>
              <a:spcBef>
                <a:spcPts val="360"/>
              </a:spcBef>
              <a:spcAft>
                <a:spcPts val="0"/>
              </a:spcAft>
              <a:buClr>
                <a:schemeClr val="dk1"/>
              </a:buClr>
              <a:buSzPts val="1800"/>
              <a:buChar char="•"/>
              <a:defRPr sz="1800"/>
            </a:lvl9pPr>
          </a:lstStyle>
          <a:p/>
        </p:txBody>
      </p:sp>
      <p:sp>
        <p:nvSpPr>
          <p:cNvPr id="125" name="Google Shape;125;p18"/>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26" name="Google Shape;126;p18"/>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27" name="Google Shape;127;p18"/>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128" name="Shape 128"/>
        <p:cNvGrpSpPr/>
        <p:nvPr/>
      </p:nvGrpSpPr>
      <p:grpSpPr>
        <a:xfrm>
          <a:off x="0" y="0"/>
          <a:ext cx="0" cy="0"/>
          <a:chOff x="0" y="0"/>
          <a:chExt cx="0" cy="0"/>
        </a:xfrm>
      </p:grpSpPr>
      <p:sp>
        <p:nvSpPr>
          <p:cNvPr id="129" name="Google Shape;129;p1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rtl="0" algn="ctr">
              <a:lnSpc>
                <a:spcPct val="100000"/>
              </a:lnSpc>
              <a:spcBef>
                <a:spcPts val="0"/>
              </a:spcBef>
              <a:spcAft>
                <a:spcPts val="0"/>
              </a:spcAft>
              <a:buClr>
                <a:schemeClr val="dk1"/>
              </a:buClr>
              <a:buSzPts val="4400"/>
              <a:buFont typeface="Calibri"/>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30" name="Google Shape;130;p19"/>
          <p:cNvSpPr txBox="1"/>
          <p:nvPr>
            <p:ph idx="1" type="body"/>
          </p:nvPr>
        </p:nvSpPr>
        <p:spPr>
          <a:xfrm>
            <a:off x="457200" y="1535113"/>
            <a:ext cx="4040100" cy="639900"/>
          </a:xfrm>
          <a:prstGeom prst="rect">
            <a:avLst/>
          </a:prstGeom>
          <a:noFill/>
          <a:ln>
            <a:noFill/>
          </a:ln>
        </p:spPr>
        <p:txBody>
          <a:bodyPr anchorCtr="0" anchor="b" bIns="45700" lIns="91425" spcFirstLastPara="1" rIns="91425" wrap="square" tIns="45700">
            <a:normAutofit/>
          </a:bodyPr>
          <a:lstStyle>
            <a:lvl1pPr indent="-228600" lvl="0" marL="457200" rtl="0" algn="l">
              <a:lnSpc>
                <a:spcPct val="100000"/>
              </a:lnSpc>
              <a:spcBef>
                <a:spcPts val="480"/>
              </a:spcBef>
              <a:spcAft>
                <a:spcPts val="0"/>
              </a:spcAft>
              <a:buClr>
                <a:schemeClr val="dk1"/>
              </a:buClr>
              <a:buSzPts val="2400"/>
              <a:buNone/>
              <a:defRPr b="1" sz="2400"/>
            </a:lvl1pPr>
            <a:lvl2pPr indent="-228600" lvl="1" marL="914400" rtl="0" algn="l">
              <a:lnSpc>
                <a:spcPct val="100000"/>
              </a:lnSpc>
              <a:spcBef>
                <a:spcPts val="400"/>
              </a:spcBef>
              <a:spcAft>
                <a:spcPts val="0"/>
              </a:spcAft>
              <a:buClr>
                <a:schemeClr val="dk1"/>
              </a:buClr>
              <a:buSzPts val="2000"/>
              <a:buNone/>
              <a:defRPr b="1" sz="2000"/>
            </a:lvl2pPr>
            <a:lvl3pPr indent="-228600" lvl="2" marL="1371600" rtl="0" algn="l">
              <a:lnSpc>
                <a:spcPct val="100000"/>
              </a:lnSpc>
              <a:spcBef>
                <a:spcPts val="360"/>
              </a:spcBef>
              <a:spcAft>
                <a:spcPts val="0"/>
              </a:spcAft>
              <a:buClr>
                <a:schemeClr val="dk1"/>
              </a:buClr>
              <a:buSzPts val="1800"/>
              <a:buNone/>
              <a:defRPr b="1" sz="1800"/>
            </a:lvl3pPr>
            <a:lvl4pPr indent="-228600" lvl="3" marL="1828800" rtl="0" algn="l">
              <a:lnSpc>
                <a:spcPct val="100000"/>
              </a:lnSpc>
              <a:spcBef>
                <a:spcPts val="320"/>
              </a:spcBef>
              <a:spcAft>
                <a:spcPts val="0"/>
              </a:spcAft>
              <a:buClr>
                <a:schemeClr val="dk1"/>
              </a:buClr>
              <a:buSzPts val="1600"/>
              <a:buNone/>
              <a:defRPr b="1" sz="1600"/>
            </a:lvl4pPr>
            <a:lvl5pPr indent="-228600" lvl="4" marL="2286000" rtl="0" algn="l">
              <a:lnSpc>
                <a:spcPct val="100000"/>
              </a:lnSpc>
              <a:spcBef>
                <a:spcPts val="320"/>
              </a:spcBef>
              <a:spcAft>
                <a:spcPts val="0"/>
              </a:spcAft>
              <a:buClr>
                <a:schemeClr val="dk1"/>
              </a:buClr>
              <a:buSzPts val="1600"/>
              <a:buNone/>
              <a:defRPr b="1" sz="1600"/>
            </a:lvl5pPr>
            <a:lvl6pPr indent="-228600" lvl="5" marL="2743200" rtl="0" algn="l">
              <a:lnSpc>
                <a:spcPct val="100000"/>
              </a:lnSpc>
              <a:spcBef>
                <a:spcPts val="320"/>
              </a:spcBef>
              <a:spcAft>
                <a:spcPts val="0"/>
              </a:spcAft>
              <a:buClr>
                <a:schemeClr val="dk1"/>
              </a:buClr>
              <a:buSzPts val="1600"/>
              <a:buNone/>
              <a:defRPr b="1" sz="1600"/>
            </a:lvl6pPr>
            <a:lvl7pPr indent="-228600" lvl="6" marL="3200400" rtl="0" algn="l">
              <a:lnSpc>
                <a:spcPct val="100000"/>
              </a:lnSpc>
              <a:spcBef>
                <a:spcPts val="320"/>
              </a:spcBef>
              <a:spcAft>
                <a:spcPts val="0"/>
              </a:spcAft>
              <a:buClr>
                <a:schemeClr val="dk1"/>
              </a:buClr>
              <a:buSzPts val="1600"/>
              <a:buNone/>
              <a:defRPr b="1" sz="1600"/>
            </a:lvl7pPr>
            <a:lvl8pPr indent="-228600" lvl="7" marL="3657600" rtl="0" algn="l">
              <a:lnSpc>
                <a:spcPct val="100000"/>
              </a:lnSpc>
              <a:spcBef>
                <a:spcPts val="320"/>
              </a:spcBef>
              <a:spcAft>
                <a:spcPts val="0"/>
              </a:spcAft>
              <a:buClr>
                <a:schemeClr val="dk1"/>
              </a:buClr>
              <a:buSzPts val="1600"/>
              <a:buNone/>
              <a:defRPr b="1" sz="1600"/>
            </a:lvl8pPr>
            <a:lvl9pPr indent="-228600" lvl="8" marL="4114800" rtl="0" algn="l">
              <a:lnSpc>
                <a:spcPct val="100000"/>
              </a:lnSpc>
              <a:spcBef>
                <a:spcPts val="320"/>
              </a:spcBef>
              <a:spcAft>
                <a:spcPts val="0"/>
              </a:spcAft>
              <a:buClr>
                <a:schemeClr val="dk1"/>
              </a:buClr>
              <a:buSzPts val="1600"/>
              <a:buNone/>
              <a:defRPr b="1" sz="1600"/>
            </a:lvl9pPr>
          </a:lstStyle>
          <a:p/>
        </p:txBody>
      </p:sp>
      <p:sp>
        <p:nvSpPr>
          <p:cNvPr id="131" name="Google Shape;131;p19"/>
          <p:cNvSpPr txBox="1"/>
          <p:nvPr>
            <p:ph idx="2" type="body"/>
          </p:nvPr>
        </p:nvSpPr>
        <p:spPr>
          <a:xfrm>
            <a:off x="457200" y="2174875"/>
            <a:ext cx="4040100" cy="3951300"/>
          </a:xfrm>
          <a:prstGeom prst="rect">
            <a:avLst/>
          </a:prstGeom>
          <a:noFill/>
          <a:ln>
            <a:noFill/>
          </a:ln>
        </p:spPr>
        <p:txBody>
          <a:bodyPr anchorCtr="0" anchor="t" bIns="45700" lIns="91425" spcFirstLastPara="1" rIns="91425" wrap="square" tIns="45700">
            <a:normAutofit/>
          </a:bodyPr>
          <a:lstStyle>
            <a:lvl1pPr indent="-381000" lvl="0" marL="457200" rtl="0" algn="l">
              <a:lnSpc>
                <a:spcPct val="100000"/>
              </a:lnSpc>
              <a:spcBef>
                <a:spcPts val="480"/>
              </a:spcBef>
              <a:spcAft>
                <a:spcPts val="0"/>
              </a:spcAft>
              <a:buClr>
                <a:schemeClr val="dk1"/>
              </a:buClr>
              <a:buSzPts val="2400"/>
              <a:buChar char="•"/>
              <a:defRPr sz="2400"/>
            </a:lvl1pPr>
            <a:lvl2pPr indent="-355600" lvl="1" marL="914400" rtl="0" algn="l">
              <a:lnSpc>
                <a:spcPct val="100000"/>
              </a:lnSpc>
              <a:spcBef>
                <a:spcPts val="400"/>
              </a:spcBef>
              <a:spcAft>
                <a:spcPts val="0"/>
              </a:spcAft>
              <a:buClr>
                <a:schemeClr val="dk1"/>
              </a:buClr>
              <a:buSzPts val="2000"/>
              <a:buChar char="–"/>
              <a:defRPr sz="2000"/>
            </a:lvl2pPr>
            <a:lvl3pPr indent="-342900" lvl="2" marL="1371600" rtl="0" algn="l">
              <a:lnSpc>
                <a:spcPct val="100000"/>
              </a:lnSpc>
              <a:spcBef>
                <a:spcPts val="360"/>
              </a:spcBef>
              <a:spcAft>
                <a:spcPts val="0"/>
              </a:spcAft>
              <a:buClr>
                <a:schemeClr val="dk1"/>
              </a:buClr>
              <a:buSzPts val="1800"/>
              <a:buChar char="•"/>
              <a:defRPr sz="1800"/>
            </a:lvl3pPr>
            <a:lvl4pPr indent="-330200" lvl="3" marL="1828800" rtl="0" algn="l">
              <a:lnSpc>
                <a:spcPct val="100000"/>
              </a:lnSpc>
              <a:spcBef>
                <a:spcPts val="320"/>
              </a:spcBef>
              <a:spcAft>
                <a:spcPts val="0"/>
              </a:spcAft>
              <a:buClr>
                <a:schemeClr val="dk1"/>
              </a:buClr>
              <a:buSzPts val="1600"/>
              <a:buChar char="–"/>
              <a:defRPr sz="1600"/>
            </a:lvl4pPr>
            <a:lvl5pPr indent="-330200" lvl="4" marL="2286000" rtl="0" algn="l">
              <a:lnSpc>
                <a:spcPct val="100000"/>
              </a:lnSpc>
              <a:spcBef>
                <a:spcPts val="320"/>
              </a:spcBef>
              <a:spcAft>
                <a:spcPts val="0"/>
              </a:spcAft>
              <a:buClr>
                <a:schemeClr val="dk1"/>
              </a:buClr>
              <a:buSzPts val="1600"/>
              <a:buChar char="»"/>
              <a:defRPr sz="1600"/>
            </a:lvl5pPr>
            <a:lvl6pPr indent="-330200" lvl="5" marL="2743200" rtl="0" algn="l">
              <a:lnSpc>
                <a:spcPct val="100000"/>
              </a:lnSpc>
              <a:spcBef>
                <a:spcPts val="320"/>
              </a:spcBef>
              <a:spcAft>
                <a:spcPts val="0"/>
              </a:spcAft>
              <a:buClr>
                <a:schemeClr val="dk1"/>
              </a:buClr>
              <a:buSzPts val="1600"/>
              <a:buChar char="•"/>
              <a:defRPr sz="1600"/>
            </a:lvl6pPr>
            <a:lvl7pPr indent="-330200" lvl="6" marL="3200400" rtl="0" algn="l">
              <a:lnSpc>
                <a:spcPct val="100000"/>
              </a:lnSpc>
              <a:spcBef>
                <a:spcPts val="320"/>
              </a:spcBef>
              <a:spcAft>
                <a:spcPts val="0"/>
              </a:spcAft>
              <a:buClr>
                <a:schemeClr val="dk1"/>
              </a:buClr>
              <a:buSzPts val="1600"/>
              <a:buChar char="•"/>
              <a:defRPr sz="1600"/>
            </a:lvl7pPr>
            <a:lvl8pPr indent="-330200" lvl="7" marL="3657600" rtl="0" algn="l">
              <a:lnSpc>
                <a:spcPct val="100000"/>
              </a:lnSpc>
              <a:spcBef>
                <a:spcPts val="320"/>
              </a:spcBef>
              <a:spcAft>
                <a:spcPts val="0"/>
              </a:spcAft>
              <a:buClr>
                <a:schemeClr val="dk1"/>
              </a:buClr>
              <a:buSzPts val="1600"/>
              <a:buChar char="•"/>
              <a:defRPr sz="1600"/>
            </a:lvl8pPr>
            <a:lvl9pPr indent="-330200" lvl="8" marL="4114800" rtl="0" algn="l">
              <a:lnSpc>
                <a:spcPct val="100000"/>
              </a:lnSpc>
              <a:spcBef>
                <a:spcPts val="320"/>
              </a:spcBef>
              <a:spcAft>
                <a:spcPts val="0"/>
              </a:spcAft>
              <a:buClr>
                <a:schemeClr val="dk1"/>
              </a:buClr>
              <a:buSzPts val="1600"/>
              <a:buChar char="•"/>
              <a:defRPr sz="1600"/>
            </a:lvl9pPr>
          </a:lstStyle>
          <a:p/>
        </p:txBody>
      </p:sp>
      <p:sp>
        <p:nvSpPr>
          <p:cNvPr id="132" name="Google Shape;132;p19"/>
          <p:cNvSpPr txBox="1"/>
          <p:nvPr>
            <p:ph idx="3" type="body"/>
          </p:nvPr>
        </p:nvSpPr>
        <p:spPr>
          <a:xfrm>
            <a:off x="4645025" y="1535113"/>
            <a:ext cx="4041900" cy="639900"/>
          </a:xfrm>
          <a:prstGeom prst="rect">
            <a:avLst/>
          </a:prstGeom>
          <a:noFill/>
          <a:ln>
            <a:noFill/>
          </a:ln>
        </p:spPr>
        <p:txBody>
          <a:bodyPr anchorCtr="0" anchor="b" bIns="45700" lIns="91425" spcFirstLastPara="1" rIns="91425" wrap="square" tIns="45700">
            <a:normAutofit/>
          </a:bodyPr>
          <a:lstStyle>
            <a:lvl1pPr indent="-228600" lvl="0" marL="457200" rtl="0" algn="l">
              <a:lnSpc>
                <a:spcPct val="100000"/>
              </a:lnSpc>
              <a:spcBef>
                <a:spcPts val="480"/>
              </a:spcBef>
              <a:spcAft>
                <a:spcPts val="0"/>
              </a:spcAft>
              <a:buClr>
                <a:schemeClr val="dk1"/>
              </a:buClr>
              <a:buSzPts val="2400"/>
              <a:buNone/>
              <a:defRPr b="1" sz="2400"/>
            </a:lvl1pPr>
            <a:lvl2pPr indent="-228600" lvl="1" marL="914400" rtl="0" algn="l">
              <a:lnSpc>
                <a:spcPct val="100000"/>
              </a:lnSpc>
              <a:spcBef>
                <a:spcPts val="400"/>
              </a:spcBef>
              <a:spcAft>
                <a:spcPts val="0"/>
              </a:spcAft>
              <a:buClr>
                <a:schemeClr val="dk1"/>
              </a:buClr>
              <a:buSzPts val="2000"/>
              <a:buNone/>
              <a:defRPr b="1" sz="2000"/>
            </a:lvl2pPr>
            <a:lvl3pPr indent="-228600" lvl="2" marL="1371600" rtl="0" algn="l">
              <a:lnSpc>
                <a:spcPct val="100000"/>
              </a:lnSpc>
              <a:spcBef>
                <a:spcPts val="360"/>
              </a:spcBef>
              <a:spcAft>
                <a:spcPts val="0"/>
              </a:spcAft>
              <a:buClr>
                <a:schemeClr val="dk1"/>
              </a:buClr>
              <a:buSzPts val="1800"/>
              <a:buNone/>
              <a:defRPr b="1" sz="1800"/>
            </a:lvl3pPr>
            <a:lvl4pPr indent="-228600" lvl="3" marL="1828800" rtl="0" algn="l">
              <a:lnSpc>
                <a:spcPct val="100000"/>
              </a:lnSpc>
              <a:spcBef>
                <a:spcPts val="320"/>
              </a:spcBef>
              <a:spcAft>
                <a:spcPts val="0"/>
              </a:spcAft>
              <a:buClr>
                <a:schemeClr val="dk1"/>
              </a:buClr>
              <a:buSzPts val="1600"/>
              <a:buNone/>
              <a:defRPr b="1" sz="1600"/>
            </a:lvl4pPr>
            <a:lvl5pPr indent="-228600" lvl="4" marL="2286000" rtl="0" algn="l">
              <a:lnSpc>
                <a:spcPct val="100000"/>
              </a:lnSpc>
              <a:spcBef>
                <a:spcPts val="320"/>
              </a:spcBef>
              <a:spcAft>
                <a:spcPts val="0"/>
              </a:spcAft>
              <a:buClr>
                <a:schemeClr val="dk1"/>
              </a:buClr>
              <a:buSzPts val="1600"/>
              <a:buNone/>
              <a:defRPr b="1" sz="1600"/>
            </a:lvl5pPr>
            <a:lvl6pPr indent="-228600" lvl="5" marL="2743200" rtl="0" algn="l">
              <a:lnSpc>
                <a:spcPct val="100000"/>
              </a:lnSpc>
              <a:spcBef>
                <a:spcPts val="320"/>
              </a:spcBef>
              <a:spcAft>
                <a:spcPts val="0"/>
              </a:spcAft>
              <a:buClr>
                <a:schemeClr val="dk1"/>
              </a:buClr>
              <a:buSzPts val="1600"/>
              <a:buNone/>
              <a:defRPr b="1" sz="1600"/>
            </a:lvl6pPr>
            <a:lvl7pPr indent="-228600" lvl="6" marL="3200400" rtl="0" algn="l">
              <a:lnSpc>
                <a:spcPct val="100000"/>
              </a:lnSpc>
              <a:spcBef>
                <a:spcPts val="320"/>
              </a:spcBef>
              <a:spcAft>
                <a:spcPts val="0"/>
              </a:spcAft>
              <a:buClr>
                <a:schemeClr val="dk1"/>
              </a:buClr>
              <a:buSzPts val="1600"/>
              <a:buNone/>
              <a:defRPr b="1" sz="1600"/>
            </a:lvl7pPr>
            <a:lvl8pPr indent="-228600" lvl="7" marL="3657600" rtl="0" algn="l">
              <a:lnSpc>
                <a:spcPct val="100000"/>
              </a:lnSpc>
              <a:spcBef>
                <a:spcPts val="320"/>
              </a:spcBef>
              <a:spcAft>
                <a:spcPts val="0"/>
              </a:spcAft>
              <a:buClr>
                <a:schemeClr val="dk1"/>
              </a:buClr>
              <a:buSzPts val="1600"/>
              <a:buNone/>
              <a:defRPr b="1" sz="1600"/>
            </a:lvl8pPr>
            <a:lvl9pPr indent="-228600" lvl="8" marL="4114800" rtl="0" algn="l">
              <a:lnSpc>
                <a:spcPct val="100000"/>
              </a:lnSpc>
              <a:spcBef>
                <a:spcPts val="320"/>
              </a:spcBef>
              <a:spcAft>
                <a:spcPts val="0"/>
              </a:spcAft>
              <a:buClr>
                <a:schemeClr val="dk1"/>
              </a:buClr>
              <a:buSzPts val="1600"/>
              <a:buNone/>
              <a:defRPr b="1" sz="1600"/>
            </a:lvl9pPr>
          </a:lstStyle>
          <a:p/>
        </p:txBody>
      </p:sp>
      <p:sp>
        <p:nvSpPr>
          <p:cNvPr id="133" name="Google Shape;133;p19"/>
          <p:cNvSpPr txBox="1"/>
          <p:nvPr>
            <p:ph idx="4" type="body"/>
          </p:nvPr>
        </p:nvSpPr>
        <p:spPr>
          <a:xfrm>
            <a:off x="4645025" y="2174875"/>
            <a:ext cx="4041900" cy="3951300"/>
          </a:xfrm>
          <a:prstGeom prst="rect">
            <a:avLst/>
          </a:prstGeom>
          <a:noFill/>
          <a:ln>
            <a:noFill/>
          </a:ln>
        </p:spPr>
        <p:txBody>
          <a:bodyPr anchorCtr="0" anchor="t" bIns="45700" lIns="91425" spcFirstLastPara="1" rIns="91425" wrap="square" tIns="45700">
            <a:normAutofit/>
          </a:bodyPr>
          <a:lstStyle>
            <a:lvl1pPr indent="-381000" lvl="0" marL="457200" rtl="0" algn="l">
              <a:lnSpc>
                <a:spcPct val="100000"/>
              </a:lnSpc>
              <a:spcBef>
                <a:spcPts val="480"/>
              </a:spcBef>
              <a:spcAft>
                <a:spcPts val="0"/>
              </a:spcAft>
              <a:buClr>
                <a:schemeClr val="dk1"/>
              </a:buClr>
              <a:buSzPts val="2400"/>
              <a:buChar char="•"/>
              <a:defRPr sz="2400"/>
            </a:lvl1pPr>
            <a:lvl2pPr indent="-355600" lvl="1" marL="914400" rtl="0" algn="l">
              <a:lnSpc>
                <a:spcPct val="100000"/>
              </a:lnSpc>
              <a:spcBef>
                <a:spcPts val="400"/>
              </a:spcBef>
              <a:spcAft>
                <a:spcPts val="0"/>
              </a:spcAft>
              <a:buClr>
                <a:schemeClr val="dk1"/>
              </a:buClr>
              <a:buSzPts val="2000"/>
              <a:buChar char="–"/>
              <a:defRPr sz="2000"/>
            </a:lvl2pPr>
            <a:lvl3pPr indent="-342900" lvl="2" marL="1371600" rtl="0" algn="l">
              <a:lnSpc>
                <a:spcPct val="100000"/>
              </a:lnSpc>
              <a:spcBef>
                <a:spcPts val="360"/>
              </a:spcBef>
              <a:spcAft>
                <a:spcPts val="0"/>
              </a:spcAft>
              <a:buClr>
                <a:schemeClr val="dk1"/>
              </a:buClr>
              <a:buSzPts val="1800"/>
              <a:buChar char="•"/>
              <a:defRPr sz="1800"/>
            </a:lvl3pPr>
            <a:lvl4pPr indent="-330200" lvl="3" marL="1828800" rtl="0" algn="l">
              <a:lnSpc>
                <a:spcPct val="100000"/>
              </a:lnSpc>
              <a:spcBef>
                <a:spcPts val="320"/>
              </a:spcBef>
              <a:spcAft>
                <a:spcPts val="0"/>
              </a:spcAft>
              <a:buClr>
                <a:schemeClr val="dk1"/>
              </a:buClr>
              <a:buSzPts val="1600"/>
              <a:buChar char="–"/>
              <a:defRPr sz="1600"/>
            </a:lvl4pPr>
            <a:lvl5pPr indent="-330200" lvl="4" marL="2286000" rtl="0" algn="l">
              <a:lnSpc>
                <a:spcPct val="100000"/>
              </a:lnSpc>
              <a:spcBef>
                <a:spcPts val="320"/>
              </a:spcBef>
              <a:spcAft>
                <a:spcPts val="0"/>
              </a:spcAft>
              <a:buClr>
                <a:schemeClr val="dk1"/>
              </a:buClr>
              <a:buSzPts val="1600"/>
              <a:buChar char="»"/>
              <a:defRPr sz="1600"/>
            </a:lvl5pPr>
            <a:lvl6pPr indent="-330200" lvl="5" marL="2743200" rtl="0" algn="l">
              <a:lnSpc>
                <a:spcPct val="100000"/>
              </a:lnSpc>
              <a:spcBef>
                <a:spcPts val="320"/>
              </a:spcBef>
              <a:spcAft>
                <a:spcPts val="0"/>
              </a:spcAft>
              <a:buClr>
                <a:schemeClr val="dk1"/>
              </a:buClr>
              <a:buSzPts val="1600"/>
              <a:buChar char="•"/>
              <a:defRPr sz="1600"/>
            </a:lvl6pPr>
            <a:lvl7pPr indent="-330200" lvl="6" marL="3200400" rtl="0" algn="l">
              <a:lnSpc>
                <a:spcPct val="100000"/>
              </a:lnSpc>
              <a:spcBef>
                <a:spcPts val="320"/>
              </a:spcBef>
              <a:spcAft>
                <a:spcPts val="0"/>
              </a:spcAft>
              <a:buClr>
                <a:schemeClr val="dk1"/>
              </a:buClr>
              <a:buSzPts val="1600"/>
              <a:buChar char="•"/>
              <a:defRPr sz="1600"/>
            </a:lvl7pPr>
            <a:lvl8pPr indent="-330200" lvl="7" marL="3657600" rtl="0" algn="l">
              <a:lnSpc>
                <a:spcPct val="100000"/>
              </a:lnSpc>
              <a:spcBef>
                <a:spcPts val="320"/>
              </a:spcBef>
              <a:spcAft>
                <a:spcPts val="0"/>
              </a:spcAft>
              <a:buClr>
                <a:schemeClr val="dk1"/>
              </a:buClr>
              <a:buSzPts val="1600"/>
              <a:buChar char="•"/>
              <a:defRPr sz="1600"/>
            </a:lvl8pPr>
            <a:lvl9pPr indent="-330200" lvl="8" marL="4114800" rtl="0" algn="l">
              <a:lnSpc>
                <a:spcPct val="100000"/>
              </a:lnSpc>
              <a:spcBef>
                <a:spcPts val="320"/>
              </a:spcBef>
              <a:spcAft>
                <a:spcPts val="0"/>
              </a:spcAft>
              <a:buClr>
                <a:schemeClr val="dk1"/>
              </a:buClr>
              <a:buSzPts val="1600"/>
              <a:buChar char="•"/>
              <a:defRPr sz="1600"/>
            </a:lvl9pPr>
          </a:lstStyle>
          <a:p/>
        </p:txBody>
      </p:sp>
      <p:sp>
        <p:nvSpPr>
          <p:cNvPr id="134" name="Google Shape;134;p19"/>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35" name="Google Shape;135;p19"/>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36" name="Google Shape;136;p19"/>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37" name="Shape 137"/>
        <p:cNvGrpSpPr/>
        <p:nvPr/>
      </p:nvGrpSpPr>
      <p:grpSpPr>
        <a:xfrm>
          <a:off x="0" y="0"/>
          <a:ext cx="0" cy="0"/>
          <a:chOff x="0" y="0"/>
          <a:chExt cx="0" cy="0"/>
        </a:xfrm>
      </p:grpSpPr>
      <p:sp>
        <p:nvSpPr>
          <p:cNvPr id="138" name="Google Shape;138;p2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rtl="0" algn="ctr">
              <a:lnSpc>
                <a:spcPct val="100000"/>
              </a:lnSpc>
              <a:spcBef>
                <a:spcPts val="0"/>
              </a:spcBef>
              <a:spcAft>
                <a:spcPts val="0"/>
              </a:spcAft>
              <a:buClr>
                <a:schemeClr val="dk1"/>
              </a:buClr>
              <a:buSzPts val="18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39" name="Google Shape;139;p20"/>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40" name="Google Shape;140;p20"/>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41" name="Google Shape;141;p20"/>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142" name="Shape 142"/>
        <p:cNvGrpSpPr/>
        <p:nvPr/>
      </p:nvGrpSpPr>
      <p:grpSpPr>
        <a:xfrm>
          <a:off x="0" y="0"/>
          <a:ext cx="0" cy="0"/>
          <a:chOff x="0" y="0"/>
          <a:chExt cx="0" cy="0"/>
        </a:xfrm>
      </p:grpSpPr>
      <p:sp>
        <p:nvSpPr>
          <p:cNvPr id="143" name="Google Shape;143;p21"/>
          <p:cNvSpPr txBox="1"/>
          <p:nvPr>
            <p:ph type="title"/>
          </p:nvPr>
        </p:nvSpPr>
        <p:spPr>
          <a:xfrm>
            <a:off x="457200" y="273050"/>
            <a:ext cx="3008400" cy="1162200"/>
          </a:xfrm>
          <a:prstGeom prst="rect">
            <a:avLst/>
          </a:prstGeom>
          <a:noFill/>
          <a:ln>
            <a:noFill/>
          </a:ln>
        </p:spPr>
        <p:txBody>
          <a:bodyPr anchorCtr="0" anchor="b" bIns="45700" lIns="91425" spcFirstLastPara="1" rIns="91425" wrap="square" tIns="45700">
            <a:normAutofit/>
          </a:bodyPr>
          <a:lstStyle>
            <a:lvl1pPr lvl="0" rtl="0" algn="l">
              <a:lnSpc>
                <a:spcPct val="100000"/>
              </a:lnSpc>
              <a:spcBef>
                <a:spcPts val="0"/>
              </a:spcBef>
              <a:spcAft>
                <a:spcPts val="0"/>
              </a:spcAft>
              <a:buClr>
                <a:schemeClr val="dk1"/>
              </a:buClr>
              <a:buSzPts val="2000"/>
              <a:buFont typeface="Calibri"/>
              <a:buNone/>
              <a:defRPr b="1" sz="2000"/>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44" name="Google Shape;144;p21"/>
          <p:cNvSpPr txBox="1"/>
          <p:nvPr>
            <p:ph idx="1" type="body"/>
          </p:nvPr>
        </p:nvSpPr>
        <p:spPr>
          <a:xfrm>
            <a:off x="3575050" y="273050"/>
            <a:ext cx="5111700" cy="5853000"/>
          </a:xfrm>
          <a:prstGeom prst="rect">
            <a:avLst/>
          </a:prstGeom>
          <a:noFill/>
          <a:ln>
            <a:noFill/>
          </a:ln>
        </p:spPr>
        <p:txBody>
          <a:bodyPr anchorCtr="0" anchor="t" bIns="45700" lIns="91425" spcFirstLastPara="1" rIns="91425" wrap="square" tIns="45700">
            <a:normAutofit/>
          </a:bodyPr>
          <a:lstStyle>
            <a:lvl1pPr indent="-431800" lvl="0" marL="457200" rtl="0" algn="l">
              <a:lnSpc>
                <a:spcPct val="100000"/>
              </a:lnSpc>
              <a:spcBef>
                <a:spcPts val="640"/>
              </a:spcBef>
              <a:spcAft>
                <a:spcPts val="0"/>
              </a:spcAft>
              <a:buClr>
                <a:schemeClr val="dk1"/>
              </a:buClr>
              <a:buSzPts val="3200"/>
              <a:buChar char="•"/>
              <a:defRPr sz="3200"/>
            </a:lvl1pPr>
            <a:lvl2pPr indent="-406400" lvl="1" marL="914400" rtl="0" algn="l">
              <a:lnSpc>
                <a:spcPct val="100000"/>
              </a:lnSpc>
              <a:spcBef>
                <a:spcPts val="560"/>
              </a:spcBef>
              <a:spcAft>
                <a:spcPts val="0"/>
              </a:spcAft>
              <a:buClr>
                <a:schemeClr val="dk1"/>
              </a:buClr>
              <a:buSzPts val="2800"/>
              <a:buChar char="–"/>
              <a:defRPr sz="2800"/>
            </a:lvl2pPr>
            <a:lvl3pPr indent="-381000" lvl="2" marL="1371600" rtl="0" algn="l">
              <a:lnSpc>
                <a:spcPct val="100000"/>
              </a:lnSpc>
              <a:spcBef>
                <a:spcPts val="480"/>
              </a:spcBef>
              <a:spcAft>
                <a:spcPts val="0"/>
              </a:spcAft>
              <a:buClr>
                <a:schemeClr val="dk1"/>
              </a:buClr>
              <a:buSzPts val="2400"/>
              <a:buChar char="•"/>
              <a:defRPr sz="2400"/>
            </a:lvl3pPr>
            <a:lvl4pPr indent="-355600" lvl="3" marL="1828800" rtl="0" algn="l">
              <a:lnSpc>
                <a:spcPct val="100000"/>
              </a:lnSpc>
              <a:spcBef>
                <a:spcPts val="400"/>
              </a:spcBef>
              <a:spcAft>
                <a:spcPts val="0"/>
              </a:spcAft>
              <a:buClr>
                <a:schemeClr val="dk1"/>
              </a:buClr>
              <a:buSzPts val="2000"/>
              <a:buChar char="–"/>
              <a:defRPr sz="2000"/>
            </a:lvl4pPr>
            <a:lvl5pPr indent="-355600" lvl="4" marL="2286000" rtl="0" algn="l">
              <a:lnSpc>
                <a:spcPct val="100000"/>
              </a:lnSpc>
              <a:spcBef>
                <a:spcPts val="400"/>
              </a:spcBef>
              <a:spcAft>
                <a:spcPts val="0"/>
              </a:spcAft>
              <a:buClr>
                <a:schemeClr val="dk1"/>
              </a:buClr>
              <a:buSzPts val="2000"/>
              <a:buChar char="»"/>
              <a:defRPr sz="2000"/>
            </a:lvl5pPr>
            <a:lvl6pPr indent="-355600" lvl="5" marL="2743200" rtl="0" algn="l">
              <a:lnSpc>
                <a:spcPct val="100000"/>
              </a:lnSpc>
              <a:spcBef>
                <a:spcPts val="400"/>
              </a:spcBef>
              <a:spcAft>
                <a:spcPts val="0"/>
              </a:spcAft>
              <a:buClr>
                <a:schemeClr val="dk1"/>
              </a:buClr>
              <a:buSzPts val="2000"/>
              <a:buChar char="•"/>
              <a:defRPr sz="2000"/>
            </a:lvl6pPr>
            <a:lvl7pPr indent="-355600" lvl="6" marL="3200400" rtl="0" algn="l">
              <a:lnSpc>
                <a:spcPct val="100000"/>
              </a:lnSpc>
              <a:spcBef>
                <a:spcPts val="400"/>
              </a:spcBef>
              <a:spcAft>
                <a:spcPts val="0"/>
              </a:spcAft>
              <a:buClr>
                <a:schemeClr val="dk1"/>
              </a:buClr>
              <a:buSzPts val="2000"/>
              <a:buChar char="•"/>
              <a:defRPr sz="2000"/>
            </a:lvl7pPr>
            <a:lvl8pPr indent="-355600" lvl="7" marL="3657600" rtl="0" algn="l">
              <a:lnSpc>
                <a:spcPct val="100000"/>
              </a:lnSpc>
              <a:spcBef>
                <a:spcPts val="400"/>
              </a:spcBef>
              <a:spcAft>
                <a:spcPts val="0"/>
              </a:spcAft>
              <a:buClr>
                <a:schemeClr val="dk1"/>
              </a:buClr>
              <a:buSzPts val="2000"/>
              <a:buChar char="•"/>
              <a:defRPr sz="2000"/>
            </a:lvl8pPr>
            <a:lvl9pPr indent="-355600" lvl="8" marL="4114800" rtl="0" algn="l">
              <a:lnSpc>
                <a:spcPct val="100000"/>
              </a:lnSpc>
              <a:spcBef>
                <a:spcPts val="400"/>
              </a:spcBef>
              <a:spcAft>
                <a:spcPts val="0"/>
              </a:spcAft>
              <a:buClr>
                <a:schemeClr val="dk1"/>
              </a:buClr>
              <a:buSzPts val="2000"/>
              <a:buChar char="•"/>
              <a:defRPr sz="2000"/>
            </a:lvl9pPr>
          </a:lstStyle>
          <a:p/>
        </p:txBody>
      </p:sp>
      <p:sp>
        <p:nvSpPr>
          <p:cNvPr id="145" name="Google Shape;145;p21"/>
          <p:cNvSpPr txBox="1"/>
          <p:nvPr>
            <p:ph idx="2" type="body"/>
          </p:nvPr>
        </p:nvSpPr>
        <p:spPr>
          <a:xfrm>
            <a:off x="457200" y="1435100"/>
            <a:ext cx="3008400" cy="4691100"/>
          </a:xfrm>
          <a:prstGeom prst="rect">
            <a:avLst/>
          </a:prstGeom>
          <a:noFill/>
          <a:ln>
            <a:noFill/>
          </a:ln>
        </p:spPr>
        <p:txBody>
          <a:bodyPr anchorCtr="0" anchor="t" bIns="45700" lIns="91425" spcFirstLastPara="1" rIns="91425" wrap="square" tIns="45700">
            <a:normAutofit/>
          </a:bodyPr>
          <a:lstStyle>
            <a:lvl1pPr indent="-228600" lvl="0" marL="457200" rtl="0" algn="l">
              <a:lnSpc>
                <a:spcPct val="100000"/>
              </a:lnSpc>
              <a:spcBef>
                <a:spcPts val="280"/>
              </a:spcBef>
              <a:spcAft>
                <a:spcPts val="0"/>
              </a:spcAft>
              <a:buClr>
                <a:schemeClr val="dk1"/>
              </a:buClr>
              <a:buSzPts val="1400"/>
              <a:buNone/>
              <a:defRPr sz="1400"/>
            </a:lvl1pPr>
            <a:lvl2pPr indent="-228600" lvl="1" marL="914400" rtl="0" algn="l">
              <a:lnSpc>
                <a:spcPct val="100000"/>
              </a:lnSpc>
              <a:spcBef>
                <a:spcPts val="240"/>
              </a:spcBef>
              <a:spcAft>
                <a:spcPts val="0"/>
              </a:spcAft>
              <a:buClr>
                <a:schemeClr val="dk1"/>
              </a:buClr>
              <a:buSzPts val="1200"/>
              <a:buNone/>
              <a:defRPr sz="1200"/>
            </a:lvl2pPr>
            <a:lvl3pPr indent="-228600" lvl="2" marL="1371600" rtl="0" algn="l">
              <a:lnSpc>
                <a:spcPct val="100000"/>
              </a:lnSpc>
              <a:spcBef>
                <a:spcPts val="200"/>
              </a:spcBef>
              <a:spcAft>
                <a:spcPts val="0"/>
              </a:spcAft>
              <a:buClr>
                <a:schemeClr val="dk1"/>
              </a:buClr>
              <a:buSzPts val="1000"/>
              <a:buNone/>
              <a:defRPr sz="1000"/>
            </a:lvl3pPr>
            <a:lvl4pPr indent="-228600" lvl="3" marL="1828800" rtl="0" algn="l">
              <a:lnSpc>
                <a:spcPct val="100000"/>
              </a:lnSpc>
              <a:spcBef>
                <a:spcPts val="180"/>
              </a:spcBef>
              <a:spcAft>
                <a:spcPts val="0"/>
              </a:spcAft>
              <a:buClr>
                <a:schemeClr val="dk1"/>
              </a:buClr>
              <a:buSzPts val="900"/>
              <a:buNone/>
              <a:defRPr sz="900"/>
            </a:lvl4pPr>
            <a:lvl5pPr indent="-228600" lvl="4" marL="2286000" rtl="0" algn="l">
              <a:lnSpc>
                <a:spcPct val="100000"/>
              </a:lnSpc>
              <a:spcBef>
                <a:spcPts val="180"/>
              </a:spcBef>
              <a:spcAft>
                <a:spcPts val="0"/>
              </a:spcAft>
              <a:buClr>
                <a:schemeClr val="dk1"/>
              </a:buClr>
              <a:buSzPts val="900"/>
              <a:buNone/>
              <a:defRPr sz="900"/>
            </a:lvl5pPr>
            <a:lvl6pPr indent="-228600" lvl="5" marL="2743200" rtl="0" algn="l">
              <a:lnSpc>
                <a:spcPct val="100000"/>
              </a:lnSpc>
              <a:spcBef>
                <a:spcPts val="180"/>
              </a:spcBef>
              <a:spcAft>
                <a:spcPts val="0"/>
              </a:spcAft>
              <a:buClr>
                <a:schemeClr val="dk1"/>
              </a:buClr>
              <a:buSzPts val="900"/>
              <a:buNone/>
              <a:defRPr sz="900"/>
            </a:lvl6pPr>
            <a:lvl7pPr indent="-228600" lvl="6" marL="3200400" rtl="0" algn="l">
              <a:lnSpc>
                <a:spcPct val="100000"/>
              </a:lnSpc>
              <a:spcBef>
                <a:spcPts val="180"/>
              </a:spcBef>
              <a:spcAft>
                <a:spcPts val="0"/>
              </a:spcAft>
              <a:buClr>
                <a:schemeClr val="dk1"/>
              </a:buClr>
              <a:buSzPts val="900"/>
              <a:buNone/>
              <a:defRPr sz="900"/>
            </a:lvl7pPr>
            <a:lvl8pPr indent="-228600" lvl="7" marL="3657600" rtl="0" algn="l">
              <a:lnSpc>
                <a:spcPct val="100000"/>
              </a:lnSpc>
              <a:spcBef>
                <a:spcPts val="180"/>
              </a:spcBef>
              <a:spcAft>
                <a:spcPts val="0"/>
              </a:spcAft>
              <a:buClr>
                <a:schemeClr val="dk1"/>
              </a:buClr>
              <a:buSzPts val="900"/>
              <a:buNone/>
              <a:defRPr sz="900"/>
            </a:lvl8pPr>
            <a:lvl9pPr indent="-228600" lvl="8" marL="4114800" rtl="0" algn="l">
              <a:lnSpc>
                <a:spcPct val="100000"/>
              </a:lnSpc>
              <a:spcBef>
                <a:spcPts val="180"/>
              </a:spcBef>
              <a:spcAft>
                <a:spcPts val="0"/>
              </a:spcAft>
              <a:buClr>
                <a:schemeClr val="dk1"/>
              </a:buClr>
              <a:buSzPts val="900"/>
              <a:buNone/>
              <a:defRPr sz="900"/>
            </a:lvl9pPr>
          </a:lstStyle>
          <a:p/>
        </p:txBody>
      </p:sp>
      <p:sp>
        <p:nvSpPr>
          <p:cNvPr id="146" name="Google Shape;146;p21"/>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47" name="Google Shape;147;p21"/>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48" name="Google Shape;148;p21"/>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3" name="Shape 23"/>
        <p:cNvGrpSpPr/>
        <p:nvPr/>
      </p:nvGrpSpPr>
      <p:grpSpPr>
        <a:xfrm>
          <a:off x="0" y="0"/>
          <a:ext cx="0" cy="0"/>
          <a:chOff x="0" y="0"/>
          <a:chExt cx="0" cy="0"/>
        </a:xfrm>
      </p:grpSpPr>
      <p:sp>
        <p:nvSpPr>
          <p:cNvPr id="24" name="Google Shape;24;p3"/>
          <p:cNvSpPr txBox="1"/>
          <p:nvPr>
            <p:ph type="ctrTitle"/>
          </p:nvPr>
        </p:nvSpPr>
        <p:spPr>
          <a:xfrm>
            <a:off x="685800" y="2130425"/>
            <a:ext cx="7772400" cy="1470000"/>
          </a:xfrm>
          <a:prstGeom prst="rect">
            <a:avLst/>
          </a:prstGeom>
          <a:noFill/>
          <a:ln>
            <a:noFill/>
          </a:ln>
        </p:spPr>
        <p:txBody>
          <a:bodyPr anchorCtr="0" anchor="ctr" bIns="45700" lIns="91425" spcFirstLastPara="1" rIns="91425" wrap="square" tIns="45700">
            <a:normAutofit/>
          </a:bodyPr>
          <a:lstStyle>
            <a:lvl1pPr lvl="0" rtl="0" algn="ctr">
              <a:lnSpc>
                <a:spcPct val="100000"/>
              </a:lnSpc>
              <a:spcBef>
                <a:spcPts val="0"/>
              </a:spcBef>
              <a:spcAft>
                <a:spcPts val="0"/>
              </a:spcAft>
              <a:buClr>
                <a:schemeClr val="dk1"/>
              </a:buClr>
              <a:buSzPts val="18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25" name="Google Shape;25;p3"/>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lvl1pPr lvl="0" rtl="0" algn="ctr">
              <a:lnSpc>
                <a:spcPct val="100000"/>
              </a:lnSpc>
              <a:spcBef>
                <a:spcPts val="640"/>
              </a:spcBef>
              <a:spcAft>
                <a:spcPts val="0"/>
              </a:spcAft>
              <a:buClr>
                <a:srgbClr val="888888"/>
              </a:buClr>
              <a:buSzPts val="3200"/>
              <a:buNone/>
              <a:defRPr>
                <a:solidFill>
                  <a:srgbClr val="888888"/>
                </a:solidFill>
              </a:defRPr>
            </a:lvl1pPr>
            <a:lvl2pPr lvl="1" rtl="0" algn="ctr">
              <a:lnSpc>
                <a:spcPct val="100000"/>
              </a:lnSpc>
              <a:spcBef>
                <a:spcPts val="560"/>
              </a:spcBef>
              <a:spcAft>
                <a:spcPts val="0"/>
              </a:spcAft>
              <a:buClr>
                <a:srgbClr val="888888"/>
              </a:buClr>
              <a:buSzPts val="2800"/>
              <a:buNone/>
              <a:defRPr>
                <a:solidFill>
                  <a:srgbClr val="888888"/>
                </a:solidFill>
              </a:defRPr>
            </a:lvl2pPr>
            <a:lvl3pPr lvl="2" rtl="0" algn="ctr">
              <a:lnSpc>
                <a:spcPct val="100000"/>
              </a:lnSpc>
              <a:spcBef>
                <a:spcPts val="480"/>
              </a:spcBef>
              <a:spcAft>
                <a:spcPts val="0"/>
              </a:spcAft>
              <a:buClr>
                <a:srgbClr val="888888"/>
              </a:buClr>
              <a:buSzPts val="2400"/>
              <a:buNone/>
              <a:defRPr>
                <a:solidFill>
                  <a:srgbClr val="888888"/>
                </a:solidFill>
              </a:defRPr>
            </a:lvl3pPr>
            <a:lvl4pPr lvl="3" rtl="0" algn="ctr">
              <a:lnSpc>
                <a:spcPct val="100000"/>
              </a:lnSpc>
              <a:spcBef>
                <a:spcPts val="400"/>
              </a:spcBef>
              <a:spcAft>
                <a:spcPts val="0"/>
              </a:spcAft>
              <a:buClr>
                <a:srgbClr val="888888"/>
              </a:buClr>
              <a:buSzPts val="2000"/>
              <a:buNone/>
              <a:defRPr>
                <a:solidFill>
                  <a:srgbClr val="888888"/>
                </a:solidFill>
              </a:defRPr>
            </a:lvl4pPr>
            <a:lvl5pPr lvl="4" rtl="0" algn="ctr">
              <a:lnSpc>
                <a:spcPct val="100000"/>
              </a:lnSpc>
              <a:spcBef>
                <a:spcPts val="400"/>
              </a:spcBef>
              <a:spcAft>
                <a:spcPts val="0"/>
              </a:spcAft>
              <a:buClr>
                <a:srgbClr val="888888"/>
              </a:buClr>
              <a:buSzPts val="2000"/>
              <a:buNone/>
              <a:defRPr>
                <a:solidFill>
                  <a:srgbClr val="888888"/>
                </a:solidFill>
              </a:defRPr>
            </a:lvl5pPr>
            <a:lvl6pPr lvl="5" rtl="0" algn="ctr">
              <a:lnSpc>
                <a:spcPct val="100000"/>
              </a:lnSpc>
              <a:spcBef>
                <a:spcPts val="400"/>
              </a:spcBef>
              <a:spcAft>
                <a:spcPts val="0"/>
              </a:spcAft>
              <a:buClr>
                <a:srgbClr val="888888"/>
              </a:buClr>
              <a:buSzPts val="2000"/>
              <a:buNone/>
              <a:defRPr>
                <a:solidFill>
                  <a:srgbClr val="888888"/>
                </a:solidFill>
              </a:defRPr>
            </a:lvl6pPr>
            <a:lvl7pPr lvl="6" rtl="0" algn="ctr">
              <a:lnSpc>
                <a:spcPct val="100000"/>
              </a:lnSpc>
              <a:spcBef>
                <a:spcPts val="400"/>
              </a:spcBef>
              <a:spcAft>
                <a:spcPts val="0"/>
              </a:spcAft>
              <a:buClr>
                <a:srgbClr val="888888"/>
              </a:buClr>
              <a:buSzPts val="2000"/>
              <a:buNone/>
              <a:defRPr>
                <a:solidFill>
                  <a:srgbClr val="888888"/>
                </a:solidFill>
              </a:defRPr>
            </a:lvl7pPr>
            <a:lvl8pPr lvl="7" rtl="0" algn="ctr">
              <a:lnSpc>
                <a:spcPct val="100000"/>
              </a:lnSpc>
              <a:spcBef>
                <a:spcPts val="400"/>
              </a:spcBef>
              <a:spcAft>
                <a:spcPts val="0"/>
              </a:spcAft>
              <a:buClr>
                <a:srgbClr val="888888"/>
              </a:buClr>
              <a:buSzPts val="2000"/>
              <a:buNone/>
              <a:defRPr>
                <a:solidFill>
                  <a:srgbClr val="888888"/>
                </a:solidFill>
              </a:defRPr>
            </a:lvl8pPr>
            <a:lvl9pPr lvl="8" rtl="0" algn="ctr">
              <a:lnSpc>
                <a:spcPct val="100000"/>
              </a:lnSpc>
              <a:spcBef>
                <a:spcPts val="400"/>
              </a:spcBef>
              <a:spcAft>
                <a:spcPts val="0"/>
              </a:spcAft>
              <a:buClr>
                <a:srgbClr val="888888"/>
              </a:buClr>
              <a:buSzPts val="2000"/>
              <a:buNone/>
              <a:defRPr>
                <a:solidFill>
                  <a:srgbClr val="888888"/>
                </a:solidFill>
              </a:defRPr>
            </a:lvl9pPr>
          </a:lstStyle>
          <a:p/>
        </p:txBody>
      </p:sp>
      <p:sp>
        <p:nvSpPr>
          <p:cNvPr id="26" name="Google Shape;26;p3"/>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27" name="Google Shape;27;p3"/>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28" name="Google Shape;28;p3"/>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49" name="Shape 149"/>
        <p:cNvGrpSpPr/>
        <p:nvPr/>
      </p:nvGrpSpPr>
      <p:grpSpPr>
        <a:xfrm>
          <a:off x="0" y="0"/>
          <a:ext cx="0" cy="0"/>
          <a:chOff x="0" y="0"/>
          <a:chExt cx="0" cy="0"/>
        </a:xfrm>
      </p:grpSpPr>
      <p:sp>
        <p:nvSpPr>
          <p:cNvPr id="150" name="Google Shape;150;p22"/>
          <p:cNvSpPr txBox="1"/>
          <p:nvPr>
            <p:ph type="title"/>
          </p:nvPr>
        </p:nvSpPr>
        <p:spPr>
          <a:xfrm>
            <a:off x="1792288" y="4800600"/>
            <a:ext cx="5486400" cy="566700"/>
          </a:xfrm>
          <a:prstGeom prst="rect">
            <a:avLst/>
          </a:prstGeom>
          <a:noFill/>
          <a:ln>
            <a:noFill/>
          </a:ln>
        </p:spPr>
        <p:txBody>
          <a:bodyPr anchorCtr="0" anchor="b" bIns="45700" lIns="91425" spcFirstLastPara="1" rIns="91425" wrap="square" tIns="45700">
            <a:normAutofit/>
          </a:bodyPr>
          <a:lstStyle>
            <a:lvl1pPr lvl="0" rtl="0" algn="l">
              <a:lnSpc>
                <a:spcPct val="100000"/>
              </a:lnSpc>
              <a:spcBef>
                <a:spcPts val="0"/>
              </a:spcBef>
              <a:spcAft>
                <a:spcPts val="0"/>
              </a:spcAft>
              <a:buClr>
                <a:schemeClr val="dk1"/>
              </a:buClr>
              <a:buSzPts val="2000"/>
              <a:buFont typeface="Calibri"/>
              <a:buNone/>
              <a:defRPr b="1" sz="2000"/>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51" name="Google Shape;151;p22"/>
          <p:cNvSpPr/>
          <p:nvPr>
            <p:ph idx="2" type="pic"/>
          </p:nvPr>
        </p:nvSpPr>
        <p:spPr>
          <a:xfrm>
            <a:off x="1792288" y="612775"/>
            <a:ext cx="5486400" cy="4114800"/>
          </a:xfrm>
          <a:prstGeom prst="rect">
            <a:avLst/>
          </a:prstGeom>
          <a:noFill/>
          <a:ln>
            <a:noFill/>
          </a:ln>
        </p:spPr>
      </p:sp>
      <p:sp>
        <p:nvSpPr>
          <p:cNvPr id="152" name="Google Shape;152;p22"/>
          <p:cNvSpPr txBox="1"/>
          <p:nvPr>
            <p:ph idx="1" type="body"/>
          </p:nvPr>
        </p:nvSpPr>
        <p:spPr>
          <a:xfrm>
            <a:off x="1792288" y="5367338"/>
            <a:ext cx="5486400" cy="804900"/>
          </a:xfrm>
          <a:prstGeom prst="rect">
            <a:avLst/>
          </a:prstGeom>
          <a:noFill/>
          <a:ln>
            <a:noFill/>
          </a:ln>
        </p:spPr>
        <p:txBody>
          <a:bodyPr anchorCtr="0" anchor="t" bIns="45700" lIns="91425" spcFirstLastPara="1" rIns="91425" wrap="square" tIns="45700">
            <a:normAutofit/>
          </a:bodyPr>
          <a:lstStyle>
            <a:lvl1pPr indent="-228600" lvl="0" marL="457200" rtl="0" algn="l">
              <a:lnSpc>
                <a:spcPct val="100000"/>
              </a:lnSpc>
              <a:spcBef>
                <a:spcPts val="280"/>
              </a:spcBef>
              <a:spcAft>
                <a:spcPts val="0"/>
              </a:spcAft>
              <a:buClr>
                <a:schemeClr val="dk1"/>
              </a:buClr>
              <a:buSzPts val="1400"/>
              <a:buNone/>
              <a:defRPr sz="1400"/>
            </a:lvl1pPr>
            <a:lvl2pPr indent="-228600" lvl="1" marL="914400" rtl="0" algn="l">
              <a:lnSpc>
                <a:spcPct val="100000"/>
              </a:lnSpc>
              <a:spcBef>
                <a:spcPts val="240"/>
              </a:spcBef>
              <a:spcAft>
                <a:spcPts val="0"/>
              </a:spcAft>
              <a:buClr>
                <a:schemeClr val="dk1"/>
              </a:buClr>
              <a:buSzPts val="1200"/>
              <a:buNone/>
              <a:defRPr sz="1200"/>
            </a:lvl2pPr>
            <a:lvl3pPr indent="-228600" lvl="2" marL="1371600" rtl="0" algn="l">
              <a:lnSpc>
                <a:spcPct val="100000"/>
              </a:lnSpc>
              <a:spcBef>
                <a:spcPts val="200"/>
              </a:spcBef>
              <a:spcAft>
                <a:spcPts val="0"/>
              </a:spcAft>
              <a:buClr>
                <a:schemeClr val="dk1"/>
              </a:buClr>
              <a:buSzPts val="1000"/>
              <a:buNone/>
              <a:defRPr sz="1000"/>
            </a:lvl3pPr>
            <a:lvl4pPr indent="-228600" lvl="3" marL="1828800" rtl="0" algn="l">
              <a:lnSpc>
                <a:spcPct val="100000"/>
              </a:lnSpc>
              <a:spcBef>
                <a:spcPts val="180"/>
              </a:spcBef>
              <a:spcAft>
                <a:spcPts val="0"/>
              </a:spcAft>
              <a:buClr>
                <a:schemeClr val="dk1"/>
              </a:buClr>
              <a:buSzPts val="900"/>
              <a:buNone/>
              <a:defRPr sz="900"/>
            </a:lvl4pPr>
            <a:lvl5pPr indent="-228600" lvl="4" marL="2286000" rtl="0" algn="l">
              <a:lnSpc>
                <a:spcPct val="100000"/>
              </a:lnSpc>
              <a:spcBef>
                <a:spcPts val="180"/>
              </a:spcBef>
              <a:spcAft>
                <a:spcPts val="0"/>
              </a:spcAft>
              <a:buClr>
                <a:schemeClr val="dk1"/>
              </a:buClr>
              <a:buSzPts val="900"/>
              <a:buNone/>
              <a:defRPr sz="900"/>
            </a:lvl5pPr>
            <a:lvl6pPr indent="-228600" lvl="5" marL="2743200" rtl="0" algn="l">
              <a:lnSpc>
                <a:spcPct val="100000"/>
              </a:lnSpc>
              <a:spcBef>
                <a:spcPts val="180"/>
              </a:spcBef>
              <a:spcAft>
                <a:spcPts val="0"/>
              </a:spcAft>
              <a:buClr>
                <a:schemeClr val="dk1"/>
              </a:buClr>
              <a:buSzPts val="900"/>
              <a:buNone/>
              <a:defRPr sz="900"/>
            </a:lvl6pPr>
            <a:lvl7pPr indent="-228600" lvl="6" marL="3200400" rtl="0" algn="l">
              <a:lnSpc>
                <a:spcPct val="100000"/>
              </a:lnSpc>
              <a:spcBef>
                <a:spcPts val="180"/>
              </a:spcBef>
              <a:spcAft>
                <a:spcPts val="0"/>
              </a:spcAft>
              <a:buClr>
                <a:schemeClr val="dk1"/>
              </a:buClr>
              <a:buSzPts val="900"/>
              <a:buNone/>
              <a:defRPr sz="900"/>
            </a:lvl7pPr>
            <a:lvl8pPr indent="-228600" lvl="7" marL="3657600" rtl="0" algn="l">
              <a:lnSpc>
                <a:spcPct val="100000"/>
              </a:lnSpc>
              <a:spcBef>
                <a:spcPts val="180"/>
              </a:spcBef>
              <a:spcAft>
                <a:spcPts val="0"/>
              </a:spcAft>
              <a:buClr>
                <a:schemeClr val="dk1"/>
              </a:buClr>
              <a:buSzPts val="900"/>
              <a:buNone/>
              <a:defRPr sz="900"/>
            </a:lvl8pPr>
            <a:lvl9pPr indent="-228600" lvl="8" marL="4114800" rtl="0" algn="l">
              <a:lnSpc>
                <a:spcPct val="100000"/>
              </a:lnSpc>
              <a:spcBef>
                <a:spcPts val="180"/>
              </a:spcBef>
              <a:spcAft>
                <a:spcPts val="0"/>
              </a:spcAft>
              <a:buClr>
                <a:schemeClr val="dk1"/>
              </a:buClr>
              <a:buSzPts val="900"/>
              <a:buNone/>
              <a:defRPr sz="900"/>
            </a:lvl9pPr>
          </a:lstStyle>
          <a:p/>
        </p:txBody>
      </p:sp>
      <p:sp>
        <p:nvSpPr>
          <p:cNvPr id="153" name="Google Shape;153;p22"/>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54" name="Google Shape;154;p22"/>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55" name="Google Shape;155;p22"/>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56" name="Shape 156"/>
        <p:cNvGrpSpPr/>
        <p:nvPr/>
      </p:nvGrpSpPr>
      <p:grpSpPr>
        <a:xfrm>
          <a:off x="0" y="0"/>
          <a:ext cx="0" cy="0"/>
          <a:chOff x="0" y="0"/>
          <a:chExt cx="0" cy="0"/>
        </a:xfrm>
      </p:grpSpPr>
      <p:sp>
        <p:nvSpPr>
          <p:cNvPr id="157" name="Google Shape;157;p2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rtl="0" algn="ctr">
              <a:lnSpc>
                <a:spcPct val="100000"/>
              </a:lnSpc>
              <a:spcBef>
                <a:spcPts val="0"/>
              </a:spcBef>
              <a:spcAft>
                <a:spcPts val="0"/>
              </a:spcAft>
              <a:buClr>
                <a:schemeClr val="dk1"/>
              </a:buClr>
              <a:buSzPts val="18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58" name="Google Shape;158;p23"/>
          <p:cNvSpPr txBox="1"/>
          <p:nvPr>
            <p:ph idx="1" type="body"/>
          </p:nvPr>
        </p:nvSpPr>
        <p:spPr>
          <a:xfrm rot="5400000">
            <a:off x="2308951" y="-251550"/>
            <a:ext cx="4526100" cy="8229600"/>
          </a:xfrm>
          <a:prstGeom prst="rect">
            <a:avLst/>
          </a:prstGeom>
          <a:noFill/>
          <a:ln>
            <a:noFill/>
          </a:ln>
        </p:spPr>
        <p:txBody>
          <a:bodyPr anchorCtr="0" anchor="t" bIns="45700" lIns="91425" spcFirstLastPara="1" rIns="91425" wrap="square" tIns="45700">
            <a:normAutofit/>
          </a:bodyPr>
          <a:lstStyle>
            <a:lvl1pPr indent="-342900" lvl="0" marL="457200" rtl="0" algn="l">
              <a:lnSpc>
                <a:spcPct val="100000"/>
              </a:lnSpc>
              <a:spcBef>
                <a:spcPts val="360"/>
              </a:spcBef>
              <a:spcAft>
                <a:spcPts val="0"/>
              </a:spcAft>
              <a:buClr>
                <a:schemeClr val="dk1"/>
              </a:buClr>
              <a:buSzPts val="1800"/>
              <a:buChar char="•"/>
              <a:defRPr/>
            </a:lvl1pPr>
            <a:lvl2pPr indent="-342900" lvl="1" marL="914400" rtl="0" algn="l">
              <a:lnSpc>
                <a:spcPct val="100000"/>
              </a:lnSpc>
              <a:spcBef>
                <a:spcPts val="360"/>
              </a:spcBef>
              <a:spcAft>
                <a:spcPts val="0"/>
              </a:spcAft>
              <a:buClr>
                <a:schemeClr val="dk1"/>
              </a:buClr>
              <a:buSzPts val="1800"/>
              <a:buChar char="–"/>
              <a:defRPr/>
            </a:lvl2pPr>
            <a:lvl3pPr indent="-342900" lvl="2" marL="1371600" rtl="0" algn="l">
              <a:lnSpc>
                <a:spcPct val="100000"/>
              </a:lnSpc>
              <a:spcBef>
                <a:spcPts val="360"/>
              </a:spcBef>
              <a:spcAft>
                <a:spcPts val="0"/>
              </a:spcAft>
              <a:buClr>
                <a:schemeClr val="dk1"/>
              </a:buClr>
              <a:buSzPts val="1800"/>
              <a:buChar char="•"/>
              <a:defRPr/>
            </a:lvl3pPr>
            <a:lvl4pPr indent="-342900" lvl="3" marL="1828800" rtl="0" algn="l">
              <a:lnSpc>
                <a:spcPct val="100000"/>
              </a:lnSpc>
              <a:spcBef>
                <a:spcPts val="360"/>
              </a:spcBef>
              <a:spcAft>
                <a:spcPts val="0"/>
              </a:spcAft>
              <a:buClr>
                <a:schemeClr val="dk1"/>
              </a:buClr>
              <a:buSzPts val="1800"/>
              <a:buChar char="–"/>
              <a:defRPr/>
            </a:lvl4pPr>
            <a:lvl5pPr indent="-342900" lvl="4" marL="2286000" rtl="0" algn="l">
              <a:lnSpc>
                <a:spcPct val="100000"/>
              </a:lnSpc>
              <a:spcBef>
                <a:spcPts val="360"/>
              </a:spcBef>
              <a:spcAft>
                <a:spcPts val="0"/>
              </a:spcAft>
              <a:buClr>
                <a:schemeClr val="dk1"/>
              </a:buClr>
              <a:buSzPts val="1800"/>
              <a:buChar char="»"/>
              <a:defRPr/>
            </a:lvl5pPr>
            <a:lvl6pPr indent="-342900" lvl="5" marL="2743200" rtl="0" algn="l">
              <a:lnSpc>
                <a:spcPct val="100000"/>
              </a:lnSpc>
              <a:spcBef>
                <a:spcPts val="360"/>
              </a:spcBef>
              <a:spcAft>
                <a:spcPts val="0"/>
              </a:spcAft>
              <a:buClr>
                <a:schemeClr val="dk1"/>
              </a:buClr>
              <a:buSzPts val="1800"/>
              <a:buChar char="•"/>
              <a:defRPr/>
            </a:lvl6pPr>
            <a:lvl7pPr indent="-342900" lvl="6" marL="3200400" rtl="0" algn="l">
              <a:lnSpc>
                <a:spcPct val="100000"/>
              </a:lnSpc>
              <a:spcBef>
                <a:spcPts val="360"/>
              </a:spcBef>
              <a:spcAft>
                <a:spcPts val="0"/>
              </a:spcAft>
              <a:buClr>
                <a:schemeClr val="dk1"/>
              </a:buClr>
              <a:buSzPts val="1800"/>
              <a:buChar char="•"/>
              <a:defRPr/>
            </a:lvl7pPr>
            <a:lvl8pPr indent="-342900" lvl="7" marL="3657600" rtl="0" algn="l">
              <a:lnSpc>
                <a:spcPct val="100000"/>
              </a:lnSpc>
              <a:spcBef>
                <a:spcPts val="360"/>
              </a:spcBef>
              <a:spcAft>
                <a:spcPts val="0"/>
              </a:spcAft>
              <a:buClr>
                <a:schemeClr val="dk1"/>
              </a:buClr>
              <a:buSzPts val="1800"/>
              <a:buChar char="•"/>
              <a:defRPr/>
            </a:lvl8pPr>
            <a:lvl9pPr indent="-342900" lvl="8" marL="4114800" rtl="0" algn="l">
              <a:lnSpc>
                <a:spcPct val="100000"/>
              </a:lnSpc>
              <a:spcBef>
                <a:spcPts val="360"/>
              </a:spcBef>
              <a:spcAft>
                <a:spcPts val="0"/>
              </a:spcAft>
              <a:buClr>
                <a:schemeClr val="dk1"/>
              </a:buClr>
              <a:buSzPts val="1800"/>
              <a:buChar char="•"/>
              <a:defRPr/>
            </a:lvl9pPr>
          </a:lstStyle>
          <a:p/>
        </p:txBody>
      </p:sp>
      <p:sp>
        <p:nvSpPr>
          <p:cNvPr id="159" name="Google Shape;159;p23"/>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60" name="Google Shape;160;p23"/>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61" name="Google Shape;161;p23"/>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62" name="Shape 162"/>
        <p:cNvGrpSpPr/>
        <p:nvPr/>
      </p:nvGrpSpPr>
      <p:grpSpPr>
        <a:xfrm>
          <a:off x="0" y="0"/>
          <a:ext cx="0" cy="0"/>
          <a:chOff x="0" y="0"/>
          <a:chExt cx="0" cy="0"/>
        </a:xfrm>
      </p:grpSpPr>
      <p:sp>
        <p:nvSpPr>
          <p:cNvPr id="163" name="Google Shape;163;p24"/>
          <p:cNvSpPr txBox="1"/>
          <p:nvPr>
            <p:ph type="title"/>
          </p:nvPr>
        </p:nvSpPr>
        <p:spPr>
          <a:xfrm rot="5400000">
            <a:off x="4732351" y="2171689"/>
            <a:ext cx="5851500" cy="2057400"/>
          </a:xfrm>
          <a:prstGeom prst="rect">
            <a:avLst/>
          </a:prstGeom>
          <a:noFill/>
          <a:ln>
            <a:noFill/>
          </a:ln>
        </p:spPr>
        <p:txBody>
          <a:bodyPr anchorCtr="0" anchor="ctr" bIns="45700" lIns="91425" spcFirstLastPara="1" rIns="91425" wrap="square" tIns="45700">
            <a:normAutofit/>
          </a:bodyPr>
          <a:lstStyle>
            <a:lvl1pPr lvl="0" rtl="0" algn="ctr">
              <a:lnSpc>
                <a:spcPct val="100000"/>
              </a:lnSpc>
              <a:spcBef>
                <a:spcPts val="0"/>
              </a:spcBef>
              <a:spcAft>
                <a:spcPts val="0"/>
              </a:spcAft>
              <a:buClr>
                <a:schemeClr val="dk1"/>
              </a:buClr>
              <a:buSzPts val="18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64" name="Google Shape;164;p24"/>
          <p:cNvSpPr txBox="1"/>
          <p:nvPr>
            <p:ph idx="1" type="body"/>
          </p:nvPr>
        </p:nvSpPr>
        <p:spPr>
          <a:xfrm rot="5400000">
            <a:off x="541350" y="190487"/>
            <a:ext cx="5851500" cy="6019800"/>
          </a:xfrm>
          <a:prstGeom prst="rect">
            <a:avLst/>
          </a:prstGeom>
          <a:noFill/>
          <a:ln>
            <a:noFill/>
          </a:ln>
        </p:spPr>
        <p:txBody>
          <a:bodyPr anchorCtr="0" anchor="t" bIns="45700" lIns="91425" spcFirstLastPara="1" rIns="91425" wrap="square" tIns="45700">
            <a:normAutofit/>
          </a:bodyPr>
          <a:lstStyle>
            <a:lvl1pPr indent="-342900" lvl="0" marL="457200" rtl="0" algn="l">
              <a:lnSpc>
                <a:spcPct val="100000"/>
              </a:lnSpc>
              <a:spcBef>
                <a:spcPts val="360"/>
              </a:spcBef>
              <a:spcAft>
                <a:spcPts val="0"/>
              </a:spcAft>
              <a:buClr>
                <a:schemeClr val="dk1"/>
              </a:buClr>
              <a:buSzPts val="1800"/>
              <a:buChar char="•"/>
              <a:defRPr/>
            </a:lvl1pPr>
            <a:lvl2pPr indent="-342900" lvl="1" marL="914400" rtl="0" algn="l">
              <a:lnSpc>
                <a:spcPct val="100000"/>
              </a:lnSpc>
              <a:spcBef>
                <a:spcPts val="360"/>
              </a:spcBef>
              <a:spcAft>
                <a:spcPts val="0"/>
              </a:spcAft>
              <a:buClr>
                <a:schemeClr val="dk1"/>
              </a:buClr>
              <a:buSzPts val="1800"/>
              <a:buChar char="–"/>
              <a:defRPr/>
            </a:lvl2pPr>
            <a:lvl3pPr indent="-342900" lvl="2" marL="1371600" rtl="0" algn="l">
              <a:lnSpc>
                <a:spcPct val="100000"/>
              </a:lnSpc>
              <a:spcBef>
                <a:spcPts val="360"/>
              </a:spcBef>
              <a:spcAft>
                <a:spcPts val="0"/>
              </a:spcAft>
              <a:buClr>
                <a:schemeClr val="dk1"/>
              </a:buClr>
              <a:buSzPts val="1800"/>
              <a:buChar char="•"/>
              <a:defRPr/>
            </a:lvl3pPr>
            <a:lvl4pPr indent="-342900" lvl="3" marL="1828800" rtl="0" algn="l">
              <a:lnSpc>
                <a:spcPct val="100000"/>
              </a:lnSpc>
              <a:spcBef>
                <a:spcPts val="360"/>
              </a:spcBef>
              <a:spcAft>
                <a:spcPts val="0"/>
              </a:spcAft>
              <a:buClr>
                <a:schemeClr val="dk1"/>
              </a:buClr>
              <a:buSzPts val="1800"/>
              <a:buChar char="–"/>
              <a:defRPr/>
            </a:lvl4pPr>
            <a:lvl5pPr indent="-342900" lvl="4" marL="2286000" rtl="0" algn="l">
              <a:lnSpc>
                <a:spcPct val="100000"/>
              </a:lnSpc>
              <a:spcBef>
                <a:spcPts val="360"/>
              </a:spcBef>
              <a:spcAft>
                <a:spcPts val="0"/>
              </a:spcAft>
              <a:buClr>
                <a:schemeClr val="dk1"/>
              </a:buClr>
              <a:buSzPts val="1800"/>
              <a:buChar char="»"/>
              <a:defRPr/>
            </a:lvl5pPr>
            <a:lvl6pPr indent="-342900" lvl="5" marL="2743200" rtl="0" algn="l">
              <a:lnSpc>
                <a:spcPct val="100000"/>
              </a:lnSpc>
              <a:spcBef>
                <a:spcPts val="360"/>
              </a:spcBef>
              <a:spcAft>
                <a:spcPts val="0"/>
              </a:spcAft>
              <a:buClr>
                <a:schemeClr val="dk1"/>
              </a:buClr>
              <a:buSzPts val="1800"/>
              <a:buChar char="•"/>
              <a:defRPr/>
            </a:lvl6pPr>
            <a:lvl7pPr indent="-342900" lvl="6" marL="3200400" rtl="0" algn="l">
              <a:lnSpc>
                <a:spcPct val="100000"/>
              </a:lnSpc>
              <a:spcBef>
                <a:spcPts val="360"/>
              </a:spcBef>
              <a:spcAft>
                <a:spcPts val="0"/>
              </a:spcAft>
              <a:buClr>
                <a:schemeClr val="dk1"/>
              </a:buClr>
              <a:buSzPts val="1800"/>
              <a:buChar char="•"/>
              <a:defRPr/>
            </a:lvl7pPr>
            <a:lvl8pPr indent="-342900" lvl="7" marL="3657600" rtl="0" algn="l">
              <a:lnSpc>
                <a:spcPct val="100000"/>
              </a:lnSpc>
              <a:spcBef>
                <a:spcPts val="360"/>
              </a:spcBef>
              <a:spcAft>
                <a:spcPts val="0"/>
              </a:spcAft>
              <a:buClr>
                <a:schemeClr val="dk1"/>
              </a:buClr>
              <a:buSzPts val="1800"/>
              <a:buChar char="•"/>
              <a:defRPr/>
            </a:lvl8pPr>
            <a:lvl9pPr indent="-342900" lvl="8" marL="4114800" rtl="0" algn="l">
              <a:lnSpc>
                <a:spcPct val="100000"/>
              </a:lnSpc>
              <a:spcBef>
                <a:spcPts val="360"/>
              </a:spcBef>
              <a:spcAft>
                <a:spcPts val="0"/>
              </a:spcAft>
              <a:buClr>
                <a:schemeClr val="dk1"/>
              </a:buClr>
              <a:buSzPts val="1800"/>
              <a:buChar char="•"/>
              <a:defRPr/>
            </a:lvl9pPr>
          </a:lstStyle>
          <a:p/>
        </p:txBody>
      </p:sp>
      <p:sp>
        <p:nvSpPr>
          <p:cNvPr id="165" name="Google Shape;165;p24"/>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66" name="Google Shape;166;p24"/>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67" name="Google Shape;167;p24"/>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9" name="Shape 29"/>
        <p:cNvGrpSpPr/>
        <p:nvPr/>
      </p:nvGrpSpPr>
      <p:grpSpPr>
        <a:xfrm>
          <a:off x="0" y="0"/>
          <a:ext cx="0" cy="0"/>
          <a:chOff x="0" y="0"/>
          <a:chExt cx="0" cy="0"/>
        </a:xfrm>
      </p:grpSpPr>
      <p:sp>
        <p:nvSpPr>
          <p:cNvPr id="30" name="Google Shape;30;p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rtl="0" algn="ctr">
              <a:lnSpc>
                <a:spcPct val="100000"/>
              </a:lnSpc>
              <a:spcBef>
                <a:spcPts val="0"/>
              </a:spcBef>
              <a:spcAft>
                <a:spcPts val="0"/>
              </a:spcAft>
              <a:buClr>
                <a:schemeClr val="dk1"/>
              </a:buClr>
              <a:buSzPts val="18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31" name="Google Shape;31;p4"/>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rmAutofit/>
          </a:bodyPr>
          <a:lstStyle>
            <a:lvl1pPr indent="-342900" lvl="0" marL="457200" rtl="0" algn="l">
              <a:lnSpc>
                <a:spcPct val="100000"/>
              </a:lnSpc>
              <a:spcBef>
                <a:spcPts val="360"/>
              </a:spcBef>
              <a:spcAft>
                <a:spcPts val="0"/>
              </a:spcAft>
              <a:buClr>
                <a:schemeClr val="dk1"/>
              </a:buClr>
              <a:buSzPts val="1800"/>
              <a:buChar char="•"/>
              <a:defRPr/>
            </a:lvl1pPr>
            <a:lvl2pPr indent="-342900" lvl="1" marL="914400" rtl="0" algn="l">
              <a:lnSpc>
                <a:spcPct val="100000"/>
              </a:lnSpc>
              <a:spcBef>
                <a:spcPts val="360"/>
              </a:spcBef>
              <a:spcAft>
                <a:spcPts val="0"/>
              </a:spcAft>
              <a:buClr>
                <a:schemeClr val="dk1"/>
              </a:buClr>
              <a:buSzPts val="1800"/>
              <a:buChar char="–"/>
              <a:defRPr/>
            </a:lvl2pPr>
            <a:lvl3pPr indent="-342900" lvl="2" marL="1371600" rtl="0" algn="l">
              <a:lnSpc>
                <a:spcPct val="100000"/>
              </a:lnSpc>
              <a:spcBef>
                <a:spcPts val="360"/>
              </a:spcBef>
              <a:spcAft>
                <a:spcPts val="0"/>
              </a:spcAft>
              <a:buClr>
                <a:schemeClr val="dk1"/>
              </a:buClr>
              <a:buSzPts val="1800"/>
              <a:buChar char="•"/>
              <a:defRPr/>
            </a:lvl3pPr>
            <a:lvl4pPr indent="-342900" lvl="3" marL="1828800" rtl="0" algn="l">
              <a:lnSpc>
                <a:spcPct val="100000"/>
              </a:lnSpc>
              <a:spcBef>
                <a:spcPts val="360"/>
              </a:spcBef>
              <a:spcAft>
                <a:spcPts val="0"/>
              </a:spcAft>
              <a:buClr>
                <a:schemeClr val="dk1"/>
              </a:buClr>
              <a:buSzPts val="1800"/>
              <a:buChar char="–"/>
              <a:defRPr/>
            </a:lvl4pPr>
            <a:lvl5pPr indent="-342900" lvl="4" marL="2286000" rtl="0" algn="l">
              <a:lnSpc>
                <a:spcPct val="100000"/>
              </a:lnSpc>
              <a:spcBef>
                <a:spcPts val="360"/>
              </a:spcBef>
              <a:spcAft>
                <a:spcPts val="0"/>
              </a:spcAft>
              <a:buClr>
                <a:schemeClr val="dk1"/>
              </a:buClr>
              <a:buSzPts val="1800"/>
              <a:buChar char="»"/>
              <a:defRPr/>
            </a:lvl5pPr>
            <a:lvl6pPr indent="-342900" lvl="5" marL="2743200" rtl="0" algn="l">
              <a:lnSpc>
                <a:spcPct val="100000"/>
              </a:lnSpc>
              <a:spcBef>
                <a:spcPts val="360"/>
              </a:spcBef>
              <a:spcAft>
                <a:spcPts val="0"/>
              </a:spcAft>
              <a:buClr>
                <a:schemeClr val="dk1"/>
              </a:buClr>
              <a:buSzPts val="1800"/>
              <a:buChar char="•"/>
              <a:defRPr/>
            </a:lvl6pPr>
            <a:lvl7pPr indent="-342900" lvl="6" marL="3200400" rtl="0" algn="l">
              <a:lnSpc>
                <a:spcPct val="100000"/>
              </a:lnSpc>
              <a:spcBef>
                <a:spcPts val="360"/>
              </a:spcBef>
              <a:spcAft>
                <a:spcPts val="0"/>
              </a:spcAft>
              <a:buClr>
                <a:schemeClr val="dk1"/>
              </a:buClr>
              <a:buSzPts val="1800"/>
              <a:buChar char="•"/>
              <a:defRPr/>
            </a:lvl7pPr>
            <a:lvl8pPr indent="-342900" lvl="7" marL="3657600" rtl="0" algn="l">
              <a:lnSpc>
                <a:spcPct val="100000"/>
              </a:lnSpc>
              <a:spcBef>
                <a:spcPts val="360"/>
              </a:spcBef>
              <a:spcAft>
                <a:spcPts val="0"/>
              </a:spcAft>
              <a:buClr>
                <a:schemeClr val="dk1"/>
              </a:buClr>
              <a:buSzPts val="1800"/>
              <a:buChar char="•"/>
              <a:defRPr/>
            </a:lvl8pPr>
            <a:lvl9pPr indent="-342900" lvl="8" marL="4114800" rtl="0" algn="l">
              <a:lnSpc>
                <a:spcPct val="100000"/>
              </a:lnSpc>
              <a:spcBef>
                <a:spcPts val="360"/>
              </a:spcBef>
              <a:spcAft>
                <a:spcPts val="0"/>
              </a:spcAft>
              <a:buClr>
                <a:schemeClr val="dk1"/>
              </a:buClr>
              <a:buSzPts val="1800"/>
              <a:buChar char="•"/>
              <a:defRPr/>
            </a:lvl9pPr>
          </a:lstStyle>
          <a:p/>
        </p:txBody>
      </p:sp>
      <p:sp>
        <p:nvSpPr>
          <p:cNvPr id="32" name="Google Shape;32;p4"/>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33" name="Google Shape;33;p4"/>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34" name="Google Shape;34;p4"/>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5" name="Shape 35"/>
        <p:cNvGrpSpPr/>
        <p:nvPr/>
      </p:nvGrpSpPr>
      <p:grpSpPr>
        <a:xfrm>
          <a:off x="0" y="0"/>
          <a:ext cx="0" cy="0"/>
          <a:chOff x="0" y="0"/>
          <a:chExt cx="0" cy="0"/>
        </a:xfrm>
      </p:grpSpPr>
      <p:sp>
        <p:nvSpPr>
          <p:cNvPr id="36" name="Google Shape;36;p5"/>
          <p:cNvSpPr txBox="1"/>
          <p:nvPr>
            <p:ph type="title"/>
          </p:nvPr>
        </p:nvSpPr>
        <p:spPr>
          <a:xfrm>
            <a:off x="722313" y="4406900"/>
            <a:ext cx="7772400" cy="1362000"/>
          </a:xfrm>
          <a:prstGeom prst="rect">
            <a:avLst/>
          </a:prstGeom>
          <a:noFill/>
          <a:ln>
            <a:noFill/>
          </a:ln>
        </p:spPr>
        <p:txBody>
          <a:bodyPr anchorCtr="0" anchor="t" bIns="45700" lIns="91425" spcFirstLastPara="1" rIns="91425" wrap="square" tIns="45700">
            <a:normAutofit/>
          </a:bodyPr>
          <a:lstStyle>
            <a:lvl1pPr lvl="0" rtl="0" algn="l">
              <a:lnSpc>
                <a:spcPct val="100000"/>
              </a:lnSpc>
              <a:spcBef>
                <a:spcPts val="0"/>
              </a:spcBef>
              <a:spcAft>
                <a:spcPts val="0"/>
              </a:spcAft>
              <a:buClr>
                <a:schemeClr val="dk1"/>
              </a:buClr>
              <a:buSzPts val="4000"/>
              <a:buFont typeface="Calibri"/>
              <a:buNone/>
              <a:defRPr b="1" sz="4000" cap="none"/>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37" name="Google Shape;37;p5"/>
          <p:cNvSpPr txBox="1"/>
          <p:nvPr>
            <p:ph idx="1" type="body"/>
          </p:nvPr>
        </p:nvSpPr>
        <p:spPr>
          <a:xfrm>
            <a:off x="722313" y="2906713"/>
            <a:ext cx="7772400" cy="1500300"/>
          </a:xfrm>
          <a:prstGeom prst="rect">
            <a:avLst/>
          </a:prstGeom>
          <a:noFill/>
          <a:ln>
            <a:noFill/>
          </a:ln>
        </p:spPr>
        <p:txBody>
          <a:bodyPr anchorCtr="0" anchor="b" bIns="45700" lIns="91425" spcFirstLastPara="1" rIns="91425" wrap="square" tIns="45700">
            <a:normAutofit/>
          </a:bodyPr>
          <a:lstStyle>
            <a:lvl1pPr indent="-228600" lvl="0" marL="457200" rtl="0" algn="l">
              <a:lnSpc>
                <a:spcPct val="100000"/>
              </a:lnSpc>
              <a:spcBef>
                <a:spcPts val="400"/>
              </a:spcBef>
              <a:spcAft>
                <a:spcPts val="0"/>
              </a:spcAft>
              <a:buClr>
                <a:srgbClr val="888888"/>
              </a:buClr>
              <a:buSzPts val="2000"/>
              <a:buNone/>
              <a:defRPr sz="2000">
                <a:solidFill>
                  <a:srgbClr val="888888"/>
                </a:solidFill>
              </a:defRPr>
            </a:lvl1pPr>
            <a:lvl2pPr indent="-228600" lvl="1" marL="914400" rtl="0" algn="l">
              <a:lnSpc>
                <a:spcPct val="100000"/>
              </a:lnSpc>
              <a:spcBef>
                <a:spcPts val="360"/>
              </a:spcBef>
              <a:spcAft>
                <a:spcPts val="0"/>
              </a:spcAft>
              <a:buClr>
                <a:srgbClr val="888888"/>
              </a:buClr>
              <a:buSzPts val="1800"/>
              <a:buNone/>
              <a:defRPr sz="1800">
                <a:solidFill>
                  <a:srgbClr val="888888"/>
                </a:solidFill>
              </a:defRPr>
            </a:lvl2pPr>
            <a:lvl3pPr indent="-228600" lvl="2" marL="1371600" rtl="0" algn="l">
              <a:lnSpc>
                <a:spcPct val="100000"/>
              </a:lnSpc>
              <a:spcBef>
                <a:spcPts val="320"/>
              </a:spcBef>
              <a:spcAft>
                <a:spcPts val="0"/>
              </a:spcAft>
              <a:buClr>
                <a:srgbClr val="888888"/>
              </a:buClr>
              <a:buSzPts val="1600"/>
              <a:buNone/>
              <a:defRPr sz="1600">
                <a:solidFill>
                  <a:srgbClr val="888888"/>
                </a:solidFill>
              </a:defRPr>
            </a:lvl3pPr>
            <a:lvl4pPr indent="-228600" lvl="3" marL="1828800" rtl="0" algn="l">
              <a:lnSpc>
                <a:spcPct val="100000"/>
              </a:lnSpc>
              <a:spcBef>
                <a:spcPts val="280"/>
              </a:spcBef>
              <a:spcAft>
                <a:spcPts val="0"/>
              </a:spcAft>
              <a:buClr>
                <a:srgbClr val="888888"/>
              </a:buClr>
              <a:buSzPts val="1400"/>
              <a:buNone/>
              <a:defRPr sz="1400">
                <a:solidFill>
                  <a:srgbClr val="888888"/>
                </a:solidFill>
              </a:defRPr>
            </a:lvl4pPr>
            <a:lvl5pPr indent="-228600" lvl="4" marL="2286000" rtl="0" algn="l">
              <a:lnSpc>
                <a:spcPct val="100000"/>
              </a:lnSpc>
              <a:spcBef>
                <a:spcPts val="280"/>
              </a:spcBef>
              <a:spcAft>
                <a:spcPts val="0"/>
              </a:spcAft>
              <a:buClr>
                <a:srgbClr val="888888"/>
              </a:buClr>
              <a:buSzPts val="1400"/>
              <a:buNone/>
              <a:defRPr sz="1400">
                <a:solidFill>
                  <a:srgbClr val="888888"/>
                </a:solidFill>
              </a:defRPr>
            </a:lvl5pPr>
            <a:lvl6pPr indent="-228600" lvl="5" marL="2743200" rtl="0" algn="l">
              <a:lnSpc>
                <a:spcPct val="100000"/>
              </a:lnSpc>
              <a:spcBef>
                <a:spcPts val="280"/>
              </a:spcBef>
              <a:spcAft>
                <a:spcPts val="0"/>
              </a:spcAft>
              <a:buClr>
                <a:srgbClr val="888888"/>
              </a:buClr>
              <a:buSzPts val="1400"/>
              <a:buNone/>
              <a:defRPr sz="1400">
                <a:solidFill>
                  <a:srgbClr val="888888"/>
                </a:solidFill>
              </a:defRPr>
            </a:lvl6pPr>
            <a:lvl7pPr indent="-228600" lvl="6" marL="3200400" rtl="0" algn="l">
              <a:lnSpc>
                <a:spcPct val="100000"/>
              </a:lnSpc>
              <a:spcBef>
                <a:spcPts val="280"/>
              </a:spcBef>
              <a:spcAft>
                <a:spcPts val="0"/>
              </a:spcAft>
              <a:buClr>
                <a:srgbClr val="888888"/>
              </a:buClr>
              <a:buSzPts val="1400"/>
              <a:buNone/>
              <a:defRPr sz="1400">
                <a:solidFill>
                  <a:srgbClr val="888888"/>
                </a:solidFill>
              </a:defRPr>
            </a:lvl7pPr>
            <a:lvl8pPr indent="-228600" lvl="7" marL="3657600" rtl="0" algn="l">
              <a:lnSpc>
                <a:spcPct val="100000"/>
              </a:lnSpc>
              <a:spcBef>
                <a:spcPts val="280"/>
              </a:spcBef>
              <a:spcAft>
                <a:spcPts val="0"/>
              </a:spcAft>
              <a:buClr>
                <a:srgbClr val="888888"/>
              </a:buClr>
              <a:buSzPts val="1400"/>
              <a:buNone/>
              <a:defRPr sz="1400">
                <a:solidFill>
                  <a:srgbClr val="888888"/>
                </a:solidFill>
              </a:defRPr>
            </a:lvl8pPr>
            <a:lvl9pPr indent="-228600" lvl="8" marL="4114800" rtl="0" algn="l">
              <a:lnSpc>
                <a:spcPct val="100000"/>
              </a:lnSpc>
              <a:spcBef>
                <a:spcPts val="280"/>
              </a:spcBef>
              <a:spcAft>
                <a:spcPts val="0"/>
              </a:spcAft>
              <a:buClr>
                <a:srgbClr val="888888"/>
              </a:buClr>
              <a:buSzPts val="1400"/>
              <a:buNone/>
              <a:defRPr sz="1400">
                <a:solidFill>
                  <a:srgbClr val="888888"/>
                </a:solidFill>
              </a:defRPr>
            </a:lvl9pPr>
          </a:lstStyle>
          <a:p/>
        </p:txBody>
      </p:sp>
      <p:sp>
        <p:nvSpPr>
          <p:cNvPr id="38" name="Google Shape;38;p5"/>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39" name="Google Shape;39;p5"/>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40" name="Google Shape;40;p5"/>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1" name="Shape 41"/>
        <p:cNvGrpSpPr/>
        <p:nvPr/>
      </p:nvGrpSpPr>
      <p:grpSpPr>
        <a:xfrm>
          <a:off x="0" y="0"/>
          <a:ext cx="0" cy="0"/>
          <a:chOff x="0" y="0"/>
          <a:chExt cx="0" cy="0"/>
        </a:xfrm>
      </p:grpSpPr>
      <p:sp>
        <p:nvSpPr>
          <p:cNvPr id="42" name="Google Shape;42;p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rtl="0" algn="ctr">
              <a:lnSpc>
                <a:spcPct val="100000"/>
              </a:lnSpc>
              <a:spcBef>
                <a:spcPts val="0"/>
              </a:spcBef>
              <a:spcAft>
                <a:spcPts val="0"/>
              </a:spcAft>
              <a:buClr>
                <a:schemeClr val="dk1"/>
              </a:buClr>
              <a:buSzPts val="18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43" name="Google Shape;43;p6"/>
          <p:cNvSpPr txBox="1"/>
          <p:nvPr>
            <p:ph idx="1" type="body"/>
          </p:nvPr>
        </p:nvSpPr>
        <p:spPr>
          <a:xfrm>
            <a:off x="457200" y="1600200"/>
            <a:ext cx="4038600" cy="4526100"/>
          </a:xfrm>
          <a:prstGeom prst="rect">
            <a:avLst/>
          </a:prstGeom>
          <a:noFill/>
          <a:ln>
            <a:noFill/>
          </a:ln>
        </p:spPr>
        <p:txBody>
          <a:bodyPr anchorCtr="0" anchor="t" bIns="45700" lIns="91425" spcFirstLastPara="1" rIns="91425" wrap="square" tIns="45700">
            <a:normAutofit/>
          </a:bodyPr>
          <a:lstStyle>
            <a:lvl1pPr indent="-406400" lvl="0" marL="457200" rtl="0" algn="l">
              <a:lnSpc>
                <a:spcPct val="100000"/>
              </a:lnSpc>
              <a:spcBef>
                <a:spcPts val="560"/>
              </a:spcBef>
              <a:spcAft>
                <a:spcPts val="0"/>
              </a:spcAft>
              <a:buClr>
                <a:schemeClr val="dk1"/>
              </a:buClr>
              <a:buSzPts val="2800"/>
              <a:buChar char="•"/>
              <a:defRPr sz="2800"/>
            </a:lvl1pPr>
            <a:lvl2pPr indent="-381000" lvl="1" marL="914400" rtl="0" algn="l">
              <a:lnSpc>
                <a:spcPct val="100000"/>
              </a:lnSpc>
              <a:spcBef>
                <a:spcPts val="480"/>
              </a:spcBef>
              <a:spcAft>
                <a:spcPts val="0"/>
              </a:spcAft>
              <a:buClr>
                <a:schemeClr val="dk1"/>
              </a:buClr>
              <a:buSzPts val="2400"/>
              <a:buChar char="–"/>
              <a:defRPr sz="2400"/>
            </a:lvl2pPr>
            <a:lvl3pPr indent="-355600" lvl="2" marL="1371600" rtl="0" algn="l">
              <a:lnSpc>
                <a:spcPct val="100000"/>
              </a:lnSpc>
              <a:spcBef>
                <a:spcPts val="400"/>
              </a:spcBef>
              <a:spcAft>
                <a:spcPts val="0"/>
              </a:spcAft>
              <a:buClr>
                <a:schemeClr val="dk1"/>
              </a:buClr>
              <a:buSzPts val="2000"/>
              <a:buChar char="•"/>
              <a:defRPr sz="2000"/>
            </a:lvl3pPr>
            <a:lvl4pPr indent="-342900" lvl="3" marL="1828800" rtl="0" algn="l">
              <a:lnSpc>
                <a:spcPct val="100000"/>
              </a:lnSpc>
              <a:spcBef>
                <a:spcPts val="360"/>
              </a:spcBef>
              <a:spcAft>
                <a:spcPts val="0"/>
              </a:spcAft>
              <a:buClr>
                <a:schemeClr val="dk1"/>
              </a:buClr>
              <a:buSzPts val="1800"/>
              <a:buChar char="–"/>
              <a:defRPr sz="1800"/>
            </a:lvl4pPr>
            <a:lvl5pPr indent="-342900" lvl="4" marL="2286000" rtl="0" algn="l">
              <a:lnSpc>
                <a:spcPct val="100000"/>
              </a:lnSpc>
              <a:spcBef>
                <a:spcPts val="360"/>
              </a:spcBef>
              <a:spcAft>
                <a:spcPts val="0"/>
              </a:spcAft>
              <a:buClr>
                <a:schemeClr val="dk1"/>
              </a:buClr>
              <a:buSzPts val="1800"/>
              <a:buChar char="»"/>
              <a:defRPr sz="1800"/>
            </a:lvl5pPr>
            <a:lvl6pPr indent="-342900" lvl="5" marL="2743200" rtl="0" algn="l">
              <a:lnSpc>
                <a:spcPct val="100000"/>
              </a:lnSpc>
              <a:spcBef>
                <a:spcPts val="360"/>
              </a:spcBef>
              <a:spcAft>
                <a:spcPts val="0"/>
              </a:spcAft>
              <a:buClr>
                <a:schemeClr val="dk1"/>
              </a:buClr>
              <a:buSzPts val="1800"/>
              <a:buChar char="•"/>
              <a:defRPr sz="1800"/>
            </a:lvl6pPr>
            <a:lvl7pPr indent="-342900" lvl="6" marL="3200400" rtl="0" algn="l">
              <a:lnSpc>
                <a:spcPct val="100000"/>
              </a:lnSpc>
              <a:spcBef>
                <a:spcPts val="360"/>
              </a:spcBef>
              <a:spcAft>
                <a:spcPts val="0"/>
              </a:spcAft>
              <a:buClr>
                <a:schemeClr val="dk1"/>
              </a:buClr>
              <a:buSzPts val="1800"/>
              <a:buChar char="•"/>
              <a:defRPr sz="1800"/>
            </a:lvl7pPr>
            <a:lvl8pPr indent="-342900" lvl="7" marL="3657600" rtl="0" algn="l">
              <a:lnSpc>
                <a:spcPct val="100000"/>
              </a:lnSpc>
              <a:spcBef>
                <a:spcPts val="360"/>
              </a:spcBef>
              <a:spcAft>
                <a:spcPts val="0"/>
              </a:spcAft>
              <a:buClr>
                <a:schemeClr val="dk1"/>
              </a:buClr>
              <a:buSzPts val="1800"/>
              <a:buChar char="•"/>
              <a:defRPr sz="1800"/>
            </a:lvl8pPr>
            <a:lvl9pPr indent="-342900" lvl="8" marL="4114800" rtl="0" algn="l">
              <a:lnSpc>
                <a:spcPct val="100000"/>
              </a:lnSpc>
              <a:spcBef>
                <a:spcPts val="360"/>
              </a:spcBef>
              <a:spcAft>
                <a:spcPts val="0"/>
              </a:spcAft>
              <a:buClr>
                <a:schemeClr val="dk1"/>
              </a:buClr>
              <a:buSzPts val="1800"/>
              <a:buChar char="•"/>
              <a:defRPr sz="1800"/>
            </a:lvl9pPr>
          </a:lstStyle>
          <a:p/>
        </p:txBody>
      </p:sp>
      <p:sp>
        <p:nvSpPr>
          <p:cNvPr id="44" name="Google Shape;44;p6"/>
          <p:cNvSpPr txBox="1"/>
          <p:nvPr>
            <p:ph idx="2" type="body"/>
          </p:nvPr>
        </p:nvSpPr>
        <p:spPr>
          <a:xfrm>
            <a:off x="4648200" y="1600200"/>
            <a:ext cx="4038600" cy="4526100"/>
          </a:xfrm>
          <a:prstGeom prst="rect">
            <a:avLst/>
          </a:prstGeom>
          <a:noFill/>
          <a:ln>
            <a:noFill/>
          </a:ln>
        </p:spPr>
        <p:txBody>
          <a:bodyPr anchorCtr="0" anchor="t" bIns="45700" lIns="91425" spcFirstLastPara="1" rIns="91425" wrap="square" tIns="45700">
            <a:normAutofit/>
          </a:bodyPr>
          <a:lstStyle>
            <a:lvl1pPr indent="-406400" lvl="0" marL="457200" rtl="0" algn="l">
              <a:lnSpc>
                <a:spcPct val="100000"/>
              </a:lnSpc>
              <a:spcBef>
                <a:spcPts val="560"/>
              </a:spcBef>
              <a:spcAft>
                <a:spcPts val="0"/>
              </a:spcAft>
              <a:buClr>
                <a:schemeClr val="dk1"/>
              </a:buClr>
              <a:buSzPts val="2800"/>
              <a:buChar char="•"/>
              <a:defRPr sz="2800"/>
            </a:lvl1pPr>
            <a:lvl2pPr indent="-381000" lvl="1" marL="914400" rtl="0" algn="l">
              <a:lnSpc>
                <a:spcPct val="100000"/>
              </a:lnSpc>
              <a:spcBef>
                <a:spcPts val="480"/>
              </a:spcBef>
              <a:spcAft>
                <a:spcPts val="0"/>
              </a:spcAft>
              <a:buClr>
                <a:schemeClr val="dk1"/>
              </a:buClr>
              <a:buSzPts val="2400"/>
              <a:buChar char="–"/>
              <a:defRPr sz="2400"/>
            </a:lvl2pPr>
            <a:lvl3pPr indent="-355600" lvl="2" marL="1371600" rtl="0" algn="l">
              <a:lnSpc>
                <a:spcPct val="100000"/>
              </a:lnSpc>
              <a:spcBef>
                <a:spcPts val="400"/>
              </a:spcBef>
              <a:spcAft>
                <a:spcPts val="0"/>
              </a:spcAft>
              <a:buClr>
                <a:schemeClr val="dk1"/>
              </a:buClr>
              <a:buSzPts val="2000"/>
              <a:buChar char="•"/>
              <a:defRPr sz="2000"/>
            </a:lvl3pPr>
            <a:lvl4pPr indent="-342900" lvl="3" marL="1828800" rtl="0" algn="l">
              <a:lnSpc>
                <a:spcPct val="100000"/>
              </a:lnSpc>
              <a:spcBef>
                <a:spcPts val="360"/>
              </a:spcBef>
              <a:spcAft>
                <a:spcPts val="0"/>
              </a:spcAft>
              <a:buClr>
                <a:schemeClr val="dk1"/>
              </a:buClr>
              <a:buSzPts val="1800"/>
              <a:buChar char="–"/>
              <a:defRPr sz="1800"/>
            </a:lvl4pPr>
            <a:lvl5pPr indent="-342900" lvl="4" marL="2286000" rtl="0" algn="l">
              <a:lnSpc>
                <a:spcPct val="100000"/>
              </a:lnSpc>
              <a:spcBef>
                <a:spcPts val="360"/>
              </a:spcBef>
              <a:spcAft>
                <a:spcPts val="0"/>
              </a:spcAft>
              <a:buClr>
                <a:schemeClr val="dk1"/>
              </a:buClr>
              <a:buSzPts val="1800"/>
              <a:buChar char="»"/>
              <a:defRPr sz="1800"/>
            </a:lvl5pPr>
            <a:lvl6pPr indent="-342900" lvl="5" marL="2743200" rtl="0" algn="l">
              <a:lnSpc>
                <a:spcPct val="100000"/>
              </a:lnSpc>
              <a:spcBef>
                <a:spcPts val="360"/>
              </a:spcBef>
              <a:spcAft>
                <a:spcPts val="0"/>
              </a:spcAft>
              <a:buClr>
                <a:schemeClr val="dk1"/>
              </a:buClr>
              <a:buSzPts val="1800"/>
              <a:buChar char="•"/>
              <a:defRPr sz="1800"/>
            </a:lvl6pPr>
            <a:lvl7pPr indent="-342900" lvl="6" marL="3200400" rtl="0" algn="l">
              <a:lnSpc>
                <a:spcPct val="100000"/>
              </a:lnSpc>
              <a:spcBef>
                <a:spcPts val="360"/>
              </a:spcBef>
              <a:spcAft>
                <a:spcPts val="0"/>
              </a:spcAft>
              <a:buClr>
                <a:schemeClr val="dk1"/>
              </a:buClr>
              <a:buSzPts val="1800"/>
              <a:buChar char="•"/>
              <a:defRPr sz="1800"/>
            </a:lvl7pPr>
            <a:lvl8pPr indent="-342900" lvl="7" marL="3657600" rtl="0" algn="l">
              <a:lnSpc>
                <a:spcPct val="100000"/>
              </a:lnSpc>
              <a:spcBef>
                <a:spcPts val="360"/>
              </a:spcBef>
              <a:spcAft>
                <a:spcPts val="0"/>
              </a:spcAft>
              <a:buClr>
                <a:schemeClr val="dk1"/>
              </a:buClr>
              <a:buSzPts val="1800"/>
              <a:buChar char="•"/>
              <a:defRPr sz="1800"/>
            </a:lvl8pPr>
            <a:lvl9pPr indent="-342900" lvl="8" marL="4114800" rtl="0" algn="l">
              <a:lnSpc>
                <a:spcPct val="100000"/>
              </a:lnSpc>
              <a:spcBef>
                <a:spcPts val="360"/>
              </a:spcBef>
              <a:spcAft>
                <a:spcPts val="0"/>
              </a:spcAft>
              <a:buClr>
                <a:schemeClr val="dk1"/>
              </a:buClr>
              <a:buSzPts val="1800"/>
              <a:buChar char="•"/>
              <a:defRPr sz="1800"/>
            </a:lvl9pPr>
          </a:lstStyle>
          <a:p/>
        </p:txBody>
      </p:sp>
      <p:sp>
        <p:nvSpPr>
          <p:cNvPr id="45" name="Google Shape;45;p6"/>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46" name="Google Shape;46;p6"/>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47" name="Google Shape;47;p6"/>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8" name="Shape 48"/>
        <p:cNvGrpSpPr/>
        <p:nvPr/>
      </p:nvGrpSpPr>
      <p:grpSpPr>
        <a:xfrm>
          <a:off x="0" y="0"/>
          <a:ext cx="0" cy="0"/>
          <a:chOff x="0" y="0"/>
          <a:chExt cx="0" cy="0"/>
        </a:xfrm>
      </p:grpSpPr>
      <p:sp>
        <p:nvSpPr>
          <p:cNvPr id="49" name="Google Shape;49;p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rtl="0" algn="ctr">
              <a:lnSpc>
                <a:spcPct val="100000"/>
              </a:lnSpc>
              <a:spcBef>
                <a:spcPts val="0"/>
              </a:spcBef>
              <a:spcAft>
                <a:spcPts val="0"/>
              </a:spcAft>
              <a:buClr>
                <a:schemeClr val="dk1"/>
              </a:buClr>
              <a:buSzPts val="4400"/>
              <a:buFont typeface="Calibri"/>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50" name="Google Shape;50;p7"/>
          <p:cNvSpPr txBox="1"/>
          <p:nvPr>
            <p:ph idx="1" type="body"/>
          </p:nvPr>
        </p:nvSpPr>
        <p:spPr>
          <a:xfrm>
            <a:off x="457200" y="1535113"/>
            <a:ext cx="4040100" cy="639900"/>
          </a:xfrm>
          <a:prstGeom prst="rect">
            <a:avLst/>
          </a:prstGeom>
          <a:noFill/>
          <a:ln>
            <a:noFill/>
          </a:ln>
        </p:spPr>
        <p:txBody>
          <a:bodyPr anchorCtr="0" anchor="b" bIns="45700" lIns="91425" spcFirstLastPara="1" rIns="91425" wrap="square" tIns="45700">
            <a:normAutofit/>
          </a:bodyPr>
          <a:lstStyle>
            <a:lvl1pPr indent="-228600" lvl="0" marL="457200" rtl="0" algn="l">
              <a:lnSpc>
                <a:spcPct val="100000"/>
              </a:lnSpc>
              <a:spcBef>
                <a:spcPts val="480"/>
              </a:spcBef>
              <a:spcAft>
                <a:spcPts val="0"/>
              </a:spcAft>
              <a:buClr>
                <a:schemeClr val="dk1"/>
              </a:buClr>
              <a:buSzPts val="2400"/>
              <a:buNone/>
              <a:defRPr b="1" sz="2400"/>
            </a:lvl1pPr>
            <a:lvl2pPr indent="-228600" lvl="1" marL="914400" rtl="0" algn="l">
              <a:lnSpc>
                <a:spcPct val="100000"/>
              </a:lnSpc>
              <a:spcBef>
                <a:spcPts val="400"/>
              </a:spcBef>
              <a:spcAft>
                <a:spcPts val="0"/>
              </a:spcAft>
              <a:buClr>
                <a:schemeClr val="dk1"/>
              </a:buClr>
              <a:buSzPts val="2000"/>
              <a:buNone/>
              <a:defRPr b="1" sz="2000"/>
            </a:lvl2pPr>
            <a:lvl3pPr indent="-228600" lvl="2" marL="1371600" rtl="0" algn="l">
              <a:lnSpc>
                <a:spcPct val="100000"/>
              </a:lnSpc>
              <a:spcBef>
                <a:spcPts val="360"/>
              </a:spcBef>
              <a:spcAft>
                <a:spcPts val="0"/>
              </a:spcAft>
              <a:buClr>
                <a:schemeClr val="dk1"/>
              </a:buClr>
              <a:buSzPts val="1800"/>
              <a:buNone/>
              <a:defRPr b="1" sz="1800"/>
            </a:lvl3pPr>
            <a:lvl4pPr indent="-228600" lvl="3" marL="1828800" rtl="0" algn="l">
              <a:lnSpc>
                <a:spcPct val="100000"/>
              </a:lnSpc>
              <a:spcBef>
                <a:spcPts val="320"/>
              </a:spcBef>
              <a:spcAft>
                <a:spcPts val="0"/>
              </a:spcAft>
              <a:buClr>
                <a:schemeClr val="dk1"/>
              </a:buClr>
              <a:buSzPts val="1600"/>
              <a:buNone/>
              <a:defRPr b="1" sz="1600"/>
            </a:lvl4pPr>
            <a:lvl5pPr indent="-228600" lvl="4" marL="2286000" rtl="0" algn="l">
              <a:lnSpc>
                <a:spcPct val="100000"/>
              </a:lnSpc>
              <a:spcBef>
                <a:spcPts val="320"/>
              </a:spcBef>
              <a:spcAft>
                <a:spcPts val="0"/>
              </a:spcAft>
              <a:buClr>
                <a:schemeClr val="dk1"/>
              </a:buClr>
              <a:buSzPts val="1600"/>
              <a:buNone/>
              <a:defRPr b="1" sz="1600"/>
            </a:lvl5pPr>
            <a:lvl6pPr indent="-228600" lvl="5" marL="2743200" rtl="0" algn="l">
              <a:lnSpc>
                <a:spcPct val="100000"/>
              </a:lnSpc>
              <a:spcBef>
                <a:spcPts val="320"/>
              </a:spcBef>
              <a:spcAft>
                <a:spcPts val="0"/>
              </a:spcAft>
              <a:buClr>
                <a:schemeClr val="dk1"/>
              </a:buClr>
              <a:buSzPts val="1600"/>
              <a:buNone/>
              <a:defRPr b="1" sz="1600"/>
            </a:lvl6pPr>
            <a:lvl7pPr indent="-228600" lvl="6" marL="3200400" rtl="0" algn="l">
              <a:lnSpc>
                <a:spcPct val="100000"/>
              </a:lnSpc>
              <a:spcBef>
                <a:spcPts val="320"/>
              </a:spcBef>
              <a:spcAft>
                <a:spcPts val="0"/>
              </a:spcAft>
              <a:buClr>
                <a:schemeClr val="dk1"/>
              </a:buClr>
              <a:buSzPts val="1600"/>
              <a:buNone/>
              <a:defRPr b="1" sz="1600"/>
            </a:lvl7pPr>
            <a:lvl8pPr indent="-228600" lvl="7" marL="3657600" rtl="0" algn="l">
              <a:lnSpc>
                <a:spcPct val="100000"/>
              </a:lnSpc>
              <a:spcBef>
                <a:spcPts val="320"/>
              </a:spcBef>
              <a:spcAft>
                <a:spcPts val="0"/>
              </a:spcAft>
              <a:buClr>
                <a:schemeClr val="dk1"/>
              </a:buClr>
              <a:buSzPts val="1600"/>
              <a:buNone/>
              <a:defRPr b="1" sz="1600"/>
            </a:lvl8pPr>
            <a:lvl9pPr indent="-228600" lvl="8" marL="4114800" rtl="0" algn="l">
              <a:lnSpc>
                <a:spcPct val="100000"/>
              </a:lnSpc>
              <a:spcBef>
                <a:spcPts val="320"/>
              </a:spcBef>
              <a:spcAft>
                <a:spcPts val="0"/>
              </a:spcAft>
              <a:buClr>
                <a:schemeClr val="dk1"/>
              </a:buClr>
              <a:buSzPts val="1600"/>
              <a:buNone/>
              <a:defRPr b="1" sz="1600"/>
            </a:lvl9pPr>
          </a:lstStyle>
          <a:p/>
        </p:txBody>
      </p:sp>
      <p:sp>
        <p:nvSpPr>
          <p:cNvPr id="51" name="Google Shape;51;p7"/>
          <p:cNvSpPr txBox="1"/>
          <p:nvPr>
            <p:ph idx="2" type="body"/>
          </p:nvPr>
        </p:nvSpPr>
        <p:spPr>
          <a:xfrm>
            <a:off x="457200" y="2174875"/>
            <a:ext cx="4040100" cy="3951300"/>
          </a:xfrm>
          <a:prstGeom prst="rect">
            <a:avLst/>
          </a:prstGeom>
          <a:noFill/>
          <a:ln>
            <a:noFill/>
          </a:ln>
        </p:spPr>
        <p:txBody>
          <a:bodyPr anchorCtr="0" anchor="t" bIns="45700" lIns="91425" spcFirstLastPara="1" rIns="91425" wrap="square" tIns="45700">
            <a:normAutofit/>
          </a:bodyPr>
          <a:lstStyle>
            <a:lvl1pPr indent="-381000" lvl="0" marL="457200" rtl="0" algn="l">
              <a:lnSpc>
                <a:spcPct val="100000"/>
              </a:lnSpc>
              <a:spcBef>
                <a:spcPts val="480"/>
              </a:spcBef>
              <a:spcAft>
                <a:spcPts val="0"/>
              </a:spcAft>
              <a:buClr>
                <a:schemeClr val="dk1"/>
              </a:buClr>
              <a:buSzPts val="2400"/>
              <a:buChar char="•"/>
              <a:defRPr sz="2400"/>
            </a:lvl1pPr>
            <a:lvl2pPr indent="-355600" lvl="1" marL="914400" rtl="0" algn="l">
              <a:lnSpc>
                <a:spcPct val="100000"/>
              </a:lnSpc>
              <a:spcBef>
                <a:spcPts val="400"/>
              </a:spcBef>
              <a:spcAft>
                <a:spcPts val="0"/>
              </a:spcAft>
              <a:buClr>
                <a:schemeClr val="dk1"/>
              </a:buClr>
              <a:buSzPts val="2000"/>
              <a:buChar char="–"/>
              <a:defRPr sz="2000"/>
            </a:lvl2pPr>
            <a:lvl3pPr indent="-342900" lvl="2" marL="1371600" rtl="0" algn="l">
              <a:lnSpc>
                <a:spcPct val="100000"/>
              </a:lnSpc>
              <a:spcBef>
                <a:spcPts val="360"/>
              </a:spcBef>
              <a:spcAft>
                <a:spcPts val="0"/>
              </a:spcAft>
              <a:buClr>
                <a:schemeClr val="dk1"/>
              </a:buClr>
              <a:buSzPts val="1800"/>
              <a:buChar char="•"/>
              <a:defRPr sz="1800"/>
            </a:lvl3pPr>
            <a:lvl4pPr indent="-330200" lvl="3" marL="1828800" rtl="0" algn="l">
              <a:lnSpc>
                <a:spcPct val="100000"/>
              </a:lnSpc>
              <a:spcBef>
                <a:spcPts val="320"/>
              </a:spcBef>
              <a:spcAft>
                <a:spcPts val="0"/>
              </a:spcAft>
              <a:buClr>
                <a:schemeClr val="dk1"/>
              </a:buClr>
              <a:buSzPts val="1600"/>
              <a:buChar char="–"/>
              <a:defRPr sz="1600"/>
            </a:lvl4pPr>
            <a:lvl5pPr indent="-330200" lvl="4" marL="2286000" rtl="0" algn="l">
              <a:lnSpc>
                <a:spcPct val="100000"/>
              </a:lnSpc>
              <a:spcBef>
                <a:spcPts val="320"/>
              </a:spcBef>
              <a:spcAft>
                <a:spcPts val="0"/>
              </a:spcAft>
              <a:buClr>
                <a:schemeClr val="dk1"/>
              </a:buClr>
              <a:buSzPts val="1600"/>
              <a:buChar char="»"/>
              <a:defRPr sz="1600"/>
            </a:lvl5pPr>
            <a:lvl6pPr indent="-330200" lvl="5" marL="2743200" rtl="0" algn="l">
              <a:lnSpc>
                <a:spcPct val="100000"/>
              </a:lnSpc>
              <a:spcBef>
                <a:spcPts val="320"/>
              </a:spcBef>
              <a:spcAft>
                <a:spcPts val="0"/>
              </a:spcAft>
              <a:buClr>
                <a:schemeClr val="dk1"/>
              </a:buClr>
              <a:buSzPts val="1600"/>
              <a:buChar char="•"/>
              <a:defRPr sz="1600"/>
            </a:lvl6pPr>
            <a:lvl7pPr indent="-330200" lvl="6" marL="3200400" rtl="0" algn="l">
              <a:lnSpc>
                <a:spcPct val="100000"/>
              </a:lnSpc>
              <a:spcBef>
                <a:spcPts val="320"/>
              </a:spcBef>
              <a:spcAft>
                <a:spcPts val="0"/>
              </a:spcAft>
              <a:buClr>
                <a:schemeClr val="dk1"/>
              </a:buClr>
              <a:buSzPts val="1600"/>
              <a:buChar char="•"/>
              <a:defRPr sz="1600"/>
            </a:lvl7pPr>
            <a:lvl8pPr indent="-330200" lvl="7" marL="3657600" rtl="0" algn="l">
              <a:lnSpc>
                <a:spcPct val="100000"/>
              </a:lnSpc>
              <a:spcBef>
                <a:spcPts val="320"/>
              </a:spcBef>
              <a:spcAft>
                <a:spcPts val="0"/>
              </a:spcAft>
              <a:buClr>
                <a:schemeClr val="dk1"/>
              </a:buClr>
              <a:buSzPts val="1600"/>
              <a:buChar char="•"/>
              <a:defRPr sz="1600"/>
            </a:lvl8pPr>
            <a:lvl9pPr indent="-330200" lvl="8" marL="4114800" rtl="0" algn="l">
              <a:lnSpc>
                <a:spcPct val="100000"/>
              </a:lnSpc>
              <a:spcBef>
                <a:spcPts val="320"/>
              </a:spcBef>
              <a:spcAft>
                <a:spcPts val="0"/>
              </a:spcAft>
              <a:buClr>
                <a:schemeClr val="dk1"/>
              </a:buClr>
              <a:buSzPts val="1600"/>
              <a:buChar char="•"/>
              <a:defRPr sz="1600"/>
            </a:lvl9pPr>
          </a:lstStyle>
          <a:p/>
        </p:txBody>
      </p:sp>
      <p:sp>
        <p:nvSpPr>
          <p:cNvPr id="52" name="Google Shape;52;p7"/>
          <p:cNvSpPr txBox="1"/>
          <p:nvPr>
            <p:ph idx="3" type="body"/>
          </p:nvPr>
        </p:nvSpPr>
        <p:spPr>
          <a:xfrm>
            <a:off x="4645025" y="1535113"/>
            <a:ext cx="4041900" cy="639900"/>
          </a:xfrm>
          <a:prstGeom prst="rect">
            <a:avLst/>
          </a:prstGeom>
          <a:noFill/>
          <a:ln>
            <a:noFill/>
          </a:ln>
        </p:spPr>
        <p:txBody>
          <a:bodyPr anchorCtr="0" anchor="b" bIns="45700" lIns="91425" spcFirstLastPara="1" rIns="91425" wrap="square" tIns="45700">
            <a:normAutofit/>
          </a:bodyPr>
          <a:lstStyle>
            <a:lvl1pPr indent="-228600" lvl="0" marL="457200" rtl="0" algn="l">
              <a:lnSpc>
                <a:spcPct val="100000"/>
              </a:lnSpc>
              <a:spcBef>
                <a:spcPts val="480"/>
              </a:spcBef>
              <a:spcAft>
                <a:spcPts val="0"/>
              </a:spcAft>
              <a:buClr>
                <a:schemeClr val="dk1"/>
              </a:buClr>
              <a:buSzPts val="2400"/>
              <a:buNone/>
              <a:defRPr b="1" sz="2400"/>
            </a:lvl1pPr>
            <a:lvl2pPr indent="-228600" lvl="1" marL="914400" rtl="0" algn="l">
              <a:lnSpc>
                <a:spcPct val="100000"/>
              </a:lnSpc>
              <a:spcBef>
                <a:spcPts val="400"/>
              </a:spcBef>
              <a:spcAft>
                <a:spcPts val="0"/>
              </a:spcAft>
              <a:buClr>
                <a:schemeClr val="dk1"/>
              </a:buClr>
              <a:buSzPts val="2000"/>
              <a:buNone/>
              <a:defRPr b="1" sz="2000"/>
            </a:lvl2pPr>
            <a:lvl3pPr indent="-228600" lvl="2" marL="1371600" rtl="0" algn="l">
              <a:lnSpc>
                <a:spcPct val="100000"/>
              </a:lnSpc>
              <a:spcBef>
                <a:spcPts val="360"/>
              </a:spcBef>
              <a:spcAft>
                <a:spcPts val="0"/>
              </a:spcAft>
              <a:buClr>
                <a:schemeClr val="dk1"/>
              </a:buClr>
              <a:buSzPts val="1800"/>
              <a:buNone/>
              <a:defRPr b="1" sz="1800"/>
            </a:lvl3pPr>
            <a:lvl4pPr indent="-228600" lvl="3" marL="1828800" rtl="0" algn="l">
              <a:lnSpc>
                <a:spcPct val="100000"/>
              </a:lnSpc>
              <a:spcBef>
                <a:spcPts val="320"/>
              </a:spcBef>
              <a:spcAft>
                <a:spcPts val="0"/>
              </a:spcAft>
              <a:buClr>
                <a:schemeClr val="dk1"/>
              </a:buClr>
              <a:buSzPts val="1600"/>
              <a:buNone/>
              <a:defRPr b="1" sz="1600"/>
            </a:lvl4pPr>
            <a:lvl5pPr indent="-228600" lvl="4" marL="2286000" rtl="0" algn="l">
              <a:lnSpc>
                <a:spcPct val="100000"/>
              </a:lnSpc>
              <a:spcBef>
                <a:spcPts val="320"/>
              </a:spcBef>
              <a:spcAft>
                <a:spcPts val="0"/>
              </a:spcAft>
              <a:buClr>
                <a:schemeClr val="dk1"/>
              </a:buClr>
              <a:buSzPts val="1600"/>
              <a:buNone/>
              <a:defRPr b="1" sz="1600"/>
            </a:lvl5pPr>
            <a:lvl6pPr indent="-228600" lvl="5" marL="2743200" rtl="0" algn="l">
              <a:lnSpc>
                <a:spcPct val="100000"/>
              </a:lnSpc>
              <a:spcBef>
                <a:spcPts val="320"/>
              </a:spcBef>
              <a:spcAft>
                <a:spcPts val="0"/>
              </a:spcAft>
              <a:buClr>
                <a:schemeClr val="dk1"/>
              </a:buClr>
              <a:buSzPts val="1600"/>
              <a:buNone/>
              <a:defRPr b="1" sz="1600"/>
            </a:lvl6pPr>
            <a:lvl7pPr indent="-228600" lvl="6" marL="3200400" rtl="0" algn="l">
              <a:lnSpc>
                <a:spcPct val="100000"/>
              </a:lnSpc>
              <a:spcBef>
                <a:spcPts val="320"/>
              </a:spcBef>
              <a:spcAft>
                <a:spcPts val="0"/>
              </a:spcAft>
              <a:buClr>
                <a:schemeClr val="dk1"/>
              </a:buClr>
              <a:buSzPts val="1600"/>
              <a:buNone/>
              <a:defRPr b="1" sz="1600"/>
            </a:lvl7pPr>
            <a:lvl8pPr indent="-228600" lvl="7" marL="3657600" rtl="0" algn="l">
              <a:lnSpc>
                <a:spcPct val="100000"/>
              </a:lnSpc>
              <a:spcBef>
                <a:spcPts val="320"/>
              </a:spcBef>
              <a:spcAft>
                <a:spcPts val="0"/>
              </a:spcAft>
              <a:buClr>
                <a:schemeClr val="dk1"/>
              </a:buClr>
              <a:buSzPts val="1600"/>
              <a:buNone/>
              <a:defRPr b="1" sz="1600"/>
            </a:lvl8pPr>
            <a:lvl9pPr indent="-228600" lvl="8" marL="4114800" rtl="0" algn="l">
              <a:lnSpc>
                <a:spcPct val="100000"/>
              </a:lnSpc>
              <a:spcBef>
                <a:spcPts val="320"/>
              </a:spcBef>
              <a:spcAft>
                <a:spcPts val="0"/>
              </a:spcAft>
              <a:buClr>
                <a:schemeClr val="dk1"/>
              </a:buClr>
              <a:buSzPts val="1600"/>
              <a:buNone/>
              <a:defRPr b="1" sz="1600"/>
            </a:lvl9pPr>
          </a:lstStyle>
          <a:p/>
        </p:txBody>
      </p:sp>
      <p:sp>
        <p:nvSpPr>
          <p:cNvPr id="53" name="Google Shape;53;p7"/>
          <p:cNvSpPr txBox="1"/>
          <p:nvPr>
            <p:ph idx="4" type="body"/>
          </p:nvPr>
        </p:nvSpPr>
        <p:spPr>
          <a:xfrm>
            <a:off x="4645025" y="2174875"/>
            <a:ext cx="4041900" cy="3951300"/>
          </a:xfrm>
          <a:prstGeom prst="rect">
            <a:avLst/>
          </a:prstGeom>
          <a:noFill/>
          <a:ln>
            <a:noFill/>
          </a:ln>
        </p:spPr>
        <p:txBody>
          <a:bodyPr anchorCtr="0" anchor="t" bIns="45700" lIns="91425" spcFirstLastPara="1" rIns="91425" wrap="square" tIns="45700">
            <a:normAutofit/>
          </a:bodyPr>
          <a:lstStyle>
            <a:lvl1pPr indent="-381000" lvl="0" marL="457200" rtl="0" algn="l">
              <a:lnSpc>
                <a:spcPct val="100000"/>
              </a:lnSpc>
              <a:spcBef>
                <a:spcPts val="480"/>
              </a:spcBef>
              <a:spcAft>
                <a:spcPts val="0"/>
              </a:spcAft>
              <a:buClr>
                <a:schemeClr val="dk1"/>
              </a:buClr>
              <a:buSzPts val="2400"/>
              <a:buChar char="•"/>
              <a:defRPr sz="2400"/>
            </a:lvl1pPr>
            <a:lvl2pPr indent="-355600" lvl="1" marL="914400" rtl="0" algn="l">
              <a:lnSpc>
                <a:spcPct val="100000"/>
              </a:lnSpc>
              <a:spcBef>
                <a:spcPts val="400"/>
              </a:spcBef>
              <a:spcAft>
                <a:spcPts val="0"/>
              </a:spcAft>
              <a:buClr>
                <a:schemeClr val="dk1"/>
              </a:buClr>
              <a:buSzPts val="2000"/>
              <a:buChar char="–"/>
              <a:defRPr sz="2000"/>
            </a:lvl2pPr>
            <a:lvl3pPr indent="-342900" lvl="2" marL="1371600" rtl="0" algn="l">
              <a:lnSpc>
                <a:spcPct val="100000"/>
              </a:lnSpc>
              <a:spcBef>
                <a:spcPts val="360"/>
              </a:spcBef>
              <a:spcAft>
                <a:spcPts val="0"/>
              </a:spcAft>
              <a:buClr>
                <a:schemeClr val="dk1"/>
              </a:buClr>
              <a:buSzPts val="1800"/>
              <a:buChar char="•"/>
              <a:defRPr sz="1800"/>
            </a:lvl3pPr>
            <a:lvl4pPr indent="-330200" lvl="3" marL="1828800" rtl="0" algn="l">
              <a:lnSpc>
                <a:spcPct val="100000"/>
              </a:lnSpc>
              <a:spcBef>
                <a:spcPts val="320"/>
              </a:spcBef>
              <a:spcAft>
                <a:spcPts val="0"/>
              </a:spcAft>
              <a:buClr>
                <a:schemeClr val="dk1"/>
              </a:buClr>
              <a:buSzPts val="1600"/>
              <a:buChar char="–"/>
              <a:defRPr sz="1600"/>
            </a:lvl4pPr>
            <a:lvl5pPr indent="-330200" lvl="4" marL="2286000" rtl="0" algn="l">
              <a:lnSpc>
                <a:spcPct val="100000"/>
              </a:lnSpc>
              <a:spcBef>
                <a:spcPts val="320"/>
              </a:spcBef>
              <a:spcAft>
                <a:spcPts val="0"/>
              </a:spcAft>
              <a:buClr>
                <a:schemeClr val="dk1"/>
              </a:buClr>
              <a:buSzPts val="1600"/>
              <a:buChar char="»"/>
              <a:defRPr sz="1600"/>
            </a:lvl5pPr>
            <a:lvl6pPr indent="-330200" lvl="5" marL="2743200" rtl="0" algn="l">
              <a:lnSpc>
                <a:spcPct val="100000"/>
              </a:lnSpc>
              <a:spcBef>
                <a:spcPts val="320"/>
              </a:spcBef>
              <a:spcAft>
                <a:spcPts val="0"/>
              </a:spcAft>
              <a:buClr>
                <a:schemeClr val="dk1"/>
              </a:buClr>
              <a:buSzPts val="1600"/>
              <a:buChar char="•"/>
              <a:defRPr sz="1600"/>
            </a:lvl6pPr>
            <a:lvl7pPr indent="-330200" lvl="6" marL="3200400" rtl="0" algn="l">
              <a:lnSpc>
                <a:spcPct val="100000"/>
              </a:lnSpc>
              <a:spcBef>
                <a:spcPts val="320"/>
              </a:spcBef>
              <a:spcAft>
                <a:spcPts val="0"/>
              </a:spcAft>
              <a:buClr>
                <a:schemeClr val="dk1"/>
              </a:buClr>
              <a:buSzPts val="1600"/>
              <a:buChar char="•"/>
              <a:defRPr sz="1600"/>
            </a:lvl7pPr>
            <a:lvl8pPr indent="-330200" lvl="7" marL="3657600" rtl="0" algn="l">
              <a:lnSpc>
                <a:spcPct val="100000"/>
              </a:lnSpc>
              <a:spcBef>
                <a:spcPts val="320"/>
              </a:spcBef>
              <a:spcAft>
                <a:spcPts val="0"/>
              </a:spcAft>
              <a:buClr>
                <a:schemeClr val="dk1"/>
              </a:buClr>
              <a:buSzPts val="1600"/>
              <a:buChar char="•"/>
              <a:defRPr sz="1600"/>
            </a:lvl8pPr>
            <a:lvl9pPr indent="-330200" lvl="8" marL="4114800" rtl="0" algn="l">
              <a:lnSpc>
                <a:spcPct val="100000"/>
              </a:lnSpc>
              <a:spcBef>
                <a:spcPts val="320"/>
              </a:spcBef>
              <a:spcAft>
                <a:spcPts val="0"/>
              </a:spcAft>
              <a:buClr>
                <a:schemeClr val="dk1"/>
              </a:buClr>
              <a:buSzPts val="1600"/>
              <a:buChar char="•"/>
              <a:defRPr sz="1600"/>
            </a:lvl9pPr>
          </a:lstStyle>
          <a:p/>
        </p:txBody>
      </p:sp>
      <p:sp>
        <p:nvSpPr>
          <p:cNvPr id="54" name="Google Shape;54;p7"/>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55" name="Google Shape;55;p7"/>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56" name="Google Shape;56;p7"/>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7" name="Shape 57"/>
        <p:cNvGrpSpPr/>
        <p:nvPr/>
      </p:nvGrpSpPr>
      <p:grpSpPr>
        <a:xfrm>
          <a:off x="0" y="0"/>
          <a:ext cx="0" cy="0"/>
          <a:chOff x="0" y="0"/>
          <a:chExt cx="0" cy="0"/>
        </a:xfrm>
      </p:grpSpPr>
      <p:sp>
        <p:nvSpPr>
          <p:cNvPr id="58" name="Google Shape;58;p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rtl="0" algn="ctr">
              <a:lnSpc>
                <a:spcPct val="100000"/>
              </a:lnSpc>
              <a:spcBef>
                <a:spcPts val="0"/>
              </a:spcBef>
              <a:spcAft>
                <a:spcPts val="0"/>
              </a:spcAft>
              <a:buClr>
                <a:schemeClr val="dk1"/>
              </a:buClr>
              <a:buSzPts val="18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59" name="Google Shape;59;p8"/>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60" name="Google Shape;60;p8"/>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61" name="Google Shape;61;p8"/>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2" name="Shape 62"/>
        <p:cNvGrpSpPr/>
        <p:nvPr/>
      </p:nvGrpSpPr>
      <p:grpSpPr>
        <a:xfrm>
          <a:off x="0" y="0"/>
          <a:ext cx="0" cy="0"/>
          <a:chOff x="0" y="0"/>
          <a:chExt cx="0" cy="0"/>
        </a:xfrm>
      </p:grpSpPr>
      <p:sp>
        <p:nvSpPr>
          <p:cNvPr id="63" name="Google Shape;63;p9"/>
          <p:cNvSpPr txBox="1"/>
          <p:nvPr>
            <p:ph type="title"/>
          </p:nvPr>
        </p:nvSpPr>
        <p:spPr>
          <a:xfrm>
            <a:off x="457200" y="273050"/>
            <a:ext cx="3008400" cy="1162200"/>
          </a:xfrm>
          <a:prstGeom prst="rect">
            <a:avLst/>
          </a:prstGeom>
          <a:noFill/>
          <a:ln>
            <a:noFill/>
          </a:ln>
        </p:spPr>
        <p:txBody>
          <a:bodyPr anchorCtr="0" anchor="b" bIns="45700" lIns="91425" spcFirstLastPara="1" rIns="91425" wrap="square" tIns="45700">
            <a:normAutofit/>
          </a:bodyPr>
          <a:lstStyle>
            <a:lvl1pPr lvl="0" rtl="0" algn="l">
              <a:lnSpc>
                <a:spcPct val="100000"/>
              </a:lnSpc>
              <a:spcBef>
                <a:spcPts val="0"/>
              </a:spcBef>
              <a:spcAft>
                <a:spcPts val="0"/>
              </a:spcAft>
              <a:buClr>
                <a:schemeClr val="dk1"/>
              </a:buClr>
              <a:buSzPts val="2000"/>
              <a:buFont typeface="Calibri"/>
              <a:buNone/>
              <a:defRPr b="1" sz="2000"/>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64" name="Google Shape;64;p9"/>
          <p:cNvSpPr txBox="1"/>
          <p:nvPr>
            <p:ph idx="1" type="body"/>
          </p:nvPr>
        </p:nvSpPr>
        <p:spPr>
          <a:xfrm>
            <a:off x="3575050" y="273050"/>
            <a:ext cx="5111700" cy="5853000"/>
          </a:xfrm>
          <a:prstGeom prst="rect">
            <a:avLst/>
          </a:prstGeom>
          <a:noFill/>
          <a:ln>
            <a:noFill/>
          </a:ln>
        </p:spPr>
        <p:txBody>
          <a:bodyPr anchorCtr="0" anchor="t" bIns="45700" lIns="91425" spcFirstLastPara="1" rIns="91425" wrap="square" tIns="45700">
            <a:normAutofit/>
          </a:bodyPr>
          <a:lstStyle>
            <a:lvl1pPr indent="-431800" lvl="0" marL="457200" rtl="0" algn="l">
              <a:lnSpc>
                <a:spcPct val="100000"/>
              </a:lnSpc>
              <a:spcBef>
                <a:spcPts val="640"/>
              </a:spcBef>
              <a:spcAft>
                <a:spcPts val="0"/>
              </a:spcAft>
              <a:buClr>
                <a:schemeClr val="dk1"/>
              </a:buClr>
              <a:buSzPts val="3200"/>
              <a:buChar char="•"/>
              <a:defRPr sz="3200"/>
            </a:lvl1pPr>
            <a:lvl2pPr indent="-406400" lvl="1" marL="914400" rtl="0" algn="l">
              <a:lnSpc>
                <a:spcPct val="100000"/>
              </a:lnSpc>
              <a:spcBef>
                <a:spcPts val="560"/>
              </a:spcBef>
              <a:spcAft>
                <a:spcPts val="0"/>
              </a:spcAft>
              <a:buClr>
                <a:schemeClr val="dk1"/>
              </a:buClr>
              <a:buSzPts val="2800"/>
              <a:buChar char="–"/>
              <a:defRPr sz="2800"/>
            </a:lvl2pPr>
            <a:lvl3pPr indent="-381000" lvl="2" marL="1371600" rtl="0" algn="l">
              <a:lnSpc>
                <a:spcPct val="100000"/>
              </a:lnSpc>
              <a:spcBef>
                <a:spcPts val="480"/>
              </a:spcBef>
              <a:spcAft>
                <a:spcPts val="0"/>
              </a:spcAft>
              <a:buClr>
                <a:schemeClr val="dk1"/>
              </a:buClr>
              <a:buSzPts val="2400"/>
              <a:buChar char="•"/>
              <a:defRPr sz="2400"/>
            </a:lvl3pPr>
            <a:lvl4pPr indent="-355600" lvl="3" marL="1828800" rtl="0" algn="l">
              <a:lnSpc>
                <a:spcPct val="100000"/>
              </a:lnSpc>
              <a:spcBef>
                <a:spcPts val="400"/>
              </a:spcBef>
              <a:spcAft>
                <a:spcPts val="0"/>
              </a:spcAft>
              <a:buClr>
                <a:schemeClr val="dk1"/>
              </a:buClr>
              <a:buSzPts val="2000"/>
              <a:buChar char="–"/>
              <a:defRPr sz="2000"/>
            </a:lvl4pPr>
            <a:lvl5pPr indent="-355600" lvl="4" marL="2286000" rtl="0" algn="l">
              <a:lnSpc>
                <a:spcPct val="100000"/>
              </a:lnSpc>
              <a:spcBef>
                <a:spcPts val="400"/>
              </a:spcBef>
              <a:spcAft>
                <a:spcPts val="0"/>
              </a:spcAft>
              <a:buClr>
                <a:schemeClr val="dk1"/>
              </a:buClr>
              <a:buSzPts val="2000"/>
              <a:buChar char="»"/>
              <a:defRPr sz="2000"/>
            </a:lvl5pPr>
            <a:lvl6pPr indent="-355600" lvl="5" marL="2743200" rtl="0" algn="l">
              <a:lnSpc>
                <a:spcPct val="100000"/>
              </a:lnSpc>
              <a:spcBef>
                <a:spcPts val="400"/>
              </a:spcBef>
              <a:spcAft>
                <a:spcPts val="0"/>
              </a:spcAft>
              <a:buClr>
                <a:schemeClr val="dk1"/>
              </a:buClr>
              <a:buSzPts val="2000"/>
              <a:buChar char="•"/>
              <a:defRPr sz="2000"/>
            </a:lvl6pPr>
            <a:lvl7pPr indent="-355600" lvl="6" marL="3200400" rtl="0" algn="l">
              <a:lnSpc>
                <a:spcPct val="100000"/>
              </a:lnSpc>
              <a:spcBef>
                <a:spcPts val="400"/>
              </a:spcBef>
              <a:spcAft>
                <a:spcPts val="0"/>
              </a:spcAft>
              <a:buClr>
                <a:schemeClr val="dk1"/>
              </a:buClr>
              <a:buSzPts val="2000"/>
              <a:buChar char="•"/>
              <a:defRPr sz="2000"/>
            </a:lvl7pPr>
            <a:lvl8pPr indent="-355600" lvl="7" marL="3657600" rtl="0" algn="l">
              <a:lnSpc>
                <a:spcPct val="100000"/>
              </a:lnSpc>
              <a:spcBef>
                <a:spcPts val="400"/>
              </a:spcBef>
              <a:spcAft>
                <a:spcPts val="0"/>
              </a:spcAft>
              <a:buClr>
                <a:schemeClr val="dk1"/>
              </a:buClr>
              <a:buSzPts val="2000"/>
              <a:buChar char="•"/>
              <a:defRPr sz="2000"/>
            </a:lvl8pPr>
            <a:lvl9pPr indent="-355600" lvl="8" marL="4114800" rtl="0" algn="l">
              <a:lnSpc>
                <a:spcPct val="100000"/>
              </a:lnSpc>
              <a:spcBef>
                <a:spcPts val="400"/>
              </a:spcBef>
              <a:spcAft>
                <a:spcPts val="0"/>
              </a:spcAft>
              <a:buClr>
                <a:schemeClr val="dk1"/>
              </a:buClr>
              <a:buSzPts val="2000"/>
              <a:buChar char="•"/>
              <a:defRPr sz="2000"/>
            </a:lvl9pPr>
          </a:lstStyle>
          <a:p/>
        </p:txBody>
      </p:sp>
      <p:sp>
        <p:nvSpPr>
          <p:cNvPr id="65" name="Google Shape;65;p9"/>
          <p:cNvSpPr txBox="1"/>
          <p:nvPr>
            <p:ph idx="2" type="body"/>
          </p:nvPr>
        </p:nvSpPr>
        <p:spPr>
          <a:xfrm>
            <a:off x="457200" y="1435100"/>
            <a:ext cx="3008400" cy="4691100"/>
          </a:xfrm>
          <a:prstGeom prst="rect">
            <a:avLst/>
          </a:prstGeom>
          <a:noFill/>
          <a:ln>
            <a:noFill/>
          </a:ln>
        </p:spPr>
        <p:txBody>
          <a:bodyPr anchorCtr="0" anchor="t" bIns="45700" lIns="91425" spcFirstLastPara="1" rIns="91425" wrap="square" tIns="45700">
            <a:normAutofit/>
          </a:bodyPr>
          <a:lstStyle>
            <a:lvl1pPr indent="-228600" lvl="0" marL="457200" rtl="0" algn="l">
              <a:lnSpc>
                <a:spcPct val="100000"/>
              </a:lnSpc>
              <a:spcBef>
                <a:spcPts val="280"/>
              </a:spcBef>
              <a:spcAft>
                <a:spcPts val="0"/>
              </a:spcAft>
              <a:buClr>
                <a:schemeClr val="dk1"/>
              </a:buClr>
              <a:buSzPts val="1400"/>
              <a:buNone/>
              <a:defRPr sz="1400"/>
            </a:lvl1pPr>
            <a:lvl2pPr indent="-228600" lvl="1" marL="914400" rtl="0" algn="l">
              <a:lnSpc>
                <a:spcPct val="100000"/>
              </a:lnSpc>
              <a:spcBef>
                <a:spcPts val="240"/>
              </a:spcBef>
              <a:spcAft>
                <a:spcPts val="0"/>
              </a:spcAft>
              <a:buClr>
                <a:schemeClr val="dk1"/>
              </a:buClr>
              <a:buSzPts val="1200"/>
              <a:buNone/>
              <a:defRPr sz="1200"/>
            </a:lvl2pPr>
            <a:lvl3pPr indent="-228600" lvl="2" marL="1371600" rtl="0" algn="l">
              <a:lnSpc>
                <a:spcPct val="100000"/>
              </a:lnSpc>
              <a:spcBef>
                <a:spcPts val="200"/>
              </a:spcBef>
              <a:spcAft>
                <a:spcPts val="0"/>
              </a:spcAft>
              <a:buClr>
                <a:schemeClr val="dk1"/>
              </a:buClr>
              <a:buSzPts val="1000"/>
              <a:buNone/>
              <a:defRPr sz="1000"/>
            </a:lvl3pPr>
            <a:lvl4pPr indent="-228600" lvl="3" marL="1828800" rtl="0" algn="l">
              <a:lnSpc>
                <a:spcPct val="100000"/>
              </a:lnSpc>
              <a:spcBef>
                <a:spcPts val="180"/>
              </a:spcBef>
              <a:spcAft>
                <a:spcPts val="0"/>
              </a:spcAft>
              <a:buClr>
                <a:schemeClr val="dk1"/>
              </a:buClr>
              <a:buSzPts val="900"/>
              <a:buNone/>
              <a:defRPr sz="900"/>
            </a:lvl4pPr>
            <a:lvl5pPr indent="-228600" lvl="4" marL="2286000" rtl="0" algn="l">
              <a:lnSpc>
                <a:spcPct val="100000"/>
              </a:lnSpc>
              <a:spcBef>
                <a:spcPts val="180"/>
              </a:spcBef>
              <a:spcAft>
                <a:spcPts val="0"/>
              </a:spcAft>
              <a:buClr>
                <a:schemeClr val="dk1"/>
              </a:buClr>
              <a:buSzPts val="900"/>
              <a:buNone/>
              <a:defRPr sz="900"/>
            </a:lvl5pPr>
            <a:lvl6pPr indent="-228600" lvl="5" marL="2743200" rtl="0" algn="l">
              <a:lnSpc>
                <a:spcPct val="100000"/>
              </a:lnSpc>
              <a:spcBef>
                <a:spcPts val="180"/>
              </a:spcBef>
              <a:spcAft>
                <a:spcPts val="0"/>
              </a:spcAft>
              <a:buClr>
                <a:schemeClr val="dk1"/>
              </a:buClr>
              <a:buSzPts val="900"/>
              <a:buNone/>
              <a:defRPr sz="900"/>
            </a:lvl6pPr>
            <a:lvl7pPr indent="-228600" lvl="6" marL="3200400" rtl="0" algn="l">
              <a:lnSpc>
                <a:spcPct val="100000"/>
              </a:lnSpc>
              <a:spcBef>
                <a:spcPts val="180"/>
              </a:spcBef>
              <a:spcAft>
                <a:spcPts val="0"/>
              </a:spcAft>
              <a:buClr>
                <a:schemeClr val="dk1"/>
              </a:buClr>
              <a:buSzPts val="900"/>
              <a:buNone/>
              <a:defRPr sz="900"/>
            </a:lvl7pPr>
            <a:lvl8pPr indent="-228600" lvl="7" marL="3657600" rtl="0" algn="l">
              <a:lnSpc>
                <a:spcPct val="100000"/>
              </a:lnSpc>
              <a:spcBef>
                <a:spcPts val="180"/>
              </a:spcBef>
              <a:spcAft>
                <a:spcPts val="0"/>
              </a:spcAft>
              <a:buClr>
                <a:schemeClr val="dk1"/>
              </a:buClr>
              <a:buSzPts val="900"/>
              <a:buNone/>
              <a:defRPr sz="900"/>
            </a:lvl8pPr>
            <a:lvl9pPr indent="-228600" lvl="8" marL="4114800" rtl="0" algn="l">
              <a:lnSpc>
                <a:spcPct val="100000"/>
              </a:lnSpc>
              <a:spcBef>
                <a:spcPts val="180"/>
              </a:spcBef>
              <a:spcAft>
                <a:spcPts val="0"/>
              </a:spcAft>
              <a:buClr>
                <a:schemeClr val="dk1"/>
              </a:buClr>
              <a:buSzPts val="900"/>
              <a:buNone/>
              <a:defRPr sz="900"/>
            </a:lvl9pPr>
          </a:lstStyle>
          <a:p/>
        </p:txBody>
      </p:sp>
      <p:sp>
        <p:nvSpPr>
          <p:cNvPr id="66" name="Google Shape;66;p9"/>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67" name="Google Shape;67;p9"/>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68" name="Google Shape;68;p9"/>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9" name="Shape 69"/>
        <p:cNvGrpSpPr/>
        <p:nvPr/>
      </p:nvGrpSpPr>
      <p:grpSpPr>
        <a:xfrm>
          <a:off x="0" y="0"/>
          <a:ext cx="0" cy="0"/>
          <a:chOff x="0" y="0"/>
          <a:chExt cx="0" cy="0"/>
        </a:xfrm>
      </p:grpSpPr>
      <p:sp>
        <p:nvSpPr>
          <p:cNvPr id="70" name="Google Shape;70;p10"/>
          <p:cNvSpPr txBox="1"/>
          <p:nvPr>
            <p:ph type="title"/>
          </p:nvPr>
        </p:nvSpPr>
        <p:spPr>
          <a:xfrm>
            <a:off x="1792288" y="4800600"/>
            <a:ext cx="5486400" cy="566700"/>
          </a:xfrm>
          <a:prstGeom prst="rect">
            <a:avLst/>
          </a:prstGeom>
          <a:noFill/>
          <a:ln>
            <a:noFill/>
          </a:ln>
        </p:spPr>
        <p:txBody>
          <a:bodyPr anchorCtr="0" anchor="b" bIns="45700" lIns="91425" spcFirstLastPara="1" rIns="91425" wrap="square" tIns="45700">
            <a:normAutofit/>
          </a:bodyPr>
          <a:lstStyle>
            <a:lvl1pPr lvl="0" rtl="0" algn="l">
              <a:lnSpc>
                <a:spcPct val="100000"/>
              </a:lnSpc>
              <a:spcBef>
                <a:spcPts val="0"/>
              </a:spcBef>
              <a:spcAft>
                <a:spcPts val="0"/>
              </a:spcAft>
              <a:buClr>
                <a:schemeClr val="dk1"/>
              </a:buClr>
              <a:buSzPts val="2000"/>
              <a:buFont typeface="Calibri"/>
              <a:buNone/>
              <a:defRPr b="1" sz="2000"/>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71" name="Google Shape;71;p10"/>
          <p:cNvSpPr/>
          <p:nvPr>
            <p:ph idx="2" type="pic"/>
          </p:nvPr>
        </p:nvSpPr>
        <p:spPr>
          <a:xfrm>
            <a:off x="1792288" y="612775"/>
            <a:ext cx="5486400" cy="4114800"/>
          </a:xfrm>
          <a:prstGeom prst="rect">
            <a:avLst/>
          </a:prstGeom>
          <a:noFill/>
          <a:ln>
            <a:noFill/>
          </a:ln>
        </p:spPr>
      </p:sp>
      <p:sp>
        <p:nvSpPr>
          <p:cNvPr id="72" name="Google Shape;72;p10"/>
          <p:cNvSpPr txBox="1"/>
          <p:nvPr>
            <p:ph idx="1" type="body"/>
          </p:nvPr>
        </p:nvSpPr>
        <p:spPr>
          <a:xfrm>
            <a:off x="1792288" y="5367338"/>
            <a:ext cx="5486400" cy="804900"/>
          </a:xfrm>
          <a:prstGeom prst="rect">
            <a:avLst/>
          </a:prstGeom>
          <a:noFill/>
          <a:ln>
            <a:noFill/>
          </a:ln>
        </p:spPr>
        <p:txBody>
          <a:bodyPr anchorCtr="0" anchor="t" bIns="45700" lIns="91425" spcFirstLastPara="1" rIns="91425" wrap="square" tIns="45700">
            <a:normAutofit/>
          </a:bodyPr>
          <a:lstStyle>
            <a:lvl1pPr indent="-228600" lvl="0" marL="457200" rtl="0" algn="l">
              <a:lnSpc>
                <a:spcPct val="100000"/>
              </a:lnSpc>
              <a:spcBef>
                <a:spcPts val="280"/>
              </a:spcBef>
              <a:spcAft>
                <a:spcPts val="0"/>
              </a:spcAft>
              <a:buClr>
                <a:schemeClr val="dk1"/>
              </a:buClr>
              <a:buSzPts val="1400"/>
              <a:buNone/>
              <a:defRPr sz="1400"/>
            </a:lvl1pPr>
            <a:lvl2pPr indent="-228600" lvl="1" marL="914400" rtl="0" algn="l">
              <a:lnSpc>
                <a:spcPct val="100000"/>
              </a:lnSpc>
              <a:spcBef>
                <a:spcPts val="240"/>
              </a:spcBef>
              <a:spcAft>
                <a:spcPts val="0"/>
              </a:spcAft>
              <a:buClr>
                <a:schemeClr val="dk1"/>
              </a:buClr>
              <a:buSzPts val="1200"/>
              <a:buNone/>
              <a:defRPr sz="1200"/>
            </a:lvl2pPr>
            <a:lvl3pPr indent="-228600" lvl="2" marL="1371600" rtl="0" algn="l">
              <a:lnSpc>
                <a:spcPct val="100000"/>
              </a:lnSpc>
              <a:spcBef>
                <a:spcPts val="200"/>
              </a:spcBef>
              <a:spcAft>
                <a:spcPts val="0"/>
              </a:spcAft>
              <a:buClr>
                <a:schemeClr val="dk1"/>
              </a:buClr>
              <a:buSzPts val="1000"/>
              <a:buNone/>
              <a:defRPr sz="1000"/>
            </a:lvl3pPr>
            <a:lvl4pPr indent="-228600" lvl="3" marL="1828800" rtl="0" algn="l">
              <a:lnSpc>
                <a:spcPct val="100000"/>
              </a:lnSpc>
              <a:spcBef>
                <a:spcPts val="180"/>
              </a:spcBef>
              <a:spcAft>
                <a:spcPts val="0"/>
              </a:spcAft>
              <a:buClr>
                <a:schemeClr val="dk1"/>
              </a:buClr>
              <a:buSzPts val="900"/>
              <a:buNone/>
              <a:defRPr sz="900"/>
            </a:lvl4pPr>
            <a:lvl5pPr indent="-228600" lvl="4" marL="2286000" rtl="0" algn="l">
              <a:lnSpc>
                <a:spcPct val="100000"/>
              </a:lnSpc>
              <a:spcBef>
                <a:spcPts val="180"/>
              </a:spcBef>
              <a:spcAft>
                <a:spcPts val="0"/>
              </a:spcAft>
              <a:buClr>
                <a:schemeClr val="dk1"/>
              </a:buClr>
              <a:buSzPts val="900"/>
              <a:buNone/>
              <a:defRPr sz="900"/>
            </a:lvl5pPr>
            <a:lvl6pPr indent="-228600" lvl="5" marL="2743200" rtl="0" algn="l">
              <a:lnSpc>
                <a:spcPct val="100000"/>
              </a:lnSpc>
              <a:spcBef>
                <a:spcPts val="180"/>
              </a:spcBef>
              <a:spcAft>
                <a:spcPts val="0"/>
              </a:spcAft>
              <a:buClr>
                <a:schemeClr val="dk1"/>
              </a:buClr>
              <a:buSzPts val="900"/>
              <a:buNone/>
              <a:defRPr sz="900"/>
            </a:lvl6pPr>
            <a:lvl7pPr indent="-228600" lvl="6" marL="3200400" rtl="0" algn="l">
              <a:lnSpc>
                <a:spcPct val="100000"/>
              </a:lnSpc>
              <a:spcBef>
                <a:spcPts val="180"/>
              </a:spcBef>
              <a:spcAft>
                <a:spcPts val="0"/>
              </a:spcAft>
              <a:buClr>
                <a:schemeClr val="dk1"/>
              </a:buClr>
              <a:buSzPts val="900"/>
              <a:buNone/>
              <a:defRPr sz="900"/>
            </a:lvl7pPr>
            <a:lvl8pPr indent="-228600" lvl="7" marL="3657600" rtl="0" algn="l">
              <a:lnSpc>
                <a:spcPct val="100000"/>
              </a:lnSpc>
              <a:spcBef>
                <a:spcPts val="180"/>
              </a:spcBef>
              <a:spcAft>
                <a:spcPts val="0"/>
              </a:spcAft>
              <a:buClr>
                <a:schemeClr val="dk1"/>
              </a:buClr>
              <a:buSzPts val="900"/>
              <a:buNone/>
              <a:defRPr sz="900"/>
            </a:lvl8pPr>
            <a:lvl9pPr indent="-228600" lvl="8" marL="4114800" rtl="0" algn="l">
              <a:lnSpc>
                <a:spcPct val="100000"/>
              </a:lnSpc>
              <a:spcBef>
                <a:spcPts val="180"/>
              </a:spcBef>
              <a:spcAft>
                <a:spcPts val="0"/>
              </a:spcAft>
              <a:buClr>
                <a:schemeClr val="dk1"/>
              </a:buClr>
              <a:buSzPts val="900"/>
              <a:buNone/>
              <a:defRPr sz="900"/>
            </a:lvl9pPr>
          </a:lstStyle>
          <a:p/>
        </p:txBody>
      </p:sp>
      <p:sp>
        <p:nvSpPr>
          <p:cNvPr id="73" name="Google Shape;73;p10"/>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74" name="Google Shape;74;p10"/>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75" name="Google Shape;75;p10"/>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2.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lnSpc>
                <a:spcPct val="10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 name="Google Shape;7;p1"/>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rmAutofit/>
          </a:bodyPr>
          <a:lstStyle>
            <a:lvl1pPr indent="-431800" lvl="0" marL="457200" marR="0" rtl="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8" name="Google Shape;8;p1"/>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9" name="Google Shape;9;p1"/>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0" name="Google Shape;10;p1"/>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88" name="Shape 88"/>
        <p:cNvGrpSpPr/>
        <p:nvPr/>
      </p:nvGrpSpPr>
      <p:grpSpPr>
        <a:xfrm>
          <a:off x="0" y="0"/>
          <a:ext cx="0" cy="0"/>
          <a:chOff x="0" y="0"/>
          <a:chExt cx="0" cy="0"/>
        </a:xfrm>
      </p:grpSpPr>
      <p:sp>
        <p:nvSpPr>
          <p:cNvPr id="89" name="Google Shape;89;p1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lnSpc>
                <a:spcPct val="10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90" name="Google Shape;90;p13"/>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rmAutofit/>
          </a:bodyPr>
          <a:lstStyle>
            <a:lvl1pPr indent="-431800" lvl="0" marL="457200" marR="0" rtl="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91" name="Google Shape;91;p13"/>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92" name="Google Shape;92;p13"/>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93" name="Google Shape;93;p13"/>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pic>
        <p:nvPicPr>
          <p:cNvPr id="172" name="Google Shape;172;p25"/>
          <p:cNvPicPr preferRelativeResize="0"/>
          <p:nvPr/>
        </p:nvPicPr>
        <p:blipFill rotWithShape="1">
          <a:blip r:embed="rId3">
            <a:alphaModFix/>
          </a:blip>
          <a:srcRect b="38460" l="14475" r="15964" t="37792"/>
          <a:stretch/>
        </p:blipFill>
        <p:spPr>
          <a:xfrm>
            <a:off x="1525700" y="1572200"/>
            <a:ext cx="3327124" cy="1135698"/>
          </a:xfrm>
          <a:prstGeom prst="rect">
            <a:avLst/>
          </a:prstGeom>
          <a:noFill/>
          <a:ln>
            <a:noFill/>
          </a:ln>
        </p:spPr>
      </p:pic>
      <p:sp>
        <p:nvSpPr>
          <p:cNvPr id="173" name="Google Shape;173;p25"/>
          <p:cNvSpPr txBox="1"/>
          <p:nvPr/>
        </p:nvSpPr>
        <p:spPr>
          <a:xfrm>
            <a:off x="1491750" y="5810775"/>
            <a:ext cx="6842100" cy="1200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6600">
                <a:solidFill>
                  <a:srgbClr val="AA81E9"/>
                </a:solidFill>
                <a:latin typeface="Poppins"/>
                <a:ea typeface="Poppins"/>
                <a:cs typeface="Poppins"/>
                <a:sym typeface="Poppins"/>
              </a:rPr>
              <a:t>Event Module</a:t>
            </a:r>
            <a:endParaRPr b="1" sz="6600">
              <a:solidFill>
                <a:srgbClr val="AA81E9"/>
              </a:solidFill>
              <a:latin typeface="Poppins"/>
              <a:ea typeface="Poppins"/>
              <a:cs typeface="Poppins"/>
              <a:sym typeface="Poppins"/>
            </a:endParaRPr>
          </a:p>
        </p:txBody>
      </p:sp>
      <p:pic>
        <p:nvPicPr>
          <p:cNvPr id="174" name="Google Shape;174;p25"/>
          <p:cNvPicPr preferRelativeResize="0"/>
          <p:nvPr/>
        </p:nvPicPr>
        <p:blipFill rotWithShape="1">
          <a:blip r:embed="rId4">
            <a:alphaModFix/>
          </a:blip>
          <a:srcRect b="22144" l="4521" r="4511" t="22144"/>
          <a:stretch/>
        </p:blipFill>
        <p:spPr>
          <a:xfrm>
            <a:off x="8167275" y="3426775"/>
            <a:ext cx="9745950" cy="59686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26"/>
          <p:cNvSpPr txBox="1"/>
          <p:nvPr/>
        </p:nvSpPr>
        <p:spPr>
          <a:xfrm>
            <a:off x="1571000" y="811950"/>
            <a:ext cx="13839900" cy="8004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chemeClr val="dk1"/>
              </a:buClr>
              <a:buSzPts val="1100"/>
              <a:buFont typeface="Arial"/>
              <a:buNone/>
            </a:pPr>
            <a:r>
              <a:rPr b="1" lang="en" sz="5200">
                <a:solidFill>
                  <a:srgbClr val="AA81E9"/>
                </a:solidFill>
                <a:latin typeface="Poppins"/>
                <a:ea typeface="Poppins"/>
                <a:cs typeface="Poppins"/>
                <a:sym typeface="Poppins"/>
              </a:rPr>
              <a:t>List of content:</a:t>
            </a:r>
            <a:endParaRPr b="1" sz="5200">
              <a:solidFill>
                <a:srgbClr val="AA81E9"/>
              </a:solidFill>
              <a:latin typeface="Poppins"/>
              <a:ea typeface="Poppins"/>
              <a:cs typeface="Poppins"/>
              <a:sym typeface="Poppins"/>
            </a:endParaRPr>
          </a:p>
        </p:txBody>
      </p:sp>
      <p:sp>
        <p:nvSpPr>
          <p:cNvPr id="180" name="Google Shape;180;p26"/>
          <p:cNvSpPr/>
          <p:nvPr/>
        </p:nvSpPr>
        <p:spPr>
          <a:xfrm rot="5400000">
            <a:off x="84150" y="647100"/>
            <a:ext cx="961800" cy="1130100"/>
          </a:xfrm>
          <a:prstGeom prst="round2SameRect">
            <a:avLst>
              <a:gd fmla="val 29124" name="adj1"/>
              <a:gd fmla="val 0" name="adj2"/>
            </a:avLst>
          </a:prstGeom>
          <a:solidFill>
            <a:srgbClr val="2D356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 name="Google Shape;181;p26"/>
          <p:cNvSpPr txBox="1"/>
          <p:nvPr/>
        </p:nvSpPr>
        <p:spPr>
          <a:xfrm>
            <a:off x="1514675" y="1995000"/>
            <a:ext cx="14138700" cy="2301000"/>
          </a:xfrm>
          <a:prstGeom prst="rect">
            <a:avLst/>
          </a:prstGeom>
          <a:noFill/>
          <a:ln>
            <a:noFill/>
          </a:ln>
        </p:spPr>
        <p:txBody>
          <a:bodyPr anchorCtr="0" anchor="t" bIns="91425" lIns="91425" spcFirstLastPara="1" rIns="91425" wrap="square" tIns="91425">
            <a:spAutoFit/>
          </a:bodyPr>
          <a:lstStyle/>
          <a:p>
            <a:pPr indent="-387350" lvl="0" marL="457200" marR="0" rtl="0" algn="l">
              <a:lnSpc>
                <a:spcPct val="150000"/>
              </a:lnSpc>
              <a:spcBef>
                <a:spcPts val="0"/>
              </a:spcBef>
              <a:spcAft>
                <a:spcPts val="0"/>
              </a:spcAft>
              <a:buClr>
                <a:srgbClr val="AA81E9"/>
              </a:buClr>
              <a:buSzPts val="2500"/>
              <a:buFont typeface="Poppins"/>
              <a:buAutoNum type="arabicPeriod"/>
            </a:pPr>
            <a:r>
              <a:rPr lang="en" sz="2500">
                <a:solidFill>
                  <a:srgbClr val="FFFFFF"/>
                </a:solidFill>
                <a:latin typeface="Poppins Medium"/>
                <a:ea typeface="Poppins Medium"/>
                <a:cs typeface="Poppins Medium"/>
                <a:sym typeface="Poppins Medium"/>
              </a:rPr>
              <a:t>Listening Events</a:t>
            </a:r>
            <a:endParaRPr sz="2500">
              <a:solidFill>
                <a:srgbClr val="FFFFFF"/>
              </a:solidFill>
              <a:latin typeface="Poppins Medium"/>
              <a:ea typeface="Poppins Medium"/>
              <a:cs typeface="Poppins Medium"/>
              <a:sym typeface="Poppins Medium"/>
            </a:endParaRPr>
          </a:p>
          <a:p>
            <a:pPr indent="-387350" lvl="0" marL="457200" marR="0" rtl="0" algn="l">
              <a:lnSpc>
                <a:spcPct val="150000"/>
              </a:lnSpc>
              <a:spcBef>
                <a:spcPts val="0"/>
              </a:spcBef>
              <a:spcAft>
                <a:spcPts val="0"/>
              </a:spcAft>
              <a:buClr>
                <a:srgbClr val="AA81E9"/>
              </a:buClr>
              <a:buSzPts val="2500"/>
              <a:buFont typeface="Poppins"/>
              <a:buAutoNum type="arabicPeriod"/>
            </a:pPr>
            <a:r>
              <a:rPr lang="en" sz="2500">
                <a:solidFill>
                  <a:srgbClr val="FFFFFF"/>
                </a:solidFill>
                <a:latin typeface="Poppins Medium"/>
                <a:ea typeface="Poppins Medium"/>
                <a:cs typeface="Poppins Medium"/>
                <a:sym typeface="Poppins Medium"/>
              </a:rPr>
              <a:t>Removing Listener</a:t>
            </a:r>
            <a:endParaRPr sz="2500">
              <a:solidFill>
                <a:srgbClr val="FFFFFF"/>
              </a:solidFill>
              <a:latin typeface="Poppins Medium"/>
              <a:ea typeface="Poppins Medium"/>
              <a:cs typeface="Poppins Medium"/>
              <a:sym typeface="Poppins Medium"/>
            </a:endParaRPr>
          </a:p>
          <a:p>
            <a:pPr indent="-387350" lvl="0" marL="457200" marR="0" rtl="0" algn="l">
              <a:lnSpc>
                <a:spcPct val="150000"/>
              </a:lnSpc>
              <a:spcBef>
                <a:spcPts val="0"/>
              </a:spcBef>
              <a:spcAft>
                <a:spcPts val="0"/>
              </a:spcAft>
              <a:buClr>
                <a:srgbClr val="AA81E9"/>
              </a:buClr>
              <a:buSzPts val="2500"/>
              <a:buFont typeface="Poppins"/>
              <a:buAutoNum type="arabicPeriod"/>
            </a:pPr>
            <a:r>
              <a:rPr lang="en" sz="2500">
                <a:solidFill>
                  <a:srgbClr val="FFFFFF"/>
                </a:solidFill>
                <a:latin typeface="Poppins Medium"/>
                <a:ea typeface="Poppins Medium"/>
                <a:cs typeface="Poppins Medium"/>
                <a:sym typeface="Poppins Medium"/>
              </a:rPr>
              <a:t>Special Event</a:t>
            </a:r>
            <a:endParaRPr sz="2500">
              <a:solidFill>
                <a:srgbClr val="FFFFFF"/>
              </a:solidFill>
              <a:latin typeface="Poppins Medium"/>
              <a:ea typeface="Poppins Medium"/>
              <a:cs typeface="Poppins Medium"/>
              <a:sym typeface="Poppins Medium"/>
            </a:endParaRPr>
          </a:p>
          <a:p>
            <a:pPr indent="-387350" lvl="0" marL="457200" marR="0" rtl="0" algn="l">
              <a:lnSpc>
                <a:spcPct val="150000"/>
              </a:lnSpc>
              <a:spcBef>
                <a:spcPts val="0"/>
              </a:spcBef>
              <a:spcAft>
                <a:spcPts val="0"/>
              </a:spcAft>
              <a:buClr>
                <a:srgbClr val="AA81E9"/>
              </a:buClr>
              <a:buSzPts val="2500"/>
              <a:buFont typeface="Poppins"/>
              <a:buAutoNum type="arabicPeriod"/>
            </a:pPr>
            <a:r>
              <a:rPr lang="en" sz="2500">
                <a:solidFill>
                  <a:srgbClr val="FFFFFF"/>
                </a:solidFill>
                <a:latin typeface="Poppins Medium"/>
                <a:ea typeface="Poppins Medium"/>
                <a:cs typeface="Poppins Medium"/>
                <a:sym typeface="Poppins Medium"/>
              </a:rPr>
              <a:t>Asynchronous Event</a:t>
            </a:r>
            <a:endParaRPr sz="2500">
              <a:solidFill>
                <a:srgbClr val="FFFFFF"/>
              </a:solidFill>
              <a:latin typeface="Poppins Medium"/>
              <a:ea typeface="Poppins Medium"/>
              <a:cs typeface="Poppins Medium"/>
              <a:sym typeface="Poppins Medium"/>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27"/>
          <p:cNvSpPr txBox="1"/>
          <p:nvPr/>
        </p:nvSpPr>
        <p:spPr>
          <a:xfrm>
            <a:off x="1571000" y="811950"/>
            <a:ext cx="13839900" cy="8004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chemeClr val="dk1"/>
              </a:buClr>
              <a:buSzPts val="1100"/>
              <a:buFont typeface="Arial"/>
              <a:buNone/>
            </a:pPr>
            <a:r>
              <a:rPr b="1" lang="en" sz="5200">
                <a:solidFill>
                  <a:srgbClr val="AA81E9"/>
                </a:solidFill>
                <a:latin typeface="Poppins"/>
                <a:ea typeface="Poppins"/>
                <a:cs typeface="Poppins"/>
                <a:sym typeface="Poppins"/>
              </a:rPr>
              <a:t>Event module</a:t>
            </a:r>
            <a:endParaRPr b="1" sz="5200">
              <a:solidFill>
                <a:srgbClr val="AA81E9"/>
              </a:solidFill>
              <a:latin typeface="Poppins"/>
              <a:ea typeface="Poppins"/>
              <a:cs typeface="Poppins"/>
              <a:sym typeface="Poppins"/>
            </a:endParaRPr>
          </a:p>
        </p:txBody>
      </p:sp>
      <p:sp>
        <p:nvSpPr>
          <p:cNvPr id="187" name="Google Shape;187;p27"/>
          <p:cNvSpPr/>
          <p:nvPr/>
        </p:nvSpPr>
        <p:spPr>
          <a:xfrm rot="5400000">
            <a:off x="84150" y="647100"/>
            <a:ext cx="961800" cy="1130100"/>
          </a:xfrm>
          <a:prstGeom prst="round2SameRect">
            <a:avLst>
              <a:gd fmla="val 29124" name="adj1"/>
              <a:gd fmla="val 0" name="adj2"/>
            </a:avLst>
          </a:prstGeom>
          <a:solidFill>
            <a:srgbClr val="2D356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 name="Google Shape;188;p27"/>
          <p:cNvSpPr txBox="1"/>
          <p:nvPr/>
        </p:nvSpPr>
        <p:spPr>
          <a:xfrm>
            <a:off x="1514675" y="1995000"/>
            <a:ext cx="13686300" cy="4802400"/>
          </a:xfrm>
          <a:prstGeom prst="rect">
            <a:avLst/>
          </a:prstGeom>
          <a:noFill/>
          <a:ln>
            <a:noFill/>
          </a:ln>
        </p:spPr>
        <p:txBody>
          <a:bodyPr anchorCtr="0" anchor="t" bIns="91425" lIns="91425" spcFirstLastPara="1" rIns="91425" wrap="square" tIns="91425">
            <a:spAutoFit/>
          </a:bodyPr>
          <a:lstStyle/>
          <a:p>
            <a:pPr indent="-387350" lvl="0" marL="457200" marR="0" rtl="0" algn="l">
              <a:lnSpc>
                <a:spcPct val="100000"/>
              </a:lnSpc>
              <a:spcBef>
                <a:spcPts val="1000"/>
              </a:spcBef>
              <a:spcAft>
                <a:spcPts val="0"/>
              </a:spcAft>
              <a:buClr>
                <a:srgbClr val="AA81E9"/>
              </a:buClr>
              <a:buSzPts val="2500"/>
              <a:buFont typeface="Poppins Medium"/>
              <a:buChar char="●"/>
            </a:pPr>
            <a:r>
              <a:rPr lang="en" sz="2500">
                <a:solidFill>
                  <a:srgbClr val="FFFFFF"/>
                </a:solidFill>
                <a:latin typeface="Poppins Medium"/>
                <a:ea typeface="Poppins Medium"/>
                <a:cs typeface="Poppins Medium"/>
                <a:sym typeface="Poppins Medium"/>
              </a:rPr>
              <a:t>Node.js is a JavaScript runtime that operates asynchronously and in an event-driven manner, as per its official documentation. </a:t>
            </a:r>
            <a:endParaRPr sz="2500">
              <a:solidFill>
                <a:srgbClr val="FFFFFF"/>
              </a:solidFill>
              <a:latin typeface="Poppins Medium"/>
              <a:ea typeface="Poppins Medium"/>
              <a:cs typeface="Poppins Medium"/>
              <a:sym typeface="Poppins Medium"/>
            </a:endParaRPr>
          </a:p>
          <a:p>
            <a:pPr indent="-387350" lvl="0" marL="457200" marR="0" rtl="0" algn="l">
              <a:lnSpc>
                <a:spcPct val="100000"/>
              </a:lnSpc>
              <a:spcBef>
                <a:spcPts val="1000"/>
              </a:spcBef>
              <a:spcAft>
                <a:spcPts val="0"/>
              </a:spcAft>
              <a:buClr>
                <a:srgbClr val="AA81E9"/>
              </a:buClr>
              <a:buSzPts val="2500"/>
              <a:buFont typeface="Poppins Medium"/>
              <a:buChar char="●"/>
            </a:pPr>
            <a:r>
              <a:rPr lang="en" sz="2500">
                <a:solidFill>
                  <a:srgbClr val="FFFFFF"/>
                </a:solidFill>
                <a:latin typeface="Poppins Medium"/>
                <a:ea typeface="Poppins Medium"/>
                <a:cs typeface="Poppins Medium"/>
                <a:sym typeface="Poppins Medium"/>
              </a:rPr>
              <a:t>Its architecture enables it to handle asynchronous tasks. The 'events' module in Node.js allows it to emit named events that can result in corresponding functions or callbacks being invoked. </a:t>
            </a:r>
            <a:endParaRPr sz="2500">
              <a:solidFill>
                <a:srgbClr val="FFFFFF"/>
              </a:solidFill>
              <a:latin typeface="Poppins Medium"/>
              <a:ea typeface="Poppins Medium"/>
              <a:cs typeface="Poppins Medium"/>
              <a:sym typeface="Poppins Medium"/>
            </a:endParaRPr>
          </a:p>
          <a:p>
            <a:pPr indent="-387350" lvl="0" marL="457200" marR="0" rtl="0" algn="l">
              <a:lnSpc>
                <a:spcPct val="100000"/>
              </a:lnSpc>
              <a:spcBef>
                <a:spcPts val="1000"/>
              </a:spcBef>
              <a:spcAft>
                <a:spcPts val="0"/>
              </a:spcAft>
              <a:buClr>
                <a:srgbClr val="AA81E9"/>
              </a:buClr>
              <a:buSzPts val="2500"/>
              <a:buFont typeface="Poppins Medium"/>
              <a:buChar char="●"/>
            </a:pPr>
            <a:r>
              <a:rPr lang="en" sz="2500">
                <a:solidFill>
                  <a:srgbClr val="FFFFFF"/>
                </a:solidFill>
                <a:latin typeface="Poppins Medium"/>
                <a:ea typeface="Poppins Medium"/>
                <a:cs typeface="Poppins Medium"/>
                <a:sym typeface="Poppins Medium"/>
              </a:rPr>
              <a:t>These functions or callbacks can subscribe to a specific event, and when the event is triggered, all the callbacks that were registered in the order of their registration are executed. </a:t>
            </a:r>
            <a:endParaRPr sz="2500">
              <a:solidFill>
                <a:srgbClr val="FFFFFF"/>
              </a:solidFill>
              <a:latin typeface="Poppins Medium"/>
              <a:ea typeface="Poppins Medium"/>
              <a:cs typeface="Poppins Medium"/>
              <a:sym typeface="Poppins Medium"/>
            </a:endParaRPr>
          </a:p>
          <a:p>
            <a:pPr indent="-387350" lvl="0" marL="457200" marR="0" rtl="0" algn="l">
              <a:lnSpc>
                <a:spcPct val="100000"/>
              </a:lnSpc>
              <a:spcBef>
                <a:spcPts val="1000"/>
              </a:spcBef>
              <a:spcAft>
                <a:spcPts val="0"/>
              </a:spcAft>
              <a:buClr>
                <a:srgbClr val="AA81E9"/>
              </a:buClr>
              <a:buSzPts val="2500"/>
              <a:buFont typeface="Poppins Medium"/>
              <a:buChar char="●"/>
            </a:pPr>
            <a:r>
              <a:rPr lang="en" sz="2500">
                <a:solidFill>
                  <a:srgbClr val="FFFFFF"/>
                </a:solidFill>
                <a:latin typeface="Poppins Medium"/>
                <a:ea typeface="Poppins Medium"/>
                <a:cs typeface="Poppins Medium"/>
                <a:sym typeface="Poppins Medium"/>
              </a:rPr>
              <a:t>The EventEmitter class is responsible for emitting events, and all objects that emit events are instances of this class. To listen or emit an event, one can make use of the EventEmitter.</a:t>
            </a:r>
            <a:endParaRPr sz="2500">
              <a:solidFill>
                <a:srgbClr val="FFFFFF"/>
              </a:solidFill>
              <a:latin typeface="Poppins Medium"/>
              <a:ea typeface="Poppins Medium"/>
              <a:cs typeface="Poppins Medium"/>
              <a:sym typeface="Poppins Medium"/>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28"/>
          <p:cNvSpPr txBox="1"/>
          <p:nvPr/>
        </p:nvSpPr>
        <p:spPr>
          <a:xfrm>
            <a:off x="1571000" y="811950"/>
            <a:ext cx="14826900" cy="8004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chemeClr val="dk1"/>
              </a:buClr>
              <a:buSzPts val="1100"/>
              <a:buFont typeface="Arial"/>
              <a:buNone/>
            </a:pPr>
            <a:r>
              <a:rPr b="1" lang="en" sz="5200">
                <a:solidFill>
                  <a:srgbClr val="AA81E9"/>
                </a:solidFill>
                <a:latin typeface="Poppins"/>
                <a:ea typeface="Poppins"/>
                <a:cs typeface="Poppins"/>
                <a:sym typeface="Poppins"/>
              </a:rPr>
              <a:t>Listening Events </a:t>
            </a:r>
            <a:endParaRPr b="1" sz="5200">
              <a:solidFill>
                <a:srgbClr val="AA81E9"/>
              </a:solidFill>
              <a:latin typeface="Poppins"/>
              <a:ea typeface="Poppins"/>
              <a:cs typeface="Poppins"/>
              <a:sym typeface="Poppins"/>
            </a:endParaRPr>
          </a:p>
        </p:txBody>
      </p:sp>
      <p:sp>
        <p:nvSpPr>
          <p:cNvPr id="194" name="Google Shape;194;p28"/>
          <p:cNvSpPr/>
          <p:nvPr/>
        </p:nvSpPr>
        <p:spPr>
          <a:xfrm rot="5400000">
            <a:off x="84150" y="647100"/>
            <a:ext cx="961800" cy="1130100"/>
          </a:xfrm>
          <a:prstGeom prst="round2SameRect">
            <a:avLst>
              <a:gd fmla="val 29124" name="adj1"/>
              <a:gd fmla="val 0" name="adj2"/>
            </a:avLst>
          </a:prstGeom>
          <a:solidFill>
            <a:srgbClr val="2D356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 name="Google Shape;195;p28"/>
          <p:cNvSpPr txBox="1"/>
          <p:nvPr/>
        </p:nvSpPr>
        <p:spPr>
          <a:xfrm>
            <a:off x="1514675" y="1995000"/>
            <a:ext cx="14688300" cy="5315400"/>
          </a:xfrm>
          <a:prstGeom prst="rect">
            <a:avLst/>
          </a:prstGeom>
          <a:noFill/>
          <a:ln>
            <a:noFill/>
          </a:ln>
        </p:spPr>
        <p:txBody>
          <a:bodyPr anchorCtr="0" anchor="t" bIns="91425" lIns="91425" spcFirstLastPara="1" rIns="91425" wrap="square" tIns="91425">
            <a:spAutoFit/>
          </a:bodyPr>
          <a:lstStyle/>
          <a:p>
            <a:pPr indent="-387350" lvl="0" marL="457200" marR="0" rtl="0" algn="l">
              <a:lnSpc>
                <a:spcPct val="100000"/>
              </a:lnSpc>
              <a:spcBef>
                <a:spcPts val="1000"/>
              </a:spcBef>
              <a:spcAft>
                <a:spcPts val="0"/>
              </a:spcAft>
              <a:buClr>
                <a:srgbClr val="AA81E9"/>
              </a:buClr>
              <a:buSzPts val="2500"/>
              <a:buFont typeface="Poppins Medium"/>
              <a:buChar char="●"/>
            </a:pPr>
            <a:r>
              <a:rPr lang="en" sz="2500">
                <a:solidFill>
                  <a:srgbClr val="FFFFFF"/>
                </a:solidFill>
                <a:latin typeface="Poppins Medium"/>
                <a:ea typeface="Poppins Medium"/>
                <a:cs typeface="Poppins Medium"/>
                <a:sym typeface="Poppins Medium"/>
              </a:rPr>
              <a:t>Before emitting any event, it must register functions(callbacks) to listen to the events.</a:t>
            </a:r>
            <a:endParaRPr sz="2500">
              <a:solidFill>
                <a:srgbClr val="FFFFFF"/>
              </a:solidFill>
              <a:latin typeface="Poppins Medium"/>
              <a:ea typeface="Poppins Medium"/>
              <a:cs typeface="Poppins Medium"/>
              <a:sym typeface="Poppins Medium"/>
            </a:endParaRPr>
          </a:p>
          <a:p>
            <a:pPr indent="-387350" lvl="0" marL="457200" marR="0" rtl="0" algn="l">
              <a:lnSpc>
                <a:spcPct val="100000"/>
              </a:lnSpc>
              <a:spcBef>
                <a:spcPts val="1000"/>
              </a:spcBef>
              <a:spcAft>
                <a:spcPts val="0"/>
              </a:spcAft>
              <a:buClr>
                <a:srgbClr val="AA81E9"/>
              </a:buClr>
              <a:buSzPts val="2500"/>
              <a:buFont typeface="Poppins Medium"/>
              <a:buChar char="●"/>
            </a:pPr>
            <a:r>
              <a:rPr lang="en" sz="2500">
                <a:solidFill>
                  <a:srgbClr val="FFFFFF"/>
                </a:solidFill>
                <a:latin typeface="Poppins Medium"/>
                <a:ea typeface="Poppins Medium"/>
                <a:cs typeface="Poppins Medium"/>
                <a:sym typeface="Poppins Medium"/>
              </a:rPr>
              <a:t>The functions eventEmitter.on(event, listener) and eventEmitter.addListener(event, listener) have similar functionality.</a:t>
            </a:r>
            <a:endParaRPr sz="2500">
              <a:solidFill>
                <a:srgbClr val="FFFFFF"/>
              </a:solidFill>
              <a:latin typeface="Poppins Medium"/>
              <a:ea typeface="Poppins Medium"/>
              <a:cs typeface="Poppins Medium"/>
              <a:sym typeface="Poppins Medium"/>
            </a:endParaRPr>
          </a:p>
          <a:p>
            <a:pPr indent="-387350" lvl="0" marL="457200" marR="0" rtl="0" algn="l">
              <a:lnSpc>
                <a:spcPct val="100000"/>
              </a:lnSpc>
              <a:spcBef>
                <a:spcPts val="1000"/>
              </a:spcBef>
              <a:spcAft>
                <a:spcPts val="0"/>
              </a:spcAft>
              <a:buClr>
                <a:srgbClr val="AA81E9"/>
              </a:buClr>
              <a:buSzPts val="2500"/>
              <a:buFont typeface="Poppins Medium"/>
              <a:buChar char="●"/>
            </a:pPr>
            <a:r>
              <a:rPr lang="en" sz="2500">
                <a:solidFill>
                  <a:srgbClr val="FFFFFF"/>
                </a:solidFill>
                <a:latin typeface="Poppins Medium"/>
                <a:ea typeface="Poppins Medium"/>
                <a:cs typeface="Poppins Medium"/>
                <a:sym typeface="Poppins Medium"/>
              </a:rPr>
              <a:t>They append the listener at the end of the listener's array for the specified event. If multiple calls are made to the same event and listener, the listener will be added multiple times and subsequently fired multiple times. </a:t>
            </a:r>
            <a:endParaRPr sz="2500">
              <a:solidFill>
                <a:srgbClr val="FFFFFF"/>
              </a:solidFill>
              <a:latin typeface="Poppins Medium"/>
              <a:ea typeface="Poppins Medium"/>
              <a:cs typeface="Poppins Medium"/>
              <a:sym typeface="Poppins Medium"/>
            </a:endParaRPr>
          </a:p>
          <a:p>
            <a:pPr indent="-387350" lvl="0" marL="457200" marR="0" rtl="0" algn="l">
              <a:lnSpc>
                <a:spcPct val="100000"/>
              </a:lnSpc>
              <a:spcBef>
                <a:spcPts val="1000"/>
              </a:spcBef>
              <a:spcAft>
                <a:spcPts val="0"/>
              </a:spcAft>
              <a:buClr>
                <a:srgbClr val="AA81E9"/>
              </a:buClr>
              <a:buSzPts val="2500"/>
              <a:buFont typeface="Poppins Medium"/>
              <a:buChar char="●"/>
            </a:pPr>
            <a:r>
              <a:rPr lang="en" sz="2500">
                <a:solidFill>
                  <a:srgbClr val="FFFFFF"/>
                </a:solidFill>
                <a:latin typeface="Poppins Medium"/>
                <a:ea typeface="Poppins Medium"/>
                <a:cs typeface="Poppins Medium"/>
                <a:sym typeface="Poppins Medium"/>
              </a:rPr>
              <a:t>Both functions return the emitter, so they can be chained. In contrast, eventEmitter.once(event, listener) fires only once for a specific event and is then removed from the listeners array. </a:t>
            </a:r>
            <a:endParaRPr sz="2500">
              <a:solidFill>
                <a:srgbClr val="FFFFFF"/>
              </a:solidFill>
              <a:latin typeface="Poppins Medium"/>
              <a:ea typeface="Poppins Medium"/>
              <a:cs typeface="Poppins Medium"/>
              <a:sym typeface="Poppins Medium"/>
            </a:endParaRPr>
          </a:p>
          <a:p>
            <a:pPr indent="-387350" lvl="0" marL="457200" marR="0" rtl="0" algn="l">
              <a:lnSpc>
                <a:spcPct val="100000"/>
              </a:lnSpc>
              <a:spcBef>
                <a:spcPts val="1000"/>
              </a:spcBef>
              <a:spcAft>
                <a:spcPts val="1000"/>
              </a:spcAft>
              <a:buClr>
                <a:srgbClr val="AA81E9"/>
              </a:buClr>
              <a:buSzPts val="2500"/>
              <a:buFont typeface="Poppins Medium"/>
              <a:buChar char="●"/>
            </a:pPr>
            <a:r>
              <a:rPr lang="en" sz="2500">
                <a:solidFill>
                  <a:srgbClr val="FFFFFF"/>
                </a:solidFill>
                <a:latin typeface="Poppins Medium"/>
                <a:ea typeface="Poppins Medium"/>
                <a:cs typeface="Poppins Medium"/>
                <a:sym typeface="Poppins Medium"/>
              </a:rPr>
              <a:t>It also returns the emitter, allowing for chained calls. In Node.js, each event is identified by a name, and we can trigger an event using the emit(event, [arg1], [arg2], [...]) function. We can pass any number of arguments to the listener functions.</a:t>
            </a:r>
            <a:endParaRPr sz="2500">
              <a:solidFill>
                <a:srgbClr val="FFFFFF"/>
              </a:solidFill>
              <a:latin typeface="Poppins Medium"/>
              <a:ea typeface="Poppins Medium"/>
              <a:cs typeface="Poppins Medium"/>
              <a:sym typeface="Poppins Medium"/>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29"/>
          <p:cNvSpPr txBox="1"/>
          <p:nvPr/>
        </p:nvSpPr>
        <p:spPr>
          <a:xfrm>
            <a:off x="1571000" y="811950"/>
            <a:ext cx="14826900" cy="8004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chemeClr val="dk1"/>
              </a:buClr>
              <a:buSzPts val="1100"/>
              <a:buFont typeface="Arial"/>
              <a:buNone/>
            </a:pPr>
            <a:r>
              <a:rPr b="1" lang="en" sz="5200">
                <a:solidFill>
                  <a:srgbClr val="AA81E9"/>
                </a:solidFill>
                <a:latin typeface="Poppins"/>
                <a:ea typeface="Poppins"/>
                <a:cs typeface="Poppins"/>
                <a:sym typeface="Poppins"/>
              </a:rPr>
              <a:t>Removing Listeners </a:t>
            </a:r>
            <a:endParaRPr b="1" sz="5200">
              <a:solidFill>
                <a:srgbClr val="AA81E9"/>
              </a:solidFill>
              <a:latin typeface="Poppins"/>
              <a:ea typeface="Poppins"/>
              <a:cs typeface="Poppins"/>
              <a:sym typeface="Poppins"/>
            </a:endParaRPr>
          </a:p>
        </p:txBody>
      </p:sp>
      <p:sp>
        <p:nvSpPr>
          <p:cNvPr id="201" name="Google Shape;201;p29"/>
          <p:cNvSpPr/>
          <p:nvPr/>
        </p:nvSpPr>
        <p:spPr>
          <a:xfrm rot="5400000">
            <a:off x="84150" y="647100"/>
            <a:ext cx="961800" cy="1130100"/>
          </a:xfrm>
          <a:prstGeom prst="round2SameRect">
            <a:avLst>
              <a:gd fmla="val 29124" name="adj1"/>
              <a:gd fmla="val 0" name="adj2"/>
            </a:avLst>
          </a:prstGeom>
          <a:solidFill>
            <a:srgbClr val="2D356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 name="Google Shape;202;p29"/>
          <p:cNvSpPr txBox="1"/>
          <p:nvPr/>
        </p:nvSpPr>
        <p:spPr>
          <a:xfrm>
            <a:off x="1514675" y="1995000"/>
            <a:ext cx="14826900" cy="7101000"/>
          </a:xfrm>
          <a:prstGeom prst="rect">
            <a:avLst/>
          </a:prstGeom>
          <a:noFill/>
          <a:ln>
            <a:noFill/>
          </a:ln>
        </p:spPr>
        <p:txBody>
          <a:bodyPr anchorCtr="0" anchor="t" bIns="91425" lIns="91425" spcFirstLastPara="1" rIns="91425" wrap="square" tIns="91425">
            <a:spAutoFit/>
          </a:bodyPr>
          <a:lstStyle/>
          <a:p>
            <a:pPr indent="-374650" lvl="0" marL="457200" marR="0" rtl="0" algn="l">
              <a:lnSpc>
                <a:spcPct val="100000"/>
              </a:lnSpc>
              <a:spcBef>
                <a:spcPts val="1000"/>
              </a:spcBef>
              <a:spcAft>
                <a:spcPts val="0"/>
              </a:spcAft>
              <a:buClr>
                <a:srgbClr val="AA81E9"/>
              </a:buClr>
              <a:buSzPts val="2300"/>
              <a:buFont typeface="Poppins Medium"/>
              <a:buChar char="●"/>
            </a:pPr>
            <a:r>
              <a:rPr lang="en" sz="2300">
                <a:solidFill>
                  <a:srgbClr val="FFFFFF"/>
                </a:solidFill>
                <a:latin typeface="Poppins Medium"/>
                <a:ea typeface="Poppins Medium"/>
                <a:cs typeface="Poppins Medium"/>
                <a:sym typeface="Poppins Medium"/>
              </a:rPr>
              <a:t>The function eventEmitter.removeListener() accepts two arguments, namely, event and listener. </a:t>
            </a:r>
            <a:endParaRPr sz="2300">
              <a:solidFill>
                <a:srgbClr val="FFFFFF"/>
              </a:solidFill>
              <a:latin typeface="Poppins Medium"/>
              <a:ea typeface="Poppins Medium"/>
              <a:cs typeface="Poppins Medium"/>
              <a:sym typeface="Poppins Medium"/>
            </a:endParaRPr>
          </a:p>
          <a:p>
            <a:pPr indent="-374650" lvl="0" marL="457200" marR="0" rtl="0" algn="l">
              <a:lnSpc>
                <a:spcPct val="100000"/>
              </a:lnSpc>
              <a:spcBef>
                <a:spcPts val="1000"/>
              </a:spcBef>
              <a:spcAft>
                <a:spcPts val="0"/>
              </a:spcAft>
              <a:buClr>
                <a:srgbClr val="AA81E9"/>
              </a:buClr>
              <a:buSzPts val="2300"/>
              <a:buFont typeface="Poppins Medium"/>
              <a:buChar char="●"/>
            </a:pPr>
            <a:r>
              <a:rPr lang="en" sz="2300">
                <a:solidFill>
                  <a:srgbClr val="FFFFFF"/>
                </a:solidFill>
                <a:latin typeface="Poppins Medium"/>
                <a:ea typeface="Poppins Medium"/>
                <a:cs typeface="Poppins Medium"/>
                <a:sym typeface="Poppins Medium"/>
              </a:rPr>
              <a:t>It removes the specified listener from the listeners array that is subscribed to the given event. </a:t>
            </a:r>
            <a:endParaRPr sz="2300">
              <a:solidFill>
                <a:srgbClr val="FFFFFF"/>
              </a:solidFill>
              <a:latin typeface="Poppins Medium"/>
              <a:ea typeface="Poppins Medium"/>
              <a:cs typeface="Poppins Medium"/>
              <a:sym typeface="Poppins Medium"/>
            </a:endParaRPr>
          </a:p>
          <a:p>
            <a:pPr indent="-374650" lvl="0" marL="457200" marR="0" rtl="0" algn="l">
              <a:lnSpc>
                <a:spcPct val="100000"/>
              </a:lnSpc>
              <a:spcBef>
                <a:spcPts val="1000"/>
              </a:spcBef>
              <a:spcAft>
                <a:spcPts val="0"/>
              </a:spcAft>
              <a:buClr>
                <a:srgbClr val="AA81E9"/>
              </a:buClr>
              <a:buSzPts val="2300"/>
              <a:buFont typeface="Poppins Medium"/>
              <a:buChar char="●"/>
            </a:pPr>
            <a:r>
              <a:rPr lang="en" sz="2300">
                <a:solidFill>
                  <a:srgbClr val="FFFFFF"/>
                </a:solidFill>
                <a:latin typeface="Poppins Medium"/>
                <a:ea typeface="Poppins Medium"/>
                <a:cs typeface="Poppins Medium"/>
                <a:sym typeface="Poppins Medium"/>
              </a:rPr>
              <a:t>On the other hand, eventEmitter.removeAllListeners() removes all listeners that are subscribed to the specified event from the listeners array.</a:t>
            </a:r>
            <a:endParaRPr sz="2300">
              <a:solidFill>
                <a:srgbClr val="FFFFFF"/>
              </a:solidFill>
              <a:latin typeface="Poppins Medium"/>
              <a:ea typeface="Poppins Medium"/>
              <a:cs typeface="Poppins Medium"/>
              <a:sym typeface="Poppins Medium"/>
            </a:endParaRPr>
          </a:p>
          <a:p>
            <a:pPr indent="-374650" lvl="0" marL="457200" marR="0" rtl="0" algn="l">
              <a:lnSpc>
                <a:spcPct val="100000"/>
              </a:lnSpc>
              <a:spcBef>
                <a:spcPts val="1000"/>
              </a:spcBef>
              <a:spcAft>
                <a:spcPts val="0"/>
              </a:spcAft>
              <a:buClr>
                <a:srgbClr val="AA81E9"/>
              </a:buClr>
              <a:buSzPts val="2300"/>
              <a:buFont typeface="Poppins Medium"/>
              <a:buChar char="●"/>
            </a:pPr>
            <a:r>
              <a:rPr lang="en" sz="2300">
                <a:solidFill>
                  <a:srgbClr val="FFFFFF"/>
                </a:solidFill>
                <a:latin typeface="Poppins Medium"/>
                <a:ea typeface="Poppins Medium"/>
                <a:cs typeface="Poppins Medium"/>
                <a:sym typeface="Poppins Medium"/>
              </a:rPr>
              <a:t>Removing the listener from the array will change the sequence of the listener’s array, hence it must be carefully used.</a:t>
            </a:r>
            <a:endParaRPr sz="2300">
              <a:solidFill>
                <a:srgbClr val="FFFFFF"/>
              </a:solidFill>
              <a:latin typeface="Poppins Medium"/>
              <a:ea typeface="Poppins Medium"/>
              <a:cs typeface="Poppins Medium"/>
              <a:sym typeface="Poppins Medium"/>
            </a:endParaRPr>
          </a:p>
          <a:p>
            <a:pPr indent="-374650" lvl="0" marL="457200" marR="0" rtl="0" algn="l">
              <a:lnSpc>
                <a:spcPct val="100000"/>
              </a:lnSpc>
              <a:spcBef>
                <a:spcPts val="1000"/>
              </a:spcBef>
              <a:spcAft>
                <a:spcPts val="0"/>
              </a:spcAft>
              <a:buClr>
                <a:srgbClr val="AA81E9"/>
              </a:buClr>
              <a:buSzPts val="2300"/>
              <a:buFont typeface="Poppins Medium"/>
              <a:buChar char="●"/>
            </a:pPr>
            <a:r>
              <a:rPr lang="en" sz="2300">
                <a:solidFill>
                  <a:srgbClr val="FFFFFF"/>
                </a:solidFill>
                <a:latin typeface="Poppins Medium"/>
                <a:ea typeface="Poppins Medium"/>
                <a:cs typeface="Poppins Medium"/>
                <a:sym typeface="Poppins Medium"/>
              </a:rPr>
              <a:t>The eventEmitter.removeListener() will remove at most one instance of the listener which is in front of the queue.</a:t>
            </a:r>
            <a:endParaRPr sz="2300">
              <a:solidFill>
                <a:srgbClr val="FFFFFF"/>
              </a:solidFill>
              <a:latin typeface="Poppins Medium"/>
              <a:ea typeface="Poppins Medium"/>
              <a:cs typeface="Poppins Medium"/>
              <a:sym typeface="Poppins Medium"/>
            </a:endParaRPr>
          </a:p>
          <a:p>
            <a:pPr indent="-374650" lvl="0" marL="457200" marR="0" rtl="0" algn="l">
              <a:lnSpc>
                <a:spcPct val="100000"/>
              </a:lnSpc>
              <a:spcBef>
                <a:spcPts val="1000"/>
              </a:spcBef>
              <a:spcAft>
                <a:spcPts val="0"/>
              </a:spcAft>
              <a:buClr>
                <a:srgbClr val="AA81E9"/>
              </a:buClr>
              <a:buSzPts val="2300"/>
              <a:buFont typeface="Poppins Medium"/>
              <a:buChar char="●"/>
            </a:pPr>
            <a:r>
              <a:rPr lang="en" sz="2300">
                <a:solidFill>
                  <a:srgbClr val="FFFFFF"/>
                </a:solidFill>
                <a:latin typeface="Poppins Medium"/>
                <a:ea typeface="Poppins Medium"/>
                <a:cs typeface="Poppins Medium"/>
                <a:sym typeface="Poppins Medium"/>
              </a:rPr>
              <a:t>By default, a maximum of 10 listeners can be registered for any single event. To modify this default value for all instances of EventEmitter, we can use the EventEmitter.defaultMaxListeners property. </a:t>
            </a:r>
            <a:endParaRPr sz="2300">
              <a:solidFill>
                <a:srgbClr val="FFFFFF"/>
              </a:solidFill>
              <a:latin typeface="Poppins Medium"/>
              <a:ea typeface="Poppins Medium"/>
              <a:cs typeface="Poppins Medium"/>
              <a:sym typeface="Poppins Medium"/>
            </a:endParaRPr>
          </a:p>
          <a:p>
            <a:pPr indent="-374650" lvl="0" marL="457200" marR="0" rtl="0" algn="l">
              <a:lnSpc>
                <a:spcPct val="100000"/>
              </a:lnSpc>
              <a:spcBef>
                <a:spcPts val="1000"/>
              </a:spcBef>
              <a:spcAft>
                <a:spcPts val="0"/>
              </a:spcAft>
              <a:buClr>
                <a:srgbClr val="AA81E9"/>
              </a:buClr>
              <a:buSzPts val="2300"/>
              <a:buFont typeface="Poppins Medium"/>
              <a:buChar char="●"/>
            </a:pPr>
            <a:r>
              <a:rPr lang="en" sz="2300">
                <a:solidFill>
                  <a:srgbClr val="FFFFFF"/>
                </a:solidFill>
                <a:latin typeface="Poppins Medium"/>
                <a:ea typeface="Poppins Medium"/>
                <a:cs typeface="Poppins Medium"/>
                <a:sym typeface="Poppins Medium"/>
              </a:rPr>
              <a:t>We can use the </a:t>
            </a:r>
            <a:r>
              <a:rPr b="1" lang="en" sz="2300">
                <a:solidFill>
                  <a:srgbClr val="AA81E9"/>
                </a:solidFill>
                <a:latin typeface="Poppins"/>
                <a:ea typeface="Poppins"/>
                <a:cs typeface="Poppins"/>
                <a:sym typeface="Poppins"/>
              </a:rPr>
              <a:t>eventEmitter.getMaxListeners()</a:t>
            </a:r>
            <a:r>
              <a:rPr lang="en" sz="2300">
                <a:solidFill>
                  <a:srgbClr val="FFFFFF"/>
                </a:solidFill>
                <a:latin typeface="Poppins Medium"/>
                <a:ea typeface="Poppins Medium"/>
                <a:cs typeface="Poppins Medium"/>
                <a:sym typeface="Poppins Medium"/>
              </a:rPr>
              <a:t> function to retrieve the maximum number of listeners allowed, which can be set using setMaxListeners() or is set to the default value of 10 if not explicitly set. </a:t>
            </a:r>
            <a:endParaRPr sz="2300">
              <a:solidFill>
                <a:srgbClr val="FFFFFF"/>
              </a:solidFill>
              <a:latin typeface="Poppins Medium"/>
              <a:ea typeface="Poppins Medium"/>
              <a:cs typeface="Poppins Medium"/>
              <a:sym typeface="Poppins Medium"/>
            </a:endParaRPr>
          </a:p>
          <a:p>
            <a:pPr indent="-374650" lvl="0" marL="457200" marR="0" rtl="0" algn="l">
              <a:lnSpc>
                <a:spcPct val="100000"/>
              </a:lnSpc>
              <a:spcBef>
                <a:spcPts val="1000"/>
              </a:spcBef>
              <a:spcAft>
                <a:spcPts val="1000"/>
              </a:spcAft>
              <a:buClr>
                <a:srgbClr val="AA81E9"/>
              </a:buClr>
              <a:buSzPts val="2300"/>
              <a:buFont typeface="Poppins Medium"/>
              <a:buChar char="●"/>
            </a:pPr>
            <a:r>
              <a:rPr lang="en" sz="2300">
                <a:solidFill>
                  <a:srgbClr val="FFFFFF"/>
                </a:solidFill>
                <a:latin typeface="Poppins Medium"/>
                <a:ea typeface="Poppins Medium"/>
                <a:cs typeface="Poppins Medium"/>
                <a:sym typeface="Poppins Medium"/>
              </a:rPr>
              <a:t>It is important to note that although the maximum number of listeners is not a hard limit, if a new instance is added, EventEmitter will allow it but will issue a warning message indicating a possible memory leak.</a:t>
            </a:r>
            <a:endParaRPr sz="2300">
              <a:solidFill>
                <a:srgbClr val="FFFFFF"/>
              </a:solidFill>
              <a:latin typeface="Poppins Medium"/>
              <a:ea typeface="Poppins Medium"/>
              <a:cs typeface="Poppins Medium"/>
              <a:sym typeface="Poppins Medium"/>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30"/>
          <p:cNvSpPr txBox="1"/>
          <p:nvPr/>
        </p:nvSpPr>
        <p:spPr>
          <a:xfrm>
            <a:off x="1571000" y="811950"/>
            <a:ext cx="14826900" cy="8004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chemeClr val="dk1"/>
              </a:buClr>
              <a:buSzPts val="1100"/>
              <a:buFont typeface="Arial"/>
              <a:buNone/>
            </a:pPr>
            <a:r>
              <a:rPr b="1" lang="en" sz="5200">
                <a:solidFill>
                  <a:srgbClr val="AA81E9"/>
                </a:solidFill>
                <a:latin typeface="Poppins"/>
                <a:ea typeface="Poppins"/>
                <a:cs typeface="Poppins"/>
                <a:sym typeface="Poppins"/>
              </a:rPr>
              <a:t>Special Events</a:t>
            </a:r>
            <a:endParaRPr b="1" sz="5200">
              <a:solidFill>
                <a:srgbClr val="AA81E9"/>
              </a:solidFill>
              <a:latin typeface="Poppins"/>
              <a:ea typeface="Poppins"/>
              <a:cs typeface="Poppins"/>
              <a:sym typeface="Poppins"/>
            </a:endParaRPr>
          </a:p>
        </p:txBody>
      </p:sp>
      <p:sp>
        <p:nvSpPr>
          <p:cNvPr id="208" name="Google Shape;208;p30"/>
          <p:cNvSpPr/>
          <p:nvPr/>
        </p:nvSpPr>
        <p:spPr>
          <a:xfrm rot="5400000">
            <a:off x="84150" y="647100"/>
            <a:ext cx="961800" cy="1130100"/>
          </a:xfrm>
          <a:prstGeom prst="round2SameRect">
            <a:avLst>
              <a:gd fmla="val 29124" name="adj1"/>
              <a:gd fmla="val 0" name="adj2"/>
            </a:avLst>
          </a:prstGeom>
          <a:solidFill>
            <a:srgbClr val="2D356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 name="Google Shape;209;p30"/>
          <p:cNvSpPr txBox="1"/>
          <p:nvPr/>
        </p:nvSpPr>
        <p:spPr>
          <a:xfrm>
            <a:off x="1514675" y="1995000"/>
            <a:ext cx="13728000" cy="1454700"/>
          </a:xfrm>
          <a:prstGeom prst="rect">
            <a:avLst/>
          </a:prstGeom>
          <a:noFill/>
          <a:ln>
            <a:noFill/>
          </a:ln>
        </p:spPr>
        <p:txBody>
          <a:bodyPr anchorCtr="0" anchor="t" bIns="91425" lIns="91425" spcFirstLastPara="1" rIns="91425" wrap="square" tIns="91425">
            <a:spAutoFit/>
          </a:bodyPr>
          <a:lstStyle/>
          <a:p>
            <a:pPr indent="-387350" lvl="0" marL="457200" marR="0" rtl="0" algn="l">
              <a:lnSpc>
                <a:spcPct val="115000"/>
              </a:lnSpc>
              <a:spcBef>
                <a:spcPts val="1000"/>
              </a:spcBef>
              <a:spcAft>
                <a:spcPts val="1000"/>
              </a:spcAft>
              <a:buClr>
                <a:srgbClr val="AA81E9"/>
              </a:buClr>
              <a:buSzPts val="2500"/>
              <a:buFont typeface="Poppins Medium"/>
              <a:buChar char="●"/>
            </a:pPr>
            <a:r>
              <a:rPr lang="en" sz="2500">
                <a:solidFill>
                  <a:srgbClr val="FFFFFF"/>
                </a:solidFill>
                <a:latin typeface="Poppins Medium"/>
                <a:ea typeface="Poppins Medium"/>
                <a:cs typeface="Poppins Medium"/>
                <a:sym typeface="Poppins Medium"/>
              </a:rPr>
              <a:t>Whenever new listeners are added, EventEmitter instances emit the 'newListener' event, and whenever existing listeners are removed, they emit the 'removeListener' event.</a:t>
            </a:r>
            <a:endParaRPr sz="2500">
              <a:solidFill>
                <a:srgbClr val="FFFFFF"/>
              </a:solidFill>
              <a:latin typeface="Poppins Medium"/>
              <a:ea typeface="Poppins Medium"/>
              <a:cs typeface="Poppins Medium"/>
              <a:sym typeface="Poppins Medium"/>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31"/>
          <p:cNvSpPr txBox="1"/>
          <p:nvPr/>
        </p:nvSpPr>
        <p:spPr>
          <a:xfrm>
            <a:off x="1571000" y="811950"/>
            <a:ext cx="14826900" cy="8004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chemeClr val="dk1"/>
              </a:buClr>
              <a:buSzPts val="1100"/>
              <a:buFont typeface="Arial"/>
              <a:buNone/>
            </a:pPr>
            <a:r>
              <a:rPr b="1" lang="en" sz="5200">
                <a:solidFill>
                  <a:srgbClr val="AA81E9"/>
                </a:solidFill>
                <a:latin typeface="Poppins"/>
                <a:ea typeface="Poppins"/>
                <a:cs typeface="Poppins"/>
                <a:sym typeface="Poppins"/>
              </a:rPr>
              <a:t>Asynchronous event</a:t>
            </a:r>
            <a:endParaRPr b="1" sz="5200">
              <a:solidFill>
                <a:srgbClr val="AA81E9"/>
              </a:solidFill>
              <a:latin typeface="Poppins"/>
              <a:ea typeface="Poppins"/>
              <a:cs typeface="Poppins"/>
              <a:sym typeface="Poppins"/>
            </a:endParaRPr>
          </a:p>
        </p:txBody>
      </p:sp>
      <p:sp>
        <p:nvSpPr>
          <p:cNvPr id="215" name="Google Shape;215;p31"/>
          <p:cNvSpPr/>
          <p:nvPr/>
        </p:nvSpPr>
        <p:spPr>
          <a:xfrm rot="5400000">
            <a:off x="84150" y="647100"/>
            <a:ext cx="961800" cy="1130100"/>
          </a:xfrm>
          <a:prstGeom prst="round2SameRect">
            <a:avLst>
              <a:gd fmla="val 29124" name="adj1"/>
              <a:gd fmla="val 0" name="adj2"/>
            </a:avLst>
          </a:prstGeom>
          <a:solidFill>
            <a:srgbClr val="2D356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 name="Google Shape;216;p31"/>
          <p:cNvSpPr txBox="1"/>
          <p:nvPr/>
        </p:nvSpPr>
        <p:spPr>
          <a:xfrm>
            <a:off x="1514675" y="1995000"/>
            <a:ext cx="13728000" cy="1454700"/>
          </a:xfrm>
          <a:prstGeom prst="rect">
            <a:avLst/>
          </a:prstGeom>
          <a:noFill/>
          <a:ln>
            <a:noFill/>
          </a:ln>
        </p:spPr>
        <p:txBody>
          <a:bodyPr anchorCtr="0" anchor="t" bIns="91425" lIns="91425" spcFirstLastPara="1" rIns="91425" wrap="square" tIns="91425">
            <a:spAutoFit/>
          </a:bodyPr>
          <a:lstStyle/>
          <a:p>
            <a:pPr indent="-387350" lvl="0" marL="457200" marR="0" rtl="0" algn="l">
              <a:lnSpc>
                <a:spcPct val="115000"/>
              </a:lnSpc>
              <a:spcBef>
                <a:spcPts val="1000"/>
              </a:spcBef>
              <a:spcAft>
                <a:spcPts val="1000"/>
              </a:spcAft>
              <a:buClr>
                <a:srgbClr val="AA81E9"/>
              </a:buClr>
              <a:buSzPts val="2500"/>
              <a:buFont typeface="Poppins Medium"/>
              <a:buChar char="●"/>
            </a:pPr>
            <a:r>
              <a:rPr lang="en" sz="2500">
                <a:solidFill>
                  <a:srgbClr val="FFFFFF"/>
                </a:solidFill>
                <a:latin typeface="Poppins Medium"/>
                <a:ea typeface="Poppins Medium"/>
                <a:cs typeface="Poppins Medium"/>
                <a:sym typeface="Poppins Medium"/>
              </a:rPr>
              <a:t>The listeners that were registered are called by the EventEmitter synchronously, in the order of their registration. Nevertheless, it is possible to perform asynchronous calls using either setImmediate() or process.nextTick().</a:t>
            </a:r>
            <a:endParaRPr sz="2500">
              <a:solidFill>
                <a:srgbClr val="FFFFFF"/>
              </a:solidFill>
              <a:latin typeface="Poppins Medium"/>
              <a:ea typeface="Poppins Medium"/>
              <a:cs typeface="Poppins Medium"/>
              <a:sym typeface="Poppins Medium"/>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32"/>
          <p:cNvSpPr txBox="1"/>
          <p:nvPr/>
        </p:nvSpPr>
        <p:spPr>
          <a:xfrm>
            <a:off x="3826975" y="4184300"/>
            <a:ext cx="10414800" cy="22473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4700"/>
              <a:buFont typeface="Arial"/>
              <a:buNone/>
            </a:pPr>
            <a:r>
              <a:rPr b="1" i="0" lang="en" sz="13400" u="none" cap="none" strike="noStrike">
                <a:solidFill>
                  <a:srgbClr val="AA81E9"/>
                </a:solidFill>
                <a:latin typeface="Work Sans"/>
                <a:ea typeface="Work Sans"/>
                <a:cs typeface="Work Sans"/>
                <a:sym typeface="Work Sans"/>
              </a:rPr>
              <a:t>THANK YOU</a:t>
            </a:r>
            <a:endParaRPr b="1" i="0" sz="13400" u="none" cap="none" strike="noStrike">
              <a:solidFill>
                <a:srgbClr val="AA81E9"/>
              </a:solidFill>
              <a:latin typeface="Work Sans"/>
              <a:ea typeface="Work Sans"/>
              <a:cs typeface="Work Sans"/>
              <a:sym typeface="Work Sans"/>
            </a:endParaRPr>
          </a:p>
        </p:txBody>
      </p:sp>
      <p:sp>
        <p:nvSpPr>
          <p:cNvPr id="222" name="Google Shape;222;p32"/>
          <p:cNvSpPr/>
          <p:nvPr/>
        </p:nvSpPr>
        <p:spPr>
          <a:xfrm rot="5400000">
            <a:off x="2679031" y="4897711"/>
            <a:ext cx="1475400" cy="820500"/>
          </a:xfrm>
          <a:prstGeom prst="triangle">
            <a:avLst>
              <a:gd fmla="val 49916" name="adj"/>
            </a:avLst>
          </a:prstGeom>
          <a:solidFill>
            <a:srgbClr val="2D356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3" name="Google Shape;223;p32"/>
          <p:cNvSpPr/>
          <p:nvPr/>
        </p:nvSpPr>
        <p:spPr>
          <a:xfrm flipH="1" rot="-5400000">
            <a:off x="13914331" y="4897711"/>
            <a:ext cx="1475400" cy="820500"/>
          </a:xfrm>
          <a:prstGeom prst="triangle">
            <a:avLst>
              <a:gd fmla="val 49916" name="adj"/>
            </a:avLst>
          </a:prstGeom>
          <a:solidFill>
            <a:srgbClr val="2D356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224" name="Google Shape;224;p32"/>
          <p:cNvPicPr preferRelativeResize="0"/>
          <p:nvPr/>
        </p:nvPicPr>
        <p:blipFill rotWithShape="1">
          <a:blip r:embed="rId3">
            <a:alphaModFix/>
          </a:blip>
          <a:srcRect b="38460" l="14475" r="15964" t="37792"/>
          <a:stretch/>
        </p:blipFill>
        <p:spPr>
          <a:xfrm>
            <a:off x="7419500" y="3071850"/>
            <a:ext cx="2944000" cy="1004923"/>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