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1758b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1758b9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1758b9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1758b97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642575"/>
            <a:ext cx="68421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createRoot() 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&amp; render() methods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Introducing the new root API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Legacy Root API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Root API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Introducing the new root API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root in React refers to the top-level data structure that renders a tree.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will have two root APIs: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legacy root API and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root API.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Legacy Root API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legacy root API is the existing API called with the ReactDOM.render method.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ReactDOM.render is no longer supported in React 18.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render() method of the react-dom package is considered legacy starting react-dom version 18.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method is replaced with the createRoot() method that is exported from react-dom/client.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createRoot() method takes the root element as a parameter and creates a React root.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New Root API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createRoot()  allows us to create a separate root for a React tree outside of the main React DOM tree.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takes a single argument, which is a reference to an existing DOM element.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returns a new root object that has a render() method for rendering React components into the specified DOM element.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