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26b75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5026b75a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78965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50789659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810775"/>
            <a:ext cx="684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OS Module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content: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Useful commands to fetch information from OS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Examples and output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OS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OS module in Node.js is utilized to retrieve details about the operating system of a computer.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offers methods for communication with the computer's operating system, including retrieving the hostname and the amount of available system memory in bytes.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OS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1995000"/>
            <a:ext cx="1468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os.arch());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os.freemem());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os.totalmem());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os.networkInterfaces());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os.tmpdir 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OS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468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os.endianness());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os.hostname());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os.type());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os.platform());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os.release());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