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96586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29965867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83675d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5383675d1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383675d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5383675d1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383675d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5383675d1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226675"/>
            <a:ext cx="68421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and Why Express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types of NodeJs Frameworks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do we use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Frameworks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framework is a software tool or platform that provides developers with a set of pre-written code, components, and libraries that they can use to build applications.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Frameworks often include a set of guidelines and best practices that help developers to write code more efficiently and to build applications that are more stable, secure, and scalable.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Some popular web development frameworks include Ruby on Rails, Django, Laravel, React, Angular, and Vue.js.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Frameworks can vary in complexity and size, from lightweight micro-frameworks that provide only the bare essentials, to full-stack frameworks that include everything from front-end libraries to back-end database integration.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4826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the different types of Node.js Framework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2528400"/>
            <a:ext cx="13686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of the different types of Node.js Frameworks that help software architects to develop applications efficiently and with ease are as follows -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Koa.js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Nest.js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Hapi.js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Fastify.js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Sails.js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Express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36863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 is an open-source backend web application framework for building Restful APIs with Nodejs.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fast, unopinionated, minimalist web framework for Node.js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Express.js was founded by TJ Holowaychuk.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Its main key features are Robust routing and Middleware function.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 is a back-end component of popular development stacks like MEAN, MERN, or MEVN, together with the MongoDB database software and a Javascript Front-end framework or library.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 …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514675" y="1995000"/>
            <a:ext cx="136863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 can used by installing, importing and creating the instance of using the following command.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Install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`npm install express`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`const express = require(“express”)`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an instance of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`const app = express()`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we use Express.js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514675" y="1995000"/>
            <a:ext cx="136863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Lightweight and unopinionated Nodejs framework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 and Efficient for building scalable web applications with high traffic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 and active community as a result there are plenty of resource available for learning and troubleshooting.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Easy to learn due to its simplicity and intuitive API that is easy to learn even for new developers who are new to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Modular and Extensible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Routing and middleware support which provides a powerful routing system and middleware support, making it easy to handle complex requests and responses.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3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