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0287000" cx="18288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JetBrains Mono Medium"/>
      <p:regular r:id="rId17"/>
      <p:bold r:id="rId18"/>
      <p:italic r:id="rId19"/>
      <p:boldItalic r:id="rId20"/>
    </p:embeddedFont>
    <p:embeddedFont>
      <p:font typeface="Poppins Medium"/>
      <p:regular r:id="rId21"/>
      <p:bold r:id="rId22"/>
      <p:italic r:id="rId23"/>
      <p:boldItalic r:id="rId24"/>
    </p:embeddedFont>
    <p:embeddedFont>
      <p:font typeface="Work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etBrainsMonoMedium-boldItalic.fntdata"/><Relationship Id="rId22" Type="http://schemas.openxmlformats.org/officeDocument/2006/relationships/font" Target="fonts/PoppinsMedium-bold.fntdata"/><Relationship Id="rId21" Type="http://schemas.openxmlformats.org/officeDocument/2006/relationships/font" Target="fonts/PoppinsMedium-regular.fntdata"/><Relationship Id="rId24" Type="http://schemas.openxmlformats.org/officeDocument/2006/relationships/font" Target="fonts/PoppinsMedium-boldItalic.fntdata"/><Relationship Id="rId23" Type="http://schemas.openxmlformats.org/officeDocument/2006/relationships/font" Target="fonts/Poppins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oppins-regular.fntdata"/><Relationship Id="rId12" Type="http://schemas.openxmlformats.org/officeDocument/2006/relationships/slide" Target="slides/slide6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JetBrainsMonoMedium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JetBrainsMonoMedium-italic.fntdata"/><Relationship Id="rId18" Type="http://schemas.openxmlformats.org/officeDocument/2006/relationships/font" Target="fonts/JetBrainsMon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02322a0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502322a0d6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026b75a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1" name="Google Shape;191;g25026b75ab8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9965867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8" name="Google Shape;198;g229965867b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4642575"/>
            <a:ext cx="6842100" cy="3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How to create server in Nodejs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Content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514675" y="1995000"/>
            <a:ext cx="14138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HTTP module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Feature of HTTP module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Server with HTTP module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HTTP modules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1514675" y="1995000"/>
            <a:ext cx="136863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Hypertext Transport Protocol modules of Nodejs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HTTP modules is the core modules of Nodejs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HTTP modules provide way to create server and handle HTTP request and response.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exposes various classes, functions and properties to work with HTTP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use the HTTP server and Client one must require(“node:http”)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1571000" y="811950"/>
            <a:ext cx="1482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Features of HTTP method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1514675" y="1995000"/>
            <a:ext cx="14688300" cy="4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 an HTTP server using `http.createServer()`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Listen to incoming request using the `server.listen()` method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Handle incoming requests and send responses using the `request` and `response` object passed to the server’s request event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Set headers on the response object using `response.setHeader()`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Write data to the response object using `response.write()`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End the response using `response.end()`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Send an HTTP request to a server using `http.request()`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Receive a response from a server using the `response` event of the `http.clientRequest` object returned by `http.request()`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1571000" y="811950"/>
            <a:ext cx="1482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Server with HTTP module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1514675" y="1995000"/>
            <a:ext cx="14688300" cy="6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const http = require("node:http"); // getting the http module</a:t>
            </a:r>
            <a:endParaRPr sz="2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const port = </a:t>
            </a:r>
            <a:r>
              <a:rPr lang="en" sz="23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3000</a:t>
            </a:r>
            <a:r>
              <a:rPr lang="en" sz="2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; // initializing the port no.</a:t>
            </a:r>
            <a:endParaRPr sz="2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const host = "localhost"; // define the hostname</a:t>
            </a:r>
            <a:endParaRPr sz="2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const server = http.createServer((req, res) =&gt; { // create server</a:t>
            </a:r>
            <a:endParaRPr sz="2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res.statusCode = </a:t>
            </a:r>
            <a:r>
              <a:rPr lang="en" sz="2300">
                <a:solidFill>
                  <a:srgbClr val="AA81E9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200</a:t>
            </a:r>
            <a:r>
              <a:rPr lang="en" sz="2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; // set to 200 to indicate it is successful</a:t>
            </a:r>
            <a:endParaRPr sz="2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res.setHeader( "Content-type", "text/plain"); // set content type to plain text</a:t>
            </a:r>
            <a:endParaRPr sz="2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res.end("hello world"); // end with ‘hello world’ text return</a:t>
            </a:r>
            <a:endParaRPr sz="2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});</a:t>
            </a:r>
            <a:endParaRPr sz="2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server.listen(port, () =&gt; { // list to the define port.</a:t>
            </a:r>
            <a:endParaRPr sz="2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console.log(`Server running at ${host}:${port}`);</a:t>
            </a:r>
            <a:endParaRPr sz="2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3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});</a:t>
            </a:r>
            <a:endParaRPr sz="23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8" name="Google Shape;208;p30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