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0287000" cx="18288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Poppins Medium"/>
      <p:regular r:id="rId15"/>
      <p:bold r:id="rId16"/>
      <p:italic r:id="rId17"/>
      <p:boldItalic r:id="rId18"/>
    </p:embeddedFont>
    <p:embeddedFont>
      <p:font typeface="Work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.fntdata"/><Relationship Id="rId11" Type="http://schemas.openxmlformats.org/officeDocument/2006/relationships/font" Target="fonts/Poppins-regular.fntdata"/><Relationship Id="rId22" Type="http://schemas.openxmlformats.org/officeDocument/2006/relationships/font" Target="fonts/WorkSans-boldItalic.fntdata"/><Relationship Id="rId10" Type="http://schemas.openxmlformats.org/officeDocument/2006/relationships/slide" Target="slides/slide4.xml"/><Relationship Id="rId21" Type="http://schemas.openxmlformats.org/officeDocument/2006/relationships/font" Target="fonts/WorkSans-italic.fntdata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Medium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oppinsMedium-italic.fntdata"/><Relationship Id="rId16" Type="http://schemas.openxmlformats.org/officeDocument/2006/relationships/font" Target="fonts/PoppinsMedium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Work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" name="Google Shape;179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2467ca9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6" name="Google Shape;186;g222467ca93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4871025"/>
            <a:ext cx="68421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Background 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Of React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React?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14675" y="1995000"/>
            <a:ext cx="14138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React is a Frontend javascript Library.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Jordan Walke, a Facebook software engineer is the creator of React.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is well known for creating single page applications.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is an open source component-based library.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React?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514675" y="1995000"/>
            <a:ext cx="145293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Easy To Learn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Flexible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Reusable UI components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Community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