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0287000" cx="18288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11" Type="http://schemas.openxmlformats.org/officeDocument/2006/relationships/slide" Target="slides/slide5.xml"/><Relationship Id="rId22" Type="http://schemas.openxmlformats.org/officeDocument/2006/relationships/font" Target="fonts/WorkSans-italic.fntdata"/><Relationship Id="rId10" Type="http://schemas.openxmlformats.org/officeDocument/2006/relationships/slide" Target="slides/slide4.xml"/><Relationship Id="rId21" Type="http://schemas.openxmlformats.org/officeDocument/2006/relationships/font" Target="fonts/WorkSans-bold.fntdata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2467ca9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2467ca93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418d888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418d8889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cdn-link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871025"/>
            <a:ext cx="68421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Starter Project with CDN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CDN?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CDN, or Content Delivery Network, is a distributed network of servers that work together to provide fast and reliable delivery of digital content, such as images, videos, web pages, and other static or dynamic assets, to end-users across the globe.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Few reasons why organizations uses CDN’s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2528400"/>
            <a:ext cx="145293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Improved performance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 Availability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Security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Traffic Management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Saving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Where to get React CDN	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4138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get React CDN’s from its official website.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https://reactjs.org/docs/cdn-links.html</a:t>
            </a: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3" name="Google Shape;203;p29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