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0287000" cx="18288000"/>
  <p:notesSz cx="6858000" cy="9144000"/>
  <p:embeddedFontLst>
    <p:embeddedFont>
      <p:font typeface="Poppins"/>
      <p:regular r:id="rId15"/>
      <p:bold r:id="rId16"/>
      <p:italic r:id="rId17"/>
      <p:boldItalic r:id="rId18"/>
    </p:embeddedFont>
    <p:embeddedFont>
      <p:font typeface="Poppins Medium"/>
      <p:regular r:id="rId19"/>
      <p:bold r:id="rId20"/>
      <p:italic r:id="rId21"/>
      <p:boldItalic r:id="rId22"/>
    </p:embeddedFont>
    <p:embeddedFont>
      <p:font typeface="Work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90">
          <p15:clr>
            <a:srgbClr val="9AA0A6"/>
          </p15:clr>
        </p15:guide>
        <p15:guide id="2" orient="horz" pos="1257">
          <p15:clr>
            <a:srgbClr val="9AA0A6"/>
          </p15:clr>
        </p15:guide>
        <p15:guide id="3" orient="horz" pos="16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90"/>
        <p:guide pos="1257" orient="horz"/>
        <p:guide pos="16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bold.fntdata"/><Relationship Id="rId22" Type="http://schemas.openxmlformats.org/officeDocument/2006/relationships/font" Target="fonts/PoppinsMedium-boldItalic.fntdata"/><Relationship Id="rId21" Type="http://schemas.openxmlformats.org/officeDocument/2006/relationships/font" Target="fonts/PoppinsMedium-italic.fntdata"/><Relationship Id="rId24" Type="http://schemas.openxmlformats.org/officeDocument/2006/relationships/font" Target="fonts/WorkSans-bold.fntdata"/><Relationship Id="rId23" Type="http://schemas.openxmlformats.org/officeDocument/2006/relationships/font" Target="fonts/WorkSans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WorkSans-boldItalic.fntdata"/><Relationship Id="rId25" Type="http://schemas.openxmlformats.org/officeDocument/2006/relationships/font" Target="fonts/Work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Poppins-regular.fntdata"/><Relationship Id="rId14" Type="http://schemas.openxmlformats.org/officeDocument/2006/relationships/slide" Target="slides/slide8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19" Type="http://schemas.openxmlformats.org/officeDocument/2006/relationships/font" Target="fonts/PoppinsMedium-regular.fntdata"/><Relationship Id="rId18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0d28ee9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9" name="Google Shape;179;g220d28ee92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40fd7d14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6" name="Google Shape;186;g2240fd7d14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41758b9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3" name="Google Shape;193;g2241758b97e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41758b9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0" name="Google Shape;200;g2241758b97e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4d3f3545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7" name="Google Shape;207;g244d3f3545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4d3f3545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4" name="Google Shape;214;g244d3f35455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7" name="Google Shape;12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6" name="Google Shape;136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8" name="Google Shape;148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1491750" y="5810775"/>
            <a:ext cx="6842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props</a:t>
            </a:r>
            <a:endParaRPr b="1" sz="66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4">
            <a:alphaModFix/>
          </a:blip>
          <a:srcRect b="22144" l="4521" r="4511" t="22144"/>
          <a:stretch/>
        </p:blipFill>
        <p:spPr>
          <a:xfrm>
            <a:off x="8167275" y="3426775"/>
            <a:ext cx="9745950" cy="59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Topics Covered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p2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1514675" y="1995000"/>
            <a:ext cx="141387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are props?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Destructuring of props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Default props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props are read only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1571000" y="811950"/>
            <a:ext cx="149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are props?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27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1514675" y="1995000"/>
            <a:ext cx="141387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props are an acronym for "properties".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is immutable.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 can't modify the props inside the component.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with props are being passed in unidirectional data flow.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Destructuring of props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28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514675" y="1995000"/>
            <a:ext cx="14138700" cy="1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makes the code much cleaner and more readable.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Destructuring can also make it easier to assign default values to props.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can improve performance.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Default props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3" name="Google Shape;203;p29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1514675" y="1995000"/>
            <a:ext cx="14138700" cy="1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provides default values if props is not provided.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 use the defaultProps property to set the value.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That default props are only used if the prop is not passed or is null or undefined.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props are read only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" name="Google Shape;210;p30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1514675" y="1995000"/>
            <a:ext cx="141387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props are used to pass information from parent component to child component.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props are considered to be read-only  because they are passed down from the parent component and can not be modified by the child component.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React follows one way data flow which means that data should flow in a single direction  from parent component to child component.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is the State?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" name="Google Shape;217;p31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1514675" y="1995000"/>
            <a:ext cx="14138700" cy="20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state refers to the current condition or data of a component that can be updated and manipulated over time.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State is a fundamental concept in React as it enables components to manage and update their own data dynamically and respond to user interactions.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4" name="Google Shape;224;p32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2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32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