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40fd7d1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240fd7d14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417f9ba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g22417f9bac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417f9ba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8" name="Google Shape;208;g22417f9bac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642575"/>
            <a:ext cx="68421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Conditional rendering JSX component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if/else statements inside JSX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Ternary operators inside JSX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short circuit operators inside JSX components.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are HtML attributes?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if/else statements inside JSX component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specified condition is true,then the  if/else statement executes a block of code.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Another block of code can be executed if the condition is false.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455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Ternary operators inside JSX components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413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ternary operator can be used within JSX components to conditionally render different elements or components based on certain conditions.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ternary operator is a shorthand version of an if/else statement and has the following syntax: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644850" y="4585800"/>
            <a:ext cx="55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condition ? true : false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1571000" y="811950"/>
            <a:ext cx="15601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short circuit operators inside JSX components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514675" y="2604600"/>
            <a:ext cx="14138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Short circuit operators can be used in  JSX to conditionally render elements.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It works by evaluating the expressions on either side of the operator.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are HTML attributes?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514675" y="1995000"/>
            <a:ext cx="141387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HTML attributes are properties that are used to define the characteristics and behaviour of HTML elements.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Examples of commonly used attributes include “class”, “id”, “src”,”href”,”for” etc and events like “onclick”, “onchange” etc.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react, We use the `className` attribute instead of `class`.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HTML, we use `onchange` event but in react we use in camelcase like `onChange` event.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8" name="Google Shape;218;p3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