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10287000" cx="18288000"/>
  <p:notesSz cx="6858000" cy="9144000"/>
  <p:embeddedFontLst>
    <p:embeddedFont>
      <p:font typeface="Poppins"/>
      <p:regular r:id="rId11"/>
      <p:bold r:id="rId12"/>
      <p:italic r:id="rId13"/>
      <p:boldItalic r:id="rId14"/>
    </p:embeddedFont>
    <p:embeddedFont>
      <p:font typeface="Poppins Medium"/>
      <p:regular r:id="rId15"/>
      <p:bold r:id="rId16"/>
      <p:italic r:id="rId17"/>
      <p:boldItalic r:id="rId18"/>
    </p:embeddedFont>
    <p:embeddedFont>
      <p:font typeface="Work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90">
          <p15:clr>
            <a:srgbClr val="9AA0A6"/>
          </p15:clr>
        </p15:guide>
        <p15:guide id="2" orient="horz" pos="1257">
          <p15:clr>
            <a:srgbClr val="9AA0A6"/>
          </p15:clr>
        </p15:guide>
        <p15:guide id="3" orient="horz" pos="165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90"/>
        <p:guide pos="1257" orient="horz"/>
        <p:guide pos="165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bold.fntdata"/><Relationship Id="rId11" Type="http://schemas.openxmlformats.org/officeDocument/2006/relationships/font" Target="fonts/Poppins-regular.fntdata"/><Relationship Id="rId22" Type="http://schemas.openxmlformats.org/officeDocument/2006/relationships/font" Target="fonts/WorkSans-boldItalic.fntdata"/><Relationship Id="rId10" Type="http://schemas.openxmlformats.org/officeDocument/2006/relationships/slide" Target="slides/slide4.xml"/><Relationship Id="rId21" Type="http://schemas.openxmlformats.org/officeDocument/2006/relationships/font" Target="fonts/WorkSans-italic.fntdata"/><Relationship Id="rId13" Type="http://schemas.openxmlformats.org/officeDocument/2006/relationships/font" Target="fonts/Poppins-italic.fntdata"/><Relationship Id="rId12" Type="http://schemas.openxmlformats.org/officeDocument/2006/relationships/font" Target="fonts/Poppi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oppinsMedium-regular.fntdata"/><Relationship Id="rId14" Type="http://schemas.openxmlformats.org/officeDocument/2006/relationships/font" Target="fonts/Poppins-boldItalic.fntdata"/><Relationship Id="rId17" Type="http://schemas.openxmlformats.org/officeDocument/2006/relationships/font" Target="fonts/PoppinsMedium-italic.fntdata"/><Relationship Id="rId16" Type="http://schemas.openxmlformats.org/officeDocument/2006/relationships/font" Target="fonts/PoppinsMedium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WorkSans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oppins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0d28ee9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9" name="Google Shape;179;g220d28ee92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4194244d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6" name="Google Shape;186;g224194244d9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7" name="Google Shape;127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6" name="Google Shape;136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8" name="Google Shape;148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1491750" y="5394325"/>
            <a:ext cx="6842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create-react-app</a:t>
            </a:r>
            <a:endParaRPr b="1" sz="54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4">
            <a:alphaModFix/>
          </a:blip>
          <a:srcRect b="22144" l="4521" r="4511" t="22144"/>
          <a:stretch/>
        </p:blipFill>
        <p:spPr>
          <a:xfrm>
            <a:off x="8167275" y="3426775"/>
            <a:ext cx="9745950" cy="59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Create react App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2" name="Google Shape;182;p26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1514675" y="1995000"/>
            <a:ext cx="14138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 can create a react app by using create-react-app tool.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 can use either npx or npm to create a react application.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Boilerplate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27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1514675" y="1995000"/>
            <a:ext cx="141387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node_modules.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public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Src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package.json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.gitignore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README.md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yarn.lock or package-lock.json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96" name="Google Shape;196;p28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8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8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