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3" r:id="rId2"/>
    <p:sldId id="284" r:id="rId3"/>
    <p:sldId id="347" r:id="rId4"/>
    <p:sldId id="350" r:id="rId5"/>
    <p:sldId id="341" r:id="rId6"/>
    <p:sldId id="348" r:id="rId7"/>
    <p:sldId id="353" r:id="rId8"/>
    <p:sldId id="352" r:id="rId9"/>
    <p:sldId id="351" r:id="rId10"/>
    <p:sldId id="343" r:id="rId11"/>
    <p:sldId id="34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033" autoAdjust="0"/>
  </p:normalViewPr>
  <p:slideViewPr>
    <p:cSldViewPr snapToGrid="0">
      <p:cViewPr varScale="1">
        <p:scale>
          <a:sx n="78" d="100"/>
          <a:sy n="78" d="100"/>
        </p:scale>
        <p:origin x="878"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11-01T04:49:20.444"/>
    </inkml:context>
    <inkml:brush xml:id="br0">
      <inkml:brushProperty name="width" value="0.05292" units="cm"/>
      <inkml:brushProperty name="height" value="0.05292" units="cm"/>
      <inkml:brushProperty name="color" value="#C00000"/>
    </inkml:brush>
  </inkml:definitions>
  <inkml:trace contextRef="#ctx0" brushRef="#br0">12433 4168 112 0,'0'-6'372'0,"6"-5"62"0,-6 2 48 0,0 3-19 16,0-2-51-16,0 5-42 0,0-5-31 0,0 1-23 15,0 0-14-15,6 3-30 0,-6-3-37 16,0 3-45-16,7 1-30 0,-7-1-22 0,7 1-22 16,-7 3-14-16,6-5-10 0,1 2-10 15,-1 3-13-15,-6-4-6 0,0 4-4 16,6 0-5-16,-6 0-12 0,0-3-5 0,0 3-5 15,0 0-7-15,0 0-10 0,0 3-6 16,0-3 0-16,-6 4-5 0,6-1 1 16,-6 5 0-16,-1-1 1 0,1 4 1 0,-8 0 0 15,2 0-4-15,4 4-2 0,-4-5 0 0,-1 6 1 16,0-2-2-16,-6-4 4 0,5 2 0 16,8 3-2-16,-7-5-2 0,0 2-1 15,6-5 0-15,-6 4-5 0,0-4 3 16,7 4 0-16,0-4 3 0,-2 1-1 0,2-1-3 15,0 1-1-15,-1 0 3 0,1-6 2 16,-1 2-2-16,7 0 0 0,-7 0 2 0,7-1 0 16,-6-3-3-16,0 0-4 0,6 4 0 15,-6-4 4-15,6 0 0 0,-8 0 1 0,2 4 1 16,0-4 0-16,-1 0 1 0,0 0 0 16,1 0-3-16,-7 0-2 0,0 0 0 15,0-4 2-15,7 4-1 0,-14 0-3 0,7 0 3 16,-7 0-1-16,0 0 1 0,-5-4 1 15,5 4-1-15,-12 0 2 0,5 0-1 16,-5 0 2-16,-1-3-2 0,1 3-2 0,-7 0-2 16,-1 0 3-16,-5 0-2 0,-1 0-1 15,-5 0 1-15,-2 0 2 0,1 0-3 0,0-4 0 16,0 4-1-16,-7-4 1 0,14 4-1 16,-7 0 3-16,6-4 2 0,-6 4-1 0,6 0 1 15,1 0-4-15,-1 0 0 0,-5 0-4 16,4 0-2-16,2-2 1 0,6 2 1 0,0 0 2 15,0 0 1-15,-1 0-3 0,1 0 2 16,1 0-2-16,-1 2 1 0,-7-2 3 0,0 0 0 16,-6 0 3-16,-7 4 2 0,1-4 1 15,-7 4 1-15,0-4 2 0,-7 4 1 0,7-4-1 16,-7 3 1-16,7 1 1 0,0-4-3 16,6 4-1-16,1-4 1 0,-7 2-1 15,6 3 0-15,0-1-1 0,0-4 5 16,1 3-6-16,0-3 2 0,-8 4 1 0,8 0-1 15,0-4 1-15,5 3-1 0,-6 1 4 16,7-4 0-16,1 4 0 0,4-1 0 0,-5-3-3 16,7 3-4-16,0-3 3 0,5 5-2 15,-5-5 2-15,6 4 1 0,-1-4 1 0,1 3 3 16,1-3-2-16,-2 4 2 0,1-4-2 0,0 0 14 16,0 3-8-16,0-3-4 0,0 4-3 15,0-4-2-15,7 0 0 0,-7 0-13 0,5 3 6 16,9-3 0-16,-8 0 3 0,0 4 0 0,8-4 0 15,-8 0-1-15,1 0 4 0,-2 4 1 16,2-4 1-16,-7 0 2 0,0 3-2 0,0-3 3 16,7 0-6-16,-14 4 2 0,7-4-3 15,0 3 3-15,-1-3-3 0,1 4-1 0,1-4 2 16,-2 0 1-16,1 5 3 0,0-5-2 16,0 3 0-16,0-3 0 0,0 3 3 0,0-3-1 15,0 0 0-15,7 4-1 0,-8 0 1 16,1-4 3-16,0 3-4 0,-1-3-1 0,2 4-4 15,5-4-4-15,-6 0 6 16,7 4 1-16,-1-4 0 0,1 0 2 0,6 0 2 0,-1 3 2 16,1-3-5-16,0 5-1 0,0-5-4 0,1 0 1 15,-8 0 2-15,0 0 6 0,7 0-4 16,-6 0 1-16,-1 2 1 0,0-2 0 16,0 0-1-16,1 5-3 0,-1-5 4 0,1 0-3 15,6 3 3-15,0-3-2 0,0 0 0 0,-6 4 0 16,5-4 2-16,1 0 0 0,-6 4-6 0,6-4 3 15,-1 0 2-15,1 3-1 0,1-3-2 16,-1 0 2-16,0 4 7 0,6-4-18 16,1 0 7-16,5 0 0 0,-6 0 3 0,8 0 0 15,-1 0 1-15,-1 0 16 0,8 0-7 0,-6 0 4 16,4 0-2-16,2 0-6 0,0-4 1 16,-1 4-4-16,-6 0 1 0,6-3-3 0,1 3 0 15,-7-4 1-15,6 4 1 0,-5 0-2 16,-2 0-2-16,1 0 2 0,1 0 1 15,-2 0-1-15,2 0-7 0,-8 0 11 0,0 0-3 16,7 0-1-16,-7 0-7 0,1 0 3 0,-1 0 7 16,1 0-9-16,0 0 0 0,-8 0 5 0,8 0 3 15,0 0-4-15,-1 0-2 16,0 0 2-16,1 0 2 0,-1 0-1 0,1 0-1 0,-1-4 4 16,0 4 14-16,1 0-9 0,0 0 0 15,-1 0 5-15,1-3-7 0,-1 3-2 0,-6-5-15 16,-1 3 7-16,2 2 2 0,5-5 1 15,-6 2 3-15,6-1 1 0,-5 0 3 0,11 1 0 0,-5-1 2 16,0 0-1-16,6 1-1 0,-1 0 0 16,2-2 2-16,-2 1-1 0,2-3-5 15,-2 4 1-15,-5-5-1 0,-1 1 0 0,8 0 0 16,-8 0-2-16,7-1 1 0,-7 1 2 0,0 0 0 16,8-1 3-16,-1 1-4 0,-1 0 5 15,8-4 1-15,0 3-2 0,-8 2-3 0,14-2-4 16,-6 0-3-16,6-3-5 0,-6 4-8 15,6-1-37-15,0 1-58 0,0 4-101 16,6-5-121-16,0 1-147 0,0 0-160 0,2 0-101 16,-2 2-13-16,0-2 63 0,-12 4 104 15,0-5 141-15</inkml:trace>
  <inkml:trace contextRef="#ctx0" brushRef="#br0" timeOffset="2532.48">3119 6184 178 0,'-6'0'258'0,"-1"0"17"16,7 0-33-16,-6 0-38 0,-1 0-33 15,7 0-23-15,-7 0-16 0,7 0-11 16,0 0-9-16,7-4-6 0,-7 4-4 0,7 0-8 0,-1 0-1 16,7 0 3-16,0 0 9 0,0 0 11 15,7 0 16-15,-1-3 23 0,7 3 19 0,0 0 6 16,0 0-3-16,1 0-8 0,5 0-21 0,-6 0-28 15,13 0-26-15,-6 0-24 0,6 0-16 0,7 0-13 16,-1-5-8-16,1 5-6 0,13 0-4 16,-8 0-2-16,14-3-2 0,7 3-6 0,0-3-4 15,-1 3-2-15,8-5 0 0,-2 5 8 16,8-2 9-16,6-3 12 0,-6 1 9 0,6 1 3 16,1-1-1-16,-1 1-8 0,0-1-10 0,0 0-11 15,-7 1-3-15,7-1-8 0,8 1 0 16,-2-2 1-16,1 2 1 0,0-1-1 0,6 4-4 15,-6 0 3-15,-1-3-3 0,-5 3 2 0,5 0-4 16,-6 0 0-16,-6 0 1 16,-1 0 6-16,1 0 0 0,0 0-1 0,-6 0 0 0,5 0 3 15,-12 0-6-15,-1 0-6 0,-6-4-1 16,7 4 1-16,-14-4 0 0,1 4-3 0,-7 0 4 16,7 0-1-16,-14-3 3 0,8 3 0 15,-15 0-4-15,8-4 3 0,0 4 3 0,-8 0 4 16,9 0-4-16,-9 0-4 0,8 0 5 15,-7 0-2-15,6 0-6 0,-5 0-1 0,-1 0 4 16,-7 0-4-16,1 0 1 0,-1 0 0 0,1-4 7 16,-7 8 3-16,7-4-3 0,-7 0 2 15,0 0-2-15,0 0-3 0,0 0-3 0,0 0-5 16,-6-4 0-16,6 4 1 0,0 0-3 0,-7 0 2 16,1 0 4-16,0 0 0 0,-1 0 3 15,-6 0 3-15,0-3 4 0,-1 3-3 0,-4 0-2 16,-2 0 2-16,0 0-4 0,-6 3 0 0,7-3 2 15,-7 0-1-15,-7 0 0 0,7 0-3 16,-6 0 1-16,6 0-6 0,-6 0-1 0,-8 0 0 16,8 0-4-16,-7 0 6 0,0 0 3 15,-6 0 3-15,-1 0-4 0,-6 0 3 0,-7 4 1 16,7-4-4-16,-7 0-4 0,-12 0-3 16,6 4 5-16,-7-4-1 0,-12 0 0 0,5 3-6 0,-12-3 5 15,0 4 0-15,0-4-1 0,-6 4 0 16,-8-1-4-16,8-3 10 0,-8 4-3 15,2-1 6-15,-2-3-4 0,-6 5 3 0,1-2 4 16,-1-3 4-16,-6 4-3 0,6-4 0 0,-6 3 3 16,0 1 1-16,-7-4-2 0,1 4-5 15,-1-1 3-15,-7 1-2 0,2-4-1 16,-1 3-3-16,-1 1 3 0,7 1 0 0,-5-3 2 0,4-2-2 16,8 5 1-16,-7-2-1 0,7 0 0 15,-6 2-4-15,5-2-3 0,-5 1 4 0,-1-2 1 16,1 3 1-16,-1-2 1 0,7 1 2 0,6 4-1 15,0-5-1-15,8 1 0 0,-2 0-5 16,8-1-6-16,-2 5 3 0,2-5 4 0,6 1 2 16,0 0-6-16,0-1 7 0,6 1 7 0,1-4-1 15,5 4-7-15,1-1-1 0,7 1 4 16,0-4-4-16,5 0 1 0,7 4-1 0,7-4 3 16,7 0 2-16,-1 3 5 0,0-3-4 0,14 0-5 15,-7 0 5-15,7 0 4 0,-1 0-6 16,1 0-6-16,6 0 7 0,-7 0 0 0,7 0-1 15,-6 0 0-15,6 0 4 0,0 0-1 0,0 0 5 16,0 0 2-16,0 0 0 0,0 0-4 0,0 0 0 16,0 0 1-16,0 0-5 0,0 0 1 0,6 0 2 15,-6 0-3-15,0-3-3 0,0 3 0 16,0 0 1-16,0 0-2 0,0 0-3 16,0 0 0-16,7 0 1 0,-7 0 0 0,0 0 2 0,0 0 0 15,6 0 3-15,-6 0 1 0,0 0 1 16,7 0 2-16,-1 0-4 0,1 0 1 0,-1 0-2 15,0 0-2-15,2 0 3 0,-8 0-3 0,6 0-2 16,-6 0 2-16,6 0 1 0,-6 0-1 0,0 0-7 16,0 0-8-16,0 0-14 0,0-4-65 15,0 4-116-15,0 0-178 0,0 0-211 0,-6 0-108 16,6 0-45-16,-14 0 31 0,2-7 98 0,-1-1 172 16</inkml:trace>
  <inkml:trace contextRef="#ctx0" brushRef="#br0" timeOffset="4178">12439 6220 42 0,'20'-3'268'16,"-1"3"52"-16,1-4 18 0,-1 0-18 0,1 1-24 15,-8 0-21-15,2 3-20 0,-8-5-16 16,8 5-15-16,-8-4-2 0,0 4-9 15,-6-3-4-15,0 3-8 0,0 0-15 0,-6 0-24 16,0 0-28-16,-8 0-32 0,-6 0-33 16,-5 0-25-16,-8 0-21 0,-6 3 0 0,-13 1-5 15,0-4 4-15,-13 5 6 0,-6-2 8 16,-2 0 4-16,-4-3-2 0,4 4 2 0,2 0-8 16,6-4-7-16,13 3-10 0,6-3-5 15,14 0-5-15,6 0-4 0,6 0 2 16,14 0-4-16,-1 0-15 0,14 0 8 0,12-3 0 15,7-1 1-15,6 0-3 0,14 1 1 16,-1-5 16-16,1 4-7 0,7-4 0 0,-14 6 0 16,6-2 0-16,-13-4 2 0,1 5 1 15,0 3 4-15,-14-3-2 0,1-2 1 16,-7 5 4-16,-7 0-3 0,-6 0-1 0,0 0-3 16,-13 0 1-16,-6 0 1 0,-7 5 1 15,-7-5 1-15,-12 3 4 0,6 0 10 16,-14 2 4-16,8-2 1 0,-7 1-4 15,6-2 2-15,1 3-2 0,12-2-11 0,-6 1 0 16,13 1-4-16,0-2-1 0,12-3-6 0,2 0-4 16,5 0-3-16,7 0 0 0,0 0-9 15,19 0-20-15,15 0-73 0,5-3-103 16,6-2-132-16,14 1-150 0,-1 1-156 0,7-2-66 16,-6 3 28-16,0-2 80 0,6 1 123 0</inkml:trace>
  <inkml:trace contextRef="#ctx0" brushRef="#br0" timeOffset="5540.3">13956 6161 180 0,'-19'0'242'0,"6"0"14"16,0 0-31-16,0 0-24 0,6 5-13 0,-5-5-3 15,4 0 1-15,2 0 2 0,6 0-12 16,-6 0-15-16,6 0-23 0,-7 0-22 16,7 0-20-16,7 0-27 0,-7 0-7 0,6 0-8 15,8 3 0-15,-2-3-1 0,8 0-1 16,6 0 0-16,7 0-5 0,-1 0-8 0,14 0-7 16,6 0-17-16,0 0-2 0,6-3-2 15,8 3 0-15,-1 0 9 0,0-5 12 0,6 5 23 16,-6 0 26-16,8-2 24 15,-8-3 18-15,6 5 0 0,0-4-7 0,2 4-17 16,-8-3-23-16,12 3-25 0,-4-4-18 0,-2 4-10 16,0-3-2-16,2 3-7 15,-2-4-3-15,6 4-2 0,-4-4-4 0,-2 1-3 16,8 3 0-16,-14-4 11 0,6 4 7 16,-6 0 6-16,-6 0 5 0,0 0 6 0,-14-3 3 15,1 3-7-15,-1-5-3 0,-13 5-3 0,8 0-3 16,-14-3-6-16,7 3-6 0,-7 0-5 15,7-4-1-15,-8 4-3 0,7 0-4 16,-6-3 1-16,-6 3 6 0,7 0 1 0,-8 0-2 16,0 0-4-16,-6-4 6 0,7 4 1 15,0 0 3-15,-8 0-2 0,8 0-5 0,-1 0 1 16,1 0-3-16,6 0-2 0,-6 0-8 16,5 0 4-16,2 4 2 0,-7-4-10 15,6 0 5-15,-7 0 5 0,1 0 0 0,-8 0 3 16,2 0 1-16,-2 0 11 0,2 0-5 15,-1 0-2-15,0 0 3 0,-7 0-8 16,1 0-4-16,-1 0 4 0,0 0-3 0,2 0-1 16,-2 0-5-16,0 0 9 0,-6 0-2 15,7 0 3-15,-1 0 1 0,1 0 1 0,-7 0 0 16,0 0-5-16,0 0 5 0,7 0-1 16,-7 0 3-16,-7 0-1 0,7 0 3 0,-7 0-1 15,-6-4 2-15,7 4 2 0,-14-4-8 16,1 4-1-16,-7 0 2 0,0-3 0 0,0 3-4 15,-1 0-2-15,1-4 5 0,-6 4 0 16,-7 0 0-16,0-4 1 0,-1 4-3 0,-5 0 0 16,-1 0 1-16,-5 0-2 0,-2 4-4 0,1-4 3 15,0 0 3-15,-6 4 1 0,-1-4 1 16,7 3 1-16,0-3 1 0,-7 4-2 16,7 0 3-16,0-4-4 0,6 3-1 0,-6-3 3 15,7 0-2-15,-1 0 3 0,-7 4-4 16,2-4 3-16,5 3-5 0,-5-3 1 15,-2 0-1-15,1 5 2 0,-1-5-2 0,2 3 0 16,-8-3 7-16,7 4-7 0,-1-4 3 0,2 3 3 16,-1-3 2-16,6 4 3 0,7 0-4 15,-7-4 5-15,8 3-1 0,-2-3-6 16,1 4-1-16,0-4-4 0,0 3 0 0,0-3 0 16,6 4 0-16,-6-4-2 0,1 5 1 15,-2-5 3-15,1 2-2 0,-6-2-3 0,5 5 1 16,-5-5 1-16,6 0 1 0,-7 3 14 15,1-3-5-15,5 0-5 0,-5 3-1 16,6-3 1-16,-7 0-4 0,7 0-16 0,-7 0 5 16,7 0 6-16,-6 5 1 0,5-5 3 15,2 0 4-15,-1 3 4 0,6-3 8 16,1 0 12-16,-1 0 15 0,7 0 9 0,6 0 10 16,1 0 4-16,6 0 4 0,0 0-2 15,7 0-4-15,-2 0-4 0,2 0-5 0,0-3-7 16,6 3-5-16,-6 0-9 0,6 0-10 15,0 0-9-15,0 0-4 0,0 0-7 16,0 0-3-16,6 0-3 0,-6 0-10 0,0 0-29 16,6 0-35-16,-6 0-94 0,14-5-157 15,-2 5-207-15,15 0-199 0,-9-3-81 0,9 0-24 16,-1-2 67-16,0 3 138 0,0-3 201 16</inkml:trace>
  <inkml:trace contextRef="#ctx0" brushRef="#br0" timeOffset="9357.82">13703 4410 92 0,'-7'4'288'0,"-6"3"38"15,6-2 9-15,7-5-46 0,-6 3-51 0,0 0-39 16,6-3-27-16,0 4-18 0,-8-4-9 0,8 0-7 15,0 4-4-15,0-4-2 0,0 0 8 16,0 0 16-16,0 0 22 0,0 0 23 16,0 0 14-16,0 0 2 0,0 0-3 0,0 0-14 15,0 0-24-15,0 0-32 0,-6 0-27 16,6-4-12-16,0 4-20 0,-6-4-17 0,6 1-14 16,0 0-9-16,0-6 2 0,0 2-6 15,6-7-2-15,8 3 5 0,-8-7 8 16,7-1 9-16,0-3-2 0,0-3-1 0,7-5 1 15,-1 1-2-15,1-4 1 0,-1 0 3 16,8 3 2-16,-15 5 7 0,8-1 7 0,-1 4 2 16,-13 1-6-16,8 3-10 0,-8 2-6 15,7 2-8-15,-6-1-10 0,-1 4-7 16,1 4-10-16,-1 0-4 0,1 0-7 0,-7 3-6 16,7-1-7-16,5 2-3 0,-5 3 0 15,6 3 3-15,6 2-3 0,1 2-2 16,0 4-2-16,-1 3-6 0,1 5-7 0,0 3-9 15,-8 4-5-15,1 0-2 0,0 3-2 16,-6-4 5-16,-1 5 4 0,1-6 6 0,0 3 6 16,-1-2 4-16,0-3 5 0,8-4-2 15,-8-3 3-15,0 1-3 0,1-6-1 0,-1-3-1 16,8 1 4-16,-2-1 1 0,2-7 2 16,-2 0 3-16,8-5 5 15,7 3 7-15,-9-9 4 0,2-1 3 0,7-3 8 0,-9-3 3 16,-4 0 1-16,-1-4-4 0,0-3 3 15,0-4-4-15,-1-1-2 0,2 1-5 0,-1-1-2 16,0 1 8-16,-6 4 2 0,-1-1 5 16,0 0 0-16,2 1 3 0,-2 3-5 0,0 0-7 15,0 3-8-15,-6 2-4 16,7 1-4-16,0 2 4 0,-7 2 0 0,6 2-10 0,1 2-7 16,-7 1-19-16,0 0-20 0,0 4-38 15,6-1-35-15,-6 4-46 0,6 0-63 0,2 0-78 16,-2 4-88-16,6-1-95 0,-4 4-103 15,-2 0-80-15,7 1-55 0,-7 2 28 16,1-2 75-16,6 3 108 0,-7-1 130 0</inkml:trace>
  <inkml:trace contextRef="#ctx0" brushRef="#br0" timeOffset="9860.39">14920 4055 48 0,'13'-3'288'0,"0"-1"56"0,1-3 53 15,-2 4-23-15,2-6-22 0,-1 6-1 0,-7-5 29 16,0 5 14-16,1-5 0 0,-7 2-8 16,7 1-23-16,-7-2-51 0,-7 3-55 15,7 1-50-15,0-1-35 0,-7 0-38 16,7 1-30-16,0 3-20 0,-6-4-22 0,6 4-23 15,0 0-19-15,-6 0-8 0,6 4-5 16,-7-1-4-16,1 5-3 0,-1-1 3 0,0 0 1 16,-5 4 0-16,5 3-4 0,0-1-5 15,-6 5-1-15,7-4-2 0,-7 5-3 0,6-1-3 16,1 0-2-16,0 0 6 0,6 2 2 16,-8-3 0-16,8 2 0 0,0-5 2 15,8 0 4-15,-8 1-4 0,6-4 2 0,7-3-3 16,-7-1 0-16,7-4 0 0,0 1-1 15,7-4 2-15,0 0 2 0,5-7 2 16,1 3 1-16,1-7 4 0,-1 0 3 0,0-4 0 16,0-3-1-16,-7-1 2 0,7-2 1 15,-6-2-5-15,-7 2-2 0,7-5 1 0,-8 4 1 16,-5 1 1-16,0 3-3 0,-7-1 4 16,6 5-1-16,-6-5-2 0,6 8-6 0,-6 0-16 15,0-1-36-15,7 2-79 0,0 3-121 16,6-4-140-16,-1 4-168 0,14-1-172 0,1 1-64 15,5 0 24-15,7 0 89 0,1 2 128 16,-8 2 163-16</inkml:trace>
  <inkml:trace contextRef="#ctx0" brushRef="#br0" timeOffset="10105.12">15623 3945 100 0,'-6'8'309'0,"-6"-1"45"0,4 0 55 0,2 0-34 16,0 1-38-16,6 2 4 0,0-1 34 15,-7 1 24-15,7 0 0 0,-6 3-14 0,-1-3-27 16,0 1-48-16,1 4-66 0,-6-4-56 16,4 0-39-16,-4 4-31 0,5-5-19 0,-6 5-21 15,6-5-17-15,1 2-11 0,0-1-14 16,-2-3-10-16,8-2-11 0,-6 1-7 16,0 2-6-16,6-2-9 0,-6-4-17 0,6 1-43 15,0-4-84-15,0 4-141 0,0-8-187 16,6 4-204-16,0-7-126 0,0 0-34 0,2-2 43 15,4-4 120-15,-12 2 179 0</inkml:trace>
  <inkml:trace contextRef="#ctx0" brushRef="#br0" timeOffset="10323.73">15467 3901 259 0,'6'-14'493'0,"-6"3"92"16,8-4 96-16,-2 4 10 0,-6 0-117 15,6 0-95-15,-6 4-64 0,0-4-56 16,0 4-69-16,0-1-49 0,0 1-44 0,-6 3-40 16,6 0-39-16,0 1-32 0,0-1-27 0,0 1-31 15,0 3-21-15,0-4-24 0,0 4-37 16,0 0-77-16,0 0-107 0,6-3-123 16,1 3-151-16,0 0-156 0,-1 0-125 0,7 3-11 15,-13 1 63-15,6-1 104 0,-12 1 143 16</inkml:trace>
  <inkml:trace contextRef="#ctx0" brushRef="#br0" timeOffset="10969.43">16086 4099 98 0,'7'0'343'0,"-7"4"51"16,0-4 44-16,0 0-30 0,6 0-56 0,-6-4-22 16,0 4 11-16,0-4 7 0,0 1 2 15,-6 3-15-15,-7-4-27 0,0 1-54 16,-1-1-66-16,-5 1-43 0,0-2-32 15,-8 2-18-15,-5 3-11 0,-7 0-9 0,0 0-1 16,-1 3-8-16,-5 5-8 0,6-1-15 16,0 4-11-16,0 4-10 0,0-1-9 0,13 4-6 15,-7 4-4-15,13-4-2 0,8 9-4 16,-2-5 1-16,8 0-9 0,6-1-6 0,6 2 1 16,8-5 0-16,-2-1-2 0,2-1-4 15,5-5 3-15,1-4 3 0,0-4-1 0,5-3-3 16,7-3-8-16,8-8-8 0,-1 0-8 15,0-3-16-15,7-9-12 0,-1 1-6 0,-6-7-7 16,7-3 1-16,-7-1 3 0,0-8 13 16,-6 1 12-16,-8-1 15 0,-5 2 18 15,0-3 26-15,-7-2 23 0,-7 9 27 0,-6-2 30 16,6 3 17-16,-6 5 18 0,-6 4 0 16,6 0-4-16,0 5-11 0,0 3-15 0,0 2 0 15,-6 0 0-15,6 4-1 0,0 0 2 16,0 4-1-16,0 0-4 0,-7 3-15 0,7 0-14 15,0 0-13-15,0 1-10 0,-6 3-12 16,6 3-4-16,0 1-5 0,-7 4-4 16,7 2-1-16,-13 9-2 0,7-1-1 0,-8 9-2 15,2-2 0-15,-1 4-3 0,0 4-5 16,-7 0-1-16,7 0-13 0,0 0-25 0,0-5-35 16,0 2-44-16,7-4-73 0,-1-1-123 15,14-2-134-15,-7-2-151 0,13-2-151 0,-1-4-64 16,8-1 23-16,0-7 93 0,12 1 131 15,-5-5 166-15</inkml:trace>
  <inkml:trace contextRef="#ctx0" brushRef="#br0" timeOffset="11171.27">16438 4121 3 0,'19'-4'410'0,"-12"1"77"0,0 3 53 16,-1-4 50-16,0 4-76 0,-12 0-76 0,0 0-51 16,-1 0-25-16,-6 4-18 15,0-4-27-15,-7 3-47 0,0 5-66 0,-5-5-53 16,5 5-47-16,-6-2-33 0,7 6-22 15,5-4-21-15,2 3-11 0,-2-5-11 0,14 1-10 16,0 5-5-16,14-5-11 0,-2 1-7 16,8-1-17-16,7-4-20 0,5 2-33 0,1-5-53 15,5 0-79-15,-5 0-80 0,6-5-103 16,-7 2-113-16,1-4-130 0,-7-1-34 0,0 1 37 16,-6-5 65-16,-7-1 102 0</inkml:trace>
  <inkml:trace contextRef="#ctx0" brushRef="#br0" timeOffset="11391.59">16574 3871 27 0,'0'-10'409'0,"0"3"93"16,0-1 90-16,0 1 102 0,0 0-79 16,0-1-87-16,-6 1-47 0,6 3-45 0,0 1-57 15,0 0-73-15,-6-1-61 0,6-1-51 16,0 5-49-16,0-3-44 0,0 3-32 15,0 0-31-15,0 0-26 0,0 0-31 0,0 0-45 16,6 0-72-16,-6 0-113 0,6 3-142 0,8-3-143 16,-8 5-145-16,7-1-116 0,1-1-15 15,-2 4 70-15,8-3 118 0,-7 3 141 0</inkml:trace>
  <inkml:trace contextRef="#ctx0" brushRef="#br0" timeOffset="11819.48">17024 3948 296 0,'13'5'433'16,"-7"-5"68"-16,1 0 52 0,0 0-48 16,-7 0-41-16,0-5-36 0,-7 2-33 0,7 3-34 15,-13-3-41-15,7 3-54 0,-7 0-68 16,-7 0-62-16,6 0-47 0,-11 3-29 16,-1 5-19-16,0 3-13 0,0 3-8 0,-1 0-6 15,8 9-3-15,-7-4-6 0,13 2-5 16,6 2-4-16,7-6-3 0,0 2-8 15,7-1-4-15,6-4-4 0,0-1-7 0,0-4-14 16,6-1-16-16,-5-5-11 0,5-3-23 16,7-3-15-16,-6-5-12 0,6 2-3 0,-7-5 10 15,1-4 11-15,0 0 21 0,-1 1 19 16,-6-1 25-16,0-4 19 0,0 5 15 0,0-4 25 16,-6 3 40-16,-1-4 34 0,1 8 30 15,-1-3 25-15,1 6 21 0,-7 1 4 16,6 0-13-16,-6 4-16 0,6-1-17 0,-6 4-10 15,8 0-5-15,-8 4-11 0,6 3-5 16,0 0 0-16,-6 4-11 0,7-1-14 0,-1 2-13 16,1 2-14-16,-1-3-12 0,-6 4-15 15,7 0-9-15,-1-1-23 0,0-2-41 0,2-2-69 16,-8 2-140-16,6-2-191 0,-6-2-234 16,-6-1-168-16,-2-3-65 0,-11-1 18 0,0 0 111 15,-8-3 175-15,-11 0 228 0</inkml:trace>
  <inkml:trace contextRef="#ctx0" brushRef="#br0" timeOffset="12833.99">14849 4913 31 0,'0'-11'277'15,"6"7"46"-15,-6-3 45 0,0 0-26 0,7-1-26 16,-7 4-4-16,6-3 17 0,-6 3 28 15,0 0 19-15,0 1 1 0,0-4-18 16,0 2-24-16,-6 2-41 0,-7-4-51 0,6 3-40 16,-13 0-41-16,1 1-32 0,-13-1-24 15,-1 4-14-15,-6 0-13 0,-6 0-14 16,6 4-4-16,-7 3-4 0,-7 4-7 0,8 4-9 16,-7 3-7-16,-1 4-9 0,2 4-9 15,5-1-8-15,7 5 1 0,6-1-2 0,14 1-4 16,12-1-3-16,14 0-1 0,6-4-3 15,13 1-4-15,7-4-5 0,-1-1 2 16,7-1-6-16,6-6 3 0,-5-3 1 0,-7 0 0 16,5-4-3-16,-5-3-5 0,-1-4-5 15,1 0-11-15,-7-4-15 0,0-3-14 0,1 0-6 16,-9 0-5-16,-4-4 3 0,-1 0 9 16,-7 0 16-16,1-4 15 0,-14 8 16 0,1-5 13 15,-1 5 10-15,-5 0 12 0,-14 3 6 16,6 0 16-16,-7 4 1 0,1-3 3 15,1 3-4-15,11 0-7 0,-4 3-7 0,10-3-14 16,2 0-3-16,6 0-5 0,6 0 0 16,2 0 0-16,10 0 1 0,9 0-1 15,-1-3-1-15,6-1-2 0,1 0 0 0,-7-2 3 16,7-2-3-16,-7 1 0 0,-7 3 6 0,1-3-4 16,-1-1 3-16,-12 5-2 0,5-1 2 15,-4 1 11-15,-2-2-10 0,0 5-2 0,1 0-3 16,-7 0-1-16,6 5 4 0,-6-2-9 15,7 4 9-15,-1 1 9 0,7-1 4 0,-7 4 4 16,8-3-6-16,-1 2-4 16,6-3-10-16,1 5 1 0,-1-4-1 0,-5 2-2 15,5-3-2-15,1 1 0 0,0-1 10 0,-8-3-10 16,8 3-8-16,-7-3-19 0,-1 3-36 16,2-3-61-16,-8-4-99 0,1 3-104 0,-1-3-133 15,-6 3-138-15,0-3-133 0,0-3-29 16,0 3 51-16,7-3 84 0,-7-5 124 15</inkml:trace>
  <inkml:trace contextRef="#ctx0" brushRef="#br0" timeOffset="13101.29">15370 5015 79 0,'6'-14'349'0,"0"-1"70"0,-6 4 60 16,8 0-16-16,-8 0-39 0,0 0-19 15,0 3-17-15,0 2-24 0,-8-2-24 16,8 4-39-16,-6 1-52 0,0-1-65 0,6 0-65 15,0 4-41-15,0 0-21 0,0 4-9 16,0 3-8-16,-7 0 1 0,7 8 7 0,0 0 4 16,0-1-13-16,0 5-3 0,0-1-3 15,-6 4-7-15,6-4-2 0,0 4-7 0,0 0-1 16,-7-3-3-16,7 2-4 0,0-2 2 16,0-5-6-16,-7 1-7 0,7 0-10 0,0-8-34 15,0 4-56-15,-6-3-102 0,6-5-115 16,0-3-148-16,-6 0-139 0,6-3-116 0,0-1-20 15,0 0 58-15,0-7 95 0,6 4 142 16</inkml:trace>
  <inkml:trace contextRef="#ctx0" brushRef="#br0" timeOffset="13349.57">15363 5004 122 0,'-6'-26'372'0,"-1"4"51"0,0 0 47 0,1 1-22 16,0-1-105-16,6 3-76 0,-6 1-31 15,6-1-12-15,0 5-7 0,0 3-9 16,6-1-10-16,0 6-13 0,7-2-26 0,7 1-18 15,6 3-27-15,0 4-17 0,0 0-20 16,-1 4-11-16,-5 0-10 0,0 3-17 0,-7 0-3 16,1 4-7-16,-8 0 3 0,-6 4-2 15,-6-5 1-15,-2 5-3 16,-4 0-3-16,-8-1-7 0,1 2-9 0,-1-2-9 0,-6 1-10 16,7-1-29-16,-1-3-46 0,-6 0-68 15,13-3-80-15,-7 3-93 0,14-8-104 0,0 5-82 16,6-1-54-16,0-4-28 0,6 1 30 15,13 0 70-15,1-4 98 0</inkml:trace>
  <inkml:trace contextRef="#ctx0" brushRef="#br0" timeOffset="13917.66">15696 4997 38 0,'12'-5'289'0,"-5"2"56"16,-1 0 56-16,-6-1-19 0,7 0-33 0,-7 1-11 15,0-1 9-15,0 0 6 0,0 1-17 16,0 3-33-16,7 0-21 0,-7 0-27 15,0 0-38-15,6 7-38 0,-6 0-25 0,0 1-12 16,0 7-23-16,0-5-26 0,6 5-15 16,-6 3-18-16,7-3-13 0,-7 4-14 0,7-5-6 15,-7 1-5-15,6-5-8 0,0 5-5 16,1-4-2-16,-7-3-3 0,7-5-3 0,6 2 1 16,-1-3-5-16,2-2-2 0,12-2 1 15,0-6-1-15,-1 0-2 0,2-3-5 0,5 1-1 16,-6-5-1-16,1 0 1 0,-8-4 1 15,7 1 3-15,-6-1 7 0,-1-2 2 0,-6-2 5 16,1 6 8-16,-2-2 13 0,-5 5 13 16,-1 3 10-16,-6 0 12 0,0 4 2 15,7 3-4-15,-7 0-6 0,0 4-8 0,0 8-11 16,0-5-6-16,0 4-5 0,6 4-7 16,7-3-8-16,-7 3-15 0,8-4-16 0,6 0-25 15,-1 1-38-15,7-1-40 0,0-3-45 16,0-4-52-16,7 0-42 0,-7 0-32 15,7 0 0-15,-7-8 16 0,6 5 32 0,-6-5 54 16,0-3 60-16,0 4 62 0,-6-4 63 16,-1 1 62-16,-12-5 69 0,-1 4 53 15,-6 0 42-15,0-1 21 0,-6 5 7 0,-8-4-15 16,2 7-32-16,-2 1-28 0,-5-1-29 16,6 4-20-16,-6 4-23 0,5 3-14 15,2 0-20-15,5 4-14 0,7 1-9 0,7 2-11 16,-1 1-6-16,7-1-4 0,-6 1 1 15,5 0 3-15,8-4-2 0,-7 0-1 16,1 0 2-16,-2-1-1 0,-12 1 0 0,-6-3-5 16,-8 0-6-16,-12-1-21 0,-6 0-51 15,-1-3-115-15,-6 3-177 0,0-3-239 0,1-4-195 16,-2 3-87-16,1-3-8 0,0 0 82 16,-1 0 157-16,8-3 228 0</inkml:trace>
  <inkml:trace contextRef="#ctx0" brushRef="#br0" timeOffset="20445.84">20801 4088 24 0,'0'-3'353'0,"0"-4"67"16,0-1 60-16,-6 4 23 0,6-3-42 15,0 0-35-15,0 3-27 0,0-3-17 0,0 4-17 16,0-6-14-16,0 6-49 0,0-2-55 16,6 2-40-16,-6 0-38 0,0 3-33 15,0-4-44-15,7 4-18 0,-7 0-16 0,0-4-12 16,7 8-5-16,-7-4-1 0,6 7 4 16,0 1 1-16,2 4 2 0,4 2-5 0,-6 0-4 15,1 8-5-15,0 4-6 0,-1-1-6 16,-6 4-4-16,0 1 1 0,0 0-5 15,-6 2-4-15,6 1 0 0,-7-3-2 0,0-1 0 16,1 1-2-16,0-5-3 0,0-3 12 16,-2 0-6-16,2 0-5 0,0-4-2 0,-1-3-1 15,0-1-6-15,1-2-23 0,-1-5-16 16,1 0-28-16,0 0-52 0,6-3-101 16,-8 0-130-16,2-4-130 0,6 0-139 0,-6-4-129 15,0-3-60-15,6-1 40 0,0-6 107 0,0 3 123 16,0-8 151-16</inkml:trace>
  <inkml:trace contextRef="#ctx0" brushRef="#br0" timeOffset="20860.74">20632 4114 225 0,'-12'-11'301'0,"-2"-4"42"0,1 5-10 0,0-2-50 15,0-2-15-15,7 3-7 0,-1-4 5 16,-6 4 9-16,7 0 19 0,-1-4 7 0,0 4-15 16,7 0-16-16,0 1-28 0,0-5-32 15,0 4-45-15,14 0-35 0,-2 0-20 0,8 3-22 16,13 1-8-16,5 0-15 0,15-1-12 16,6 0-8-16,6 1-8 0,0 4-5 0,13 3-9 15,0-4-4-15,-7 8-7 0,8-1-5 16,-14 1-5-16,0-1-1 0,-13 5 0 15,-7 0 3-15,-12 3 2 0,-7-4 1 0,-6 8 3 16,-14-4 4-16,-6 3-1 0,-12 1-4 16,-8 3 3-16,-6-4-4 0,-1 5-2 15,-5-1-5-15,6-3-1 0,0 0-1 16,-6 4-2-16,6-5 3 0,-7-3 7 0,7 3-5 16,-7-3-4-16,7 0-2 0,-6-4-15 0,6 1-23 15,-1 0-54-15,1-2-73 0,7-1-93 16,-7-2-126-16,12-3-136 0,-4 0-126 15,4 0-64-15,8-3 22 0,-1-2 67 0,7 2 112 16,7-3 139-16</inkml:trace>
  <inkml:trace contextRef="#ctx0" brushRef="#br0" timeOffset="21640.47">21505 4220 264 0,'13'3'324'16,"0"2"34"-16,0-1-11 0,0-1-83 0,-7-3-43 15,8 3-11-15,-8-3 6 0,-6 4 17 16,6-4 15-16,1 0 20 0,-7 0-7 16,6 0-15-16,-6 0-30 0,0 0-42 0,7 0-35 15,0 0-40-15,-1 0-25 0,0 0-28 16,8-4-16-16,-2 1-8 0,8 0-12 0,-1-1-1 15,1-1-4-15,6-2-5 0,-6 0-1 16,-1-4-5-16,1-1 4 0,-1 2 1 16,-5-4 3-16,-2-2 0 0,2 2 3 0,-14 3 6 15,0-3 3-15,-7 2 11 0,-6 2 4 0,0-2 15 16,-13 5-5-16,0 4 15 0,0-1 11 16,-7 0-4-16,7 8-3 0,-7 0-9 15,1 3 7-15,6 4-16 0,7 0-14 0,-1 7-10 16,0 0-3-16,14 0-1 0,-1 1-1 15,14 2-3-15,-1-2-1 0,14 4 0 0,0-2-6 16,5-3-1-16,1 1-1 0,0-1 0 16,1-3 1-16,-1 0 2 0,0-4-1 0,-7-4-1 15,1 0-2-15,0-3 2 0,-1 0-4 16,1-1-7-16,6-6-11 0,-7 3-18 16,7-4-18-16,0-3-25 0,-6-1-27 15,5-4-15-15,-5 2-19 0,6-1-5 0,-6-3-1 16,-1-1 13-16,1 0 22 0,-7-3 18 0,7 3 33 15,-8 0 23-15,8 5 26 0,-14-1 22 16,1-5 29-16,0 9 33 0,-7-4 26 16,0 5 20-16,0-5 21 0,0 2 5 0,0 6-19 15,-7-4-7-15,7 3-15 0,0 1-14 16,7 3-15-16,-7-4-14 0,0 4 2 0,13 4-22 16,-7-1-10-16,0 1-6 0,8 3-2 15,-8 5-5-15,0-1-3 0,2 3 1 16,-2 1-3-16,-6 3 3 0,0-4-4 0,0 5 0 15,0-4 4-15,0 3-4 0,0-4 3 16,6 1-1-16,-6 0-4 0,0-4-1 0,7 0-2 16,-7 0-2-16,0-4-1 0,6-3 4 15,-6 0 5-15,0-1 2 0,0 0 0 16,7-6 2-16,-7 3-1 0,7-7-6 0,-1 0-6 16,0-1 2-16,0-6-2 0,8 3 0 15,-1-8-3-15,0 1 3 0,0-1-1 16,0-2-6-16,0-5-2 0,0 4-3 0,7 0-9 15,-1 0-24-15,0 0-45 0,1 4-75 16,6-1-102-16,7 2-114 0,-7-2-129 0,13 4-106 16,-7 0-74-16,1 4 15 0,-1 0 68 15,-5 0 102-15,5 4 131 0</inkml:trace>
  <inkml:trace contextRef="#ctx0" brushRef="#br0" timeOffset="22260.83">22892 3945 68 0,'0'-3'364'0,"7"-1"65"0,-1 0 53 16,1 1 2-16,-7 0-72 0,6-2-27 0,8 2-11 15,-8-4-4-15,0 3-7 0,7-4-20 16,-6 5-41-16,-1-4-69 0,7 3-60 16,-7-4-54-16,2 0-36 0,4 1-27 0,-6 0-14 15,2-4-9-15,-2 0-9 0,0 0-5 0,-6-3-12 16,0 2-1-16,0-2 3 0,0 3 3 16,-6-3 1-16,0 3 6 0,-8 3 14 15,2-3 3-15,-2 3-3 0,1 4 0 0,-7-2-4 16,2 6-6-16,4-4-10 0,-5 8-6 15,-1-1-1-15,-6 0-5 0,6 9 0 0,1 2 0 16,-1 2 4-16,8 5 1 0,-2 2-1 16,1 6-1-16,0 0-2 0,0 1-3 15,1 7 0-15,-2-1-2 0,1 4 0 16,7 4 2-16,-8-4 2 0,2 0 4 0,6 0-2 16,-8 1 1-16,8-1-2 0,-1-3 1 15,7-4-3-15,-7 4 1 0,14-8 0 16,-7 3 0-16,0-6-4 0,7 0 4 0,-7 0 1 15,6-4-3-15,-6-4 1 0,6-3 1 16,-6-1 0-16,0-2-2 0,0-2-3 0,0-3 5 16,8-2 2-16,-8 1-3 0,0-6 1 15,6 5 3-15,0-5-2 0,-6 0 1 0,6 0-2 16,1-5 0-16,0 2 0 0,6 0-5 0,-7-2 4 16,0-2-2-16,2 0 1 0,-2 0 2 15,0-1 2-15,7 1 2 0,-6-4 0 16,6 4-4-16,-1-4-1 0,2 0-4 0,-8 0 1 15,8 0-1-15,-2 0-3 0,1-4 1 16,1 5 2-16,-2-2 2 0,-5 5-1 0,6-4 1 16,-7 3 3-16,8 1-1 0,-8 0 0 15,1-1 0-15,5 5-1 0,-4-1-2 0,-2 1 0 16,0-1 1-16,0 4-2 0,1-3 3 16,0-1 1-16,6 4-1 0,-7 0-2 0,8 0 1 15,-8 0 3-15,6 0-4 0,-4 4-4 16,4-4-2-16,1 0-18 0,-6 0-40 15,0 0-69-15,5 0-110 0,-6 0-131 16,2-4-155-16,4 4-154 0,-5 0-84 16,0-5 1-16,6 2 76 0,-7 0 116 0,7-1 151 0</inkml:trace>
  <inkml:trace contextRef="#ctx0" brushRef="#br0" timeOffset="24370.71">23348 4315 168 0,'13'-4'344'15,"-6"2"56"-15,-1-6 45 0,0 3-46 0,1 2-32 16,0-4-12-16,-7 3 3 0,0-3-1 16,6 3-20-16,-6-3-30 0,0 3-35 0,0 1-41 15,-6-5-49-15,6 5-38 0,-7-1-25 16,7 0-18-16,-7 1-12 0,-5 0-10 0,5-1-15 16,0 4-16-16,-5 0-6 0,-2 0-12 15,1 4-9-15,1-1-11 0,-2 4-5 0,-5 0-1 16,6 1-4-16,0-1-2 0,-1 4 3 15,8-4-4-15,-7 4 2 0,13 0 1 0,-7 0-9 16,14 0 3-16,-7-3 3 0,7 3 3 16,5-4-2-16,2 0-1 0,-1-3 10 0,7 3-4 15,-2-4-2-15,9-3-4 0,-1 0 1 16,-6-3 0-16,6 0 2 0,-1-1-4 16,1-3 0-16,-6-1 3 0,0-4 1 0,-7 6 0 15,-1-5-2-15,-4 1 5 0,-2-6 2 16,0 5-2-16,-6-4 0 0,-6 5 3 0,6-5 1 15,-6 5-3-15,-2 1 0 0,8 2 3 16,-6 0-2-16,0 0-5 0,6 3-2 16,-7 1-16-16,7-1-29 0,-6 4-45 15,6 0-62-15,0 0-84 0,0 0-85 0,0 4-81 16,6-4-67-16,1 0-41 16,-1 3-4-16,0-3 33 0,8 4 47 0,-1-4 74 0,-7 3 82 15,7-3 76-15,-6 0 72 0,6 0 64 16,-6 0 56-16,-1 0 45 0,7-3 45 15,-6 3 36-15,-1 0 29 0,0-4 28 0,7 1 21 16,-6-1 16-16,6 4 6 0,-7-5 8 0,1 5 6 16,6-2 5-16,-7 2 16 0,-6-5 24 15,7 5 19-15,-7 0-4 0,0 0 2 16,0 0-5-16,0 5-22 0,-7-3-40 0,7 3-38 16,-6 2-13-16,6 0-34 0,-6 1-35 15,6 2-27-15,-7 2-24 0,7-1-15 0,0 0-18 16,0-1-6-16,0 1-3 0,0 0-4 15,0 1 1-15,7-4 0 0,-7-2-2 0,0 2-4 16,6-1 2-16,-6-3 1 0,0-4-5 16,0 2 2-16,6-2 1 0,-6 0 3 15,0 0-1-15,7-2 2 0,-7-6 7 16,7 1-5-16,-1-3-5 0,1-3 1 0,-1 3-4 16,8-5-4-16,-2 1-3 0,1-5 3 15,-6 4 3-15,6-3-4 0,-1 4-2 0,2-1 0 16,-1 4-18-16,0-3-29 0,0 2-36 15,7 1-45-15,-1 4-91 0,0 0-92 0,1 0-73 16,-1 3-64-16,1-4-42 0,-7 8-14 16,7 0 52-16,-8 0 71 0,2 0 73 0,-8 4 92 15,8 0 86-15,-14 0 81 0,6 3 76 16,-6-4 62-16,0 1 55 0,0 0 42 16,0-1 34-16,0 1 20 0,0 0 13 0,-6-1 11 15,6 0 14-15,0 1 20 0,0 4 4 0,-8 0-1 16,2-2-16-16,6 2-23 0,-6 2-33 15,0 2-43-15,-2-1-35 0,2 0-48 16,0 4-19-16,-1-4-13 0,7 0-21 16,-6-1-16-16,-1 1-8 0,7 0 7 0,0-4-12 15,-7-2-7-15,7 3-3 0,0-6-1 0,0 2-4 16,7 0 4-16,-7-4-2 0,7 0-1 16,-1-4-4-16,7 0 0 0,-7-3-2 15,8-1 1-15,-2-2 2 0,-4-1-3 0,11 0 6 16,-6-4 2-16,0 4 0 0,-1-4 0 15,8 1-7-15,-7 3-3 0,1-1 2 0,-8 2 5 16,7 2 1-16,-6 5 0 16,-1 0 7-16,0 0 14 0,1 3 2 0,6 3 3 15,-6 0 2-15,-1 5 4 0,0-5 2 0,2 5-10 16,-2-1-7-16,-6 4-5 0,6-4-5 16,-6-3-3-16,6 3-1 0,2-4-2 0,-8 2-1 15,0-1 1-15,6-1-2 0,-6-3-2 16,0 0-3-16,6 0-5 0,-6-3 4 15,13-1-1-15,-6-4 2 0,0 1 5 0,5-1 0 16,2-2 5-16,-8-1 1 0,13 0-2 16,-5 0 5-16,-2-5-7 0,8 6 0 0,0-1-3 15,-1 0 3-15,-6 0 0 0,6 3-9 16,-5 5 6-16,-1-1 8 0,0 4 8 16,0 0 1-16,7 4 5 0,-8 3 7 0,8 1 1 15,-7 2-3-15,-1 1-5 0,2 3-7 16,-1-2-3-16,0-1-4 0,6 3-1 0,-5-2-5 15,-2-1 0-15,8-4-1 0,0 4-3 16,-1-8-5-16,1 6-10 0,-1-6-9 0,1-3-9 16,6 3-14-16,-6-6-4 0,5 0-15 15,-5-1-5-15,6-4-5 0,-6 1-6 0,-1-1 5 16,1-2 2-16,-8-1 18 0,-5-5 8 16,0 2 14-16,-1-1 13 0,1-3 8 0,-7 0 9 15,0 0 3-15,-7 3 7 16,7 0 13-16,-6 4 14 0,-1 1 11 0,0 5 7 15,-5-3 15-15,6 8 11 0,-14 5 1 16,7-2-1-16,-7 9-2 0,7-1-5 0,-6 3-14 16,5 5-13-16,8-1-9 0,-1 0-11 0,7 0-11 15,0 2-5-15,7-6 4 0,-7-1-5 16,6-1-1-16,-6-1-1 0,7-4 1 0,-7 0-2 16,7-2-8-16,-1-5-6 0,0-5-8 15,1 2-2-15,6-1-7 0,-7-7-3 16,8 4-5-16,-8-7 3 0,7 3 0 0,1-3 5 15,-2 1 2-15,8-1 3 0,-7 3 10 16,7 0 3-16,-8 4 4 0,2-1 3 0,-2 5 4 16,-5-1 7-16,6 4 7 0,0 4 6 15,-7-4 5-15,8 7 15 0,-8 1-3 16,0-1-5-16,1 0-8 0,-1 0-8 0,-6-3-2 16,7 3-16-16,0-4 3 0,-7 6 0 15,6-9 2-15,-6 3 3 0,6-3-1 0,2-3-1 16,-8 3-4-16,12-9-3 15,-6 6-1-15,1-4 2 0,0 0-1 0,-1-4-1 16,1 7 8-16,-1-3 3 0,-6-1 2 0,6 5-6 16,2-1 3-16,-2 4 5 0,0 0-1 15,-6 0 1-15,6 0 0 0,2 4 0 0,-2-1-2 16,0 1-3-16,1 0-1 0,-1 0-2 16,1-1-1-16,0 1 0 0,5-4-1 15,-6 0-3-15,8 0-5 0,-1-4-4 0,7 1-2 16,-8-1 0-16,8-4-1 0,0 1 3 15,5-3 2-15,-5-2-3 0,6 1 6 0,-6 4 3 16,-1-3 1-16,1-2-1 0,-7 4 3 16,6 1 8-16,-6 0-5 0,1-1-15 0,5 4-43 15,-6 1-84-15,6-1-100 0,1 1-105 16,0-5-112-16,6 5-79 0,-1-1-28 16,2-3 36-16,-1 0 72 0,0-1 100 0,6 1 129 15,-5-3 114-15,5 2 110 0,-6-3 96 16,1 0 75-16,-2-3 63 0,1 1 39 0,-6-1 30 15,0 3 28-15,-1-3 46 0,-6 3 28 16,0 0 5-16,-7-1-4 0,1 5-13 0,0 0-31 16,-14 0-69-16,0 7-54 0,-5 0-38 15,-8 7-21-15,-7 0-20 0,-5 9-17 16,-1-2-13-16,1 7-20 0,-1-2-21 0,7 4-26 16,7-2-23-16,6 2-16 0,6 2-8 0,1-7-5 15,12 3-5-15,7-2-11 0,1-4-6 16,5 0-12-16,0-4-17 0,8 0-17 15,-7-4-19-15,5-4-11 0,-5-3-6 0,-8-3 0 16,2-1 7-16,-2-3 17 0,-12 3 18 16,0-3 16-16,-12 0 10 0,6 0 14 15,-14 2 8-15,7-3 3 0,-7 8 3 0,8 0 7 16,-2 5 2-16,1-2 1 0,6 6 1 16,14 1-1-16,0-3 0 0,5 8-3 0,8-7 1 15,6 2 2-15,1 1-1 0,-1-3-1 16,6-1-20-16,-6-4-44 0,0 1-105 0,-6-4-143 15,-8 0-186-15,-4-4-195 0,-8 1-105 16,-8-4-21-16,-4 3 67 0,-8-7 121 16,1 4 174-16</inkml:trace>
  <inkml:trace contextRef="#ctx0" brushRef="#br0" timeOffset="24926.34">26884 3656 257 0,'-6'-8'407'16,"0"1"67"-16,-8 4 60 0,2-5-68 0,-2 1-42 15,1-3-17-15,-6-2-19 0,-8 1-27 16,8 3-25-16,0-7-23 0,-1 8-54 16,7-3-55-16,7-1-39 0,-8 4-30 0,14-5-25 15,0 5-24-15,14 0-24 0,-2-1-16 16,15 1-15-16,5 0-10 0,14-1-8 0,6 1-5 15,13 4-3-15,7-1-1 0,-1 1-1 16,8 3 0-16,-8 0-3 0,-6 3 1 0,0 1 1 16,-12-1-2-16,-8 4-8 0,-13 5 7 15,-12-5 5-15,-20 7-1 0,-6 0 0 16,-27 5 0-16,-7-1 8 0,-11 4-8 16,-8 0-9-16,7 4-7 0,-7 0-9 0,14 0-6 15,6-1-5-15,7 2 1 0,18-2-1 0,8 0 9 16,6-2 6-16,0-2 8 15,12-3 1-15,8-3 2 0,0 3 5 0,-7-6 2 16,7-2 13-16,-1 2-4 0,-6-5 2 0,0 1 0 16,-7-5-1-16,2 4-8 0,-2-3-30 15,-6-4-41-15,0 3-97 0,6-3-143 16,-6 0-183-16,0 3-198 0,0-3-109 0,6 5-22 16,-6-5 62-16,0 4 121 0,7-1 176 0</inkml:trace>
  <inkml:trace contextRef="#ctx0" brushRef="#br0" timeOffset="25125.12">27203 4110 311 0,'0'7'485'0,"0"1"121"16,0 3 111-16,8-5-29 0,-8 3-72 0,6-1-70 16,0-2-71-16,0-3-102 0,1 5-98 15,-7-5-82-15,7-3-65 0,-1 5-62 0,7-5-77 16,-7 0-106-16,8-5-166 0,5 2-222 15,-6 0-235-15,0-5-108 0,-6 2-27 16,-7 1 50-16,-7-3 137 0,-12 4 208 0</inkml:trace>
  <inkml:trace contextRef="#ctx0" brushRef="#br0" timeOffset="34162.25">13461 8136 271 0,'7'-7'314'0,"-7"0"42"16,0 3-20-16,7-3-31 0,-7 3-20 15,0 0-5-15,-7-3 13 0,7 4 20 0,0-2 9 16,-7-2-15-16,7 4-18 0,-6-1-7 16,6 0-32-16,-6 1-39 0,6-1-40 0,-8 0-19 15,8 4-12-15,0-3-32 0,0 3-11 16,-6-5-15-16,6 5-12 0,0 0-14 0,0 0-18 15,0 0-8-15,0 0-9 0,0 0-10 16,0 0-4-16,0 0-4 0,0 0-2 16,-6 5 2-16,6-2 3 0,0 5 3 0,-6-1 4 15,-1 4 2-15,7 0 0 0,-7 4-2 16,1 3-5-16,-1-4-2 0,1 9-1 16,0-5 0-16,-2-1 2 0,2 6-1 0,-6-4 0 15,-2-1 0-15,8 0 0 0,-7 0-4 16,-1 1-3-16,8-4 1 0,-6-1 6 0,-2 1-2 15,8-1 0-15,-7 1-2 0,6-4 2 16,0 0-5-16,1-4-5 0,0 4-1 16,0-3-1-16,6 2 0 0,-8-2 0 15,8-5 3-15,-6 5-1 0,6-5-1 0,-6 2 4 16,6-3 1-16,-7 3-4 0,7-2 1 0,0 1 2 16,-7-4-1-16,7 4-3 0,0-4 0 15,-6 0 0-15,6 3-4 0,0-3-4 0,0 0-6 16,0 0 0-16,0 0-3 0,0 0-1 15,6 0 0-15,1 0 5 0,0 0 2 0,-1-3-1 16,14 3 4-16,-8-4 2 0,8 4-1 16,-1-4 1-16,1 4 6 0,0-3-2 0,-1 3 4 15,7-5 2-15,-6 5-1 0,-1-2 1 16,1-3-4-16,6 2 6 0,0 3-7 16,0-3 3-16,0-2 4 0,0 2-2 0,6 3 2 15,1-4-1-15,7 0 2 0,-8 4-5 16,7-3-2-16,6 0-2 0,1-1 3 0,-1 4 0 15,14-5-1-15,-7 2 7 0,7 0 4 16,6-1 4-16,0 0-1 0,0 1-1 0,-6-1-2 16,-7 0-4-16,7 1 0 15,-14-1-3-15,1 4-4 0,-1-3 5 0,-6-1 5 0,1 4 1 16,-1-4-2-16,0 0 0 0,-7 1 3 16,8 3-3-16,-1-4-2 0,0 4 0 15,7-4-1-15,-8 1 3 0,8 0-1 0,6-2 1 16,0 2 1-16,0-1 0 0,-6 1 0 15,-1-1 3-15,7 0-3 0,-13 1-3 16,7 3 0-16,-7-4 0 0,-6 4 0 0,5-4 0 16,-4 1 2-16,5-2 7 0,-7 5 1 15,1-2-5-15,6-3 3 0,-1 2-1 0,2-1 4 16,5 0-8-16,1 1-3 0,0 3 3 16,0-4-1-16,-1 0-2 0,7 4 1 15,-7-3-1-15,1 3 1 0,0-4 0 0,0 4-4 16,-8 0 7-16,1 0-5 0,1-3 3 15,-1 3 12-15,-7 0-5 0,7-5-3 0,0 5-6 16,1 0 2-16,-1-3-2 0,-1 3-12 16,9 0 6-16,-2-4 11 0,-7 4-4 0,2 0-2 15,5 0 2-15,-12-3-3 16,7 3-2-16,-8 0-9 0,1-4 8 0,-1 4 0 16,1 0 1-16,-1 0 1 0,1 0 3 0,-1 0 0 15,1-4 0-15,-1 4 0 0,7 0 1 0,-6 0 2 16,6-3-2-16,6 3 3 0,-6 0-2 15,1-4-2-15,-1 4 1 0,0 0-3 0,0 0 0 16,0 0 0-16,-6 4-2 0,-1-4 1 16,1 0-4-16,-7 0 7 0,7 0 1 15,-7 0-4-15,-1 0 2 0,8 0 2 16,-7 0 0-16,6 0-1 0,-6 0-1 16,7 0 2-16,-1 0-1 0,-5 0 1 0,11 0 1 15,-4-4-10-15,5 4 5 0,0 0 2 16,7 0 2-16,-8 0-7 0,8 0 3 0,0 0 9 15,-1 0-5-15,1 0-3 0,-1 0 2 16,1-4 5-16,6 4 0 0,-6 0-4 0,6 0 0 16,6 0 0-16,-6 0-2 0,1-3 1 15,5 3 0-15,-6 0-1 0,0 0 2 0,-6 0 1 16,6 0 2-16,-6 0-4 0,5-3 0 16,-5 3 1-16,-1 0-1 0,8 0-3 15,-7 0 1-15,-1 0 2 0,7-4 2 0,-6 4-1 16,6 0 1-16,0 0 4 0,-7-5-2 0,8 5 0 15,-1 0-4-15,0 0 4 0,0 0-1 16,1 0 1-16,-8 0 0 0,7 0-3 0,-1 0-1 16,-4 0 1-16,5 0 0 0,-1 0 0 15,8 0-2-15,-7 0 4 0,7 0 4 16,0 0-5-16,0 0 2 0,6 0-2 0,0-3 2 16,-7 3 0-16,7 0-3 15,0 0 4-15,-6 0-1 0,0 0-3 0,0-3 0 0,-1 3 1 16,-13 0 0-16,8 0-1 0,-8 0-2 15,7 0-1-15,-7 0 0 0,2 0-1 0,-2 0 0 16,1 0 1-16,6-4 3 0,-7 4 2 16,1 0 1-16,6-4-4 0,-6 4 0 15,-1-3 1-15,7 3 0 0,-13-4 0 16,7 4-1-16,-1 0 4 0,-6-4 1 0,1 4-1 16,-7 0-3-16,5 0 0 0,-5 0-3 0,-1 0-1 15,1-3 1-15,-1 3-3 0,1 0 1 16,-1 0 1-16,1 0 2 0,-1-4 2 15,8 4-3-15,-7 0 1 0,6 0 3 0,-1 0-2 16,-5-5 0-16,7 5 2 0,-8 0 5 16,1 0 1-16,-1 0-1 0,-6 0 3 0,1 0-2 15,-2-2-4-15,1 2-1 0,0 0-3 16,0 0 1-16,1 0-1 0,5 0 2 0,-6 0 1 16,7 0-2-16,-1 0 1 0,1 0 0 15,6 0-2-15,-7 0 3 0,7 0-2 16,-7 0 2-16,2 0 1 0,5 0 2 0,-7 0 6 15,1 0-4-15,-7 0 4 0,7 2 0 16,-7-2 1-16,-1 0-5 0,8 0-1 0,-7 0 3 16,-6 5-3-16,6-5-3 0,0 0 1 15,-7 0-1-15,7 0 2 0,0 0-1 16,0 0 2-16,1 0 1 0,5 0-2 0,-6 0 2 16,7 4-4-16,-1-4 1 0,-5 0-2 15,5 0-1-15,1 0 5 0,-1 0-2 0,-6 3-1 16,0-3-1-16,0 0 3 0,-6 0 0 15,0 0-1-15,-8 0-3 0,8 0 2 0,-1 4-3 16,1-4-2-16,6 0-6 0,-7 0 0 16,7 0 4-16,0 0 2 0,7 0 1 0,-1 4 4 15,1-4 2-15,-7 0-2 0,13 3-3 16,-13-3-1-16,0 0-2 0,7 0-2 16,-13 0-1-16,6 4 5 0,-7-4 1 0,1 0 0 15,0 0 4-15,-1 4 1 0,0-4 0 16,8 0-2-16,-2 0-3 0,-5 0 0 15,6 3-3-15,0-3 0 0,0 0-1 0,7 0 1 16,-1 0 1-16,-5 0 1 0,-2 0 0 0,-5 0 0 16,6 0 0-16,-13 0 0 0,6 0-1 15,1 0 1-15,-7 0 0 0,7 0 0 16,-1 0 1-16,-6 0-1 0,6 0 1 0,1 0-2 16,0 0 3-16,-7-3-1 0,7 3 0 15,-8 0-2-15,2 0 2 0,-2 0-1 16,1-4-3-16,1 4 1 0,-8 0 2 0,6 0 1 15,-4-4 0-15,4 4 1 0,-5 0 0 0,-1 0-1 16,8 0 0-16,-8 0-2 0,0-3-3 16,2 3 0-16,4 0 4 0,1 0-4 15,-6 0 2-15,6 0 0 0,-1 0 2 0,-4-4 1 16,4 4-1-16,-6 0 2 0,2 0 1 16,-2 0 0-16,-6 0 0 0,6 0-2 15,1 0-3-15,-7 0 1 0,6 0-2 0,-6-4 2 16,7 4 0-16,0 0 1 0,-1 0 3 15,0 0-3-15,0 0 1 0,8 0-1 16,-8-3 0-16,7 3-3 0,1 0 0 0,-2 0 0 16,2 0-2-16,-8-4 5 0,7 4-2 15,-6 0-3-15,-1 0-2 0,1 0 1 0,5 0-1 16,-12 0-1-16,0 0-1 0,7 0 5 16,0 0 4-16,-7 0 2 0,6 0-2 0,0 0 0 15,8 0 4-15,-8 0-4 0,7 0-1 16,0 0 0-16,0 0 2 0,1 0-13 0,5 0 4 15,-6-5 3-15,6 5 2 0,1 0 1 16,0 0 0-16,-7 0 13 0,6 0-8 0,-6 0 2 16,0 0-4-16,-6 0-1 0,6 0-2 15,-7 0-1-15,1 0 4 0,6 0-2 0,-7 0-2 16,0 0 0-16,2 0 1 0,-2 0 0 16,0 0-2-16,7 0 1 0,0 0 1 0,-6 0 8 15,5 0-2-15,2 0 0 0,-1 0-2 16,-6 5 2-16,5-5-2 0,-5 0-8 15,-1 0 3-15,1 0 3 0,-7 0 0 16,7 0 3-16,-7 0 3 0,0 0 1 0,0 0-3 16,0 0-3-16,6 0 1 0,-6 0-2 0,6 0-3 15,1-5 0-15,0 5 0 0,-1 0 3 16,0 0-4-16,1 0 4 0,-7 0 3 16,6-2-3-16,-6 2 1 0,0 0 0 15,0-4 4-15,0 4-3 0,0 0-5 0,0-4 1 16,0 4 2-16,0-3-1 0,0-1 0 15,0 4 2-15,0-4-1 0,7 0 1 0,-7 2 1 16,7-3 2-16,-1 5-2 0,-6-3 4 16,6-2 1-16,2 2 5 0,-2-1 1 0,0 1 4 15,0-1 1-15,1 0 2 0,0 1 3 16,-7-1 4-16,6 0 1 0,-6 1-3 0,0-1 1 16,7 1-4-16,-1-1-1 0,0 0-5 15,-6 1-2-15,8-1-2 0,-2 0 0 16,0-3-5-16,8 4 0 0,-8-5 2 0,0 4 2 15,1-3 0-15,-1 0-11 0,1-1 7 16,0 0 5-16,-1 1-5 0,7-4 1 0,-6 4-4 16,-1 0 14-16,7-5-1 0,0 6-5 15,-6-2 5-15,5 1-2 0,-4 0 6 16,4 0-4-16,-6-1 0 0,1 1 3 0,0 3-3 16,-1 0 0-16,1 1-4 0,-7 0-1 15,6-2-1-15,-6 2-4 0,6-1-4 0,-6 1 0 16,8-1 1-16,-8 0-4 0,0 1-1 15,0-1-5-15,6 0-4 0,-6-2-8 0,0 2-12 16,6-4-16-16,-6 0-18 0,6 1-27 16,-6 0-42-16,0-1-80 0,8 1-120 15,-8 0-157-15,-8-1-192 0,8 1-132 0,-12 0-38 16,-2 4 39-16,-5-6 109 0,-7 6 161 16</inkml:trace>
  <inkml:trace contextRef="#ctx0" brushRef="#br0" timeOffset="41629.14">17832 15346 179 0,'32'-3'368'0,"-6"-5"54"16,-6 0 47-16,-1 2-56 0,1 1-63 0,-7-2-31 16,-7 4-4-16,1-1-3 0,0 0-8 15,5 4-23-15,-6-3-25 0,2 3-43 0,-8-4-46 16,6 4-34-16,-6 0-25 0,0 0-13 16,0 0-11-16,0 0-2 0,0-4-8 15,0 4-12-15,-6 0-9 0,-2 0-6 0,2 0-7 16,-6-3-7-16,-8 3-13 0,1 0-7 15,-1 0-3-15,-13-4-4 0,1 4-4 0,-14 0-5 16,1 4 0-16,-8-4 4 0,-12 3 1 16,0-3-2-16,-13 4 0 0,6 3 3 0,-5-3 3 15,-8 0-1-15,6 2-3 0,1 3 0 16,6-6 1-16,-5 5-4 0,-2-2 1 0,-5 2 0 16,5 0-1-16,2-1 0 15,-2 4-4-15,1-8 4 0,6 5-3 0,7-1 0 16,0 1 7-16,0-1-2 0,0 0 0 0,6-3-1 15,7 3 0-15,0 0 2 0,0-3-2 16,0 3 7-16,7 0 1 0,-1 1-3 0,0-5 1 16,7 4-5-16,6-2-2 0,7-2-6 15,1 5 0-15,5-5 1 0,0-3-1 16,7 4 5-16,0 0-3 0,6-4-8 0,1 0 6 16,6 3 2-16,0-3 4 0,-6 3-3 15,6-3 4-15,0 5 8 0,6-5-5 0,-6 4-1 16,0-4-1-16,6 3 0 0,-6-3 2 15,7 4-1-15,0-1-1 0,-1 1-2 16,1 3-3-16,5-3 1 0,2 3-1 0,-8 1 3 16,8-1 16-16,-2 4-5 0,1 0-4 15,7-1 1-15,-8 5-4 0,2-1-1 0,-1 1-16 16,7 1 0-16,-1 2 7 0,-6 0 2 16,7 1 5-16,-1 2-3 0,1-3 6 15,0 4 5-15,-1 1-2 0,0 2-3 0,8-3-2 16,-2 4 1-16,8-1 3 0,0 1 1 15,-1 4 0-15,1-5-1 0,6 4 4 0,-7 4 6 16,7-4 0-16,-6 1 4 0,-1 2 2 0,1-2 2 16,-7 3-5-16,0 0-3 0,-6-4-6 0,-1 4-2 15,-6 0 0-15,6-3-2 0,-5 3 3 16,-2-4-4-16,-4 0 1 0,4 0 0 16,-5-2-1-16,-1 2 0 0,8-1-3 0,-8-2 2 15,0 1-3-15,8 1-1 0,-2-2-1 0,1 0 1 16,1-4 0-16,-2 3 1 0,8-2 0 15,0-1 3-15,-7-4 1 0,7 0-3 16,-8-4 3-16,8 5-1 0,-7-4-2 16,0 0-2-16,-6-1 0 0,5-3 3 0,-6 3-6 0,-6-2 1 15,8-5 3-15,-2 4 2 0,-6 1 1 16,0-6-7-16,6 2 3 0,-6-2 0 16,0 2-2-16,7 0 1 0,-1-5 0 0,1 4 0 0,-7 1 1 15,7-5-2-15,-1 4 3 0,-6-2-2 16,6 2 3-16,-6-4-2 0,7 1 0 0,-7 3 3 15,0-3-3-15,0 3 2 0,0-2-4 16,0 2 3-16,-7-4-1 0,7 1-2 0,0 0 0 16,7-1-3-16,-7 1 1 0,0 0-4 0,7-1 1 15,-1-3-3-15,7 4 4 0,0-1 0 16,0 2 1-16,0-5 4 0,0 0 1 0,1 3 1 16,5 0-2-16,-6-3 0 0,0 4-1 15,-1 0-2-15,2-1 0 0,-1-3 2 0,7 4 1 16,-8 0-2-16,-6-1 0 0,8-3-1 15,-1 0 0-15,0 4-2 0,0-4 1 0,0 0 5 16,0-4-3-16,7 4 2 0,-1-3 0 16,1 3-2-16,0-4 0 0,5 0-4 15,7 1 1-15,2-1-4 0,-2 0 4 0,7 1-3 0,0-5-1 16,7 5 2-16,-1-1 4 0,14-3 1 16,0 0-3-16,6 3 4 0,0-3 3 0,6 0 0 15,1-1 1-15,13 0 6 0,-7 1 5 16,13 0 4-16,0-5 2 0,7 5 0 0,-7 0 1 15,7-4-5-15,-1 4-6 0,-6 0-6 0,-6-1-1 16,-6-3-2-16,-2 5-1 0,-12-2 1 16,0-1 1-16,-6 3 4 0,-6-1-4 15,-1 3 0-15,-13-4-2 0,-7 1 2 0,1 3-1 16,-1 1-6-16,-6-5 6 0,-6 5 1 0,-1-1 0 16,1-3 2-16,0 4 2 0,-7-2 4 15,-1-2-3-15,2 4-3 0,-1-1-2 0,-6-3 2 16,5 3-1-16,1 0-5 0,-6-3 1 15,0 4 3-15,5-2 2 0,-5 2-1 0,0-4 0 16,-1 3 7-16,0 0-2 0,1-3 0 0,-1 4-1 16,-6-1-2-16,7-3 4 0,-7 2 5 15,0-1 5-15,0 1 1 0,0 2-2 16,0-3 4-16,0-2-5 0,-7 4-1 0,-6-4-2 0,7 5-2 16,-14-5 8-16,8 2 4 0,-2-2 3 0,-5 0 4 15,-1-3 3-15,-6 4 6 16,7-3-1-16,-1-2-6 0,-6 1-4 0,6 0-4 15,1 1-6-15,-1-2-8 0,1-3 3 0,-1 0-2 16,-6-3-4-16,0 4-7 0,0-8 1 0,-7 0 6 16,-5 0-12-16,-1 0 0 0,0-3 5 15,-7-1 4-15,1 0-1 0,-1-3-2 0,0 3 4 16,0-3 4-16,1 3 3 0,-7-3 3 16,-1 3 5-16,2 0 6 0,-1 1 6 0,-7-1 1 15,0 1 0-15,7 3 4 0,0-4-2 16,0 7-5-16,0-3-8 0,6 0-7 0,8 4-18 15,-8 1-35-15,13-2-53 0,1-3-107 16,12 4-168-16,1-4-209 0,5-1-228 0,14 5-104 16,6-4-22-16,2 4 69 15,4 3 148-15,2 1 201 0</inkml:trace>
  <inkml:trace contextRef="#ctx0" brushRef="#br0" timeOffset="44737.06">30239 10668 13 0,'0'-8'224'15,"-7"-2"44"-15,0 3-3 0,7-2-9 0,-6-1-16 16,-7-2-15-16,7 1-9 0,-8 1-19 0,2-1-12 15,-2 0-14-15,-5-1-18 0,-7-2-12 16,0 3-18-16,0-3-14 0,-7 3-1 16,-6 0 3-16,-7-4-11 0,-5 4 1 0,-2 0 9 15,-12 1 11-15,0 1-3 0,-13 2 1 16,-7 0 10-16,-13 0-2 0,1 3-10 0,5 1-2 16,-11 3-7-16,-2 3-4 0,1 1-5 15,-7 6-3-15,7 1 9 0,-7 8-16 16,7 3-7-16,0 7-5 0,-1 4-8 0,8 7-7 15,6 8-12-15,13 3 7 0,12 8-2 0,15 0-4 16,18 3 0-16,20 0 1 0,13 1-4 16,19-2-5-16,27-2-2 0,12 0-1 15,21-4-2-15,12-4-4 0,7-3-6 0,13-4-4 16,-1-11-6-16,7 0-9 0,1-12-3 16,5-2-4-16,-5-8 1 0,6-3-1 0,-8-8 2 15,-5-8 0-15,-13-3 1 0,-1-3-1 16,-12-9-2-16,-6-2-4 0,-8-5-8 0,0-2-4 15,-6-5-11-15,1-7-9 16,-1-3-8-16,0-2-1 0,-6-2 7 0,6 4 4 16,-6 0 6-16,0-2 5 0,-8 9 5 0,-5 0 17 15,-7 3-7-15,-7 4-5 0,-12 4-2 16,-7 0 0-16,-13 3-5 0,-6 4-16 0,-7 0 4 16,-21 3-4-16,2 5-2 0,-13 0-8 15,-8-2-3-15,-5 6-9 0,-7 3-18 0,0-1-28 16,0 5-62-16,0-2-79 0,12 5-86 15,2-2-110-15,11 4-118 0,1 3-110 16,13-2-7-16,0 5 47 0,7-5 75 0,12 5 112 16</inkml:trace>
  <inkml:trace contextRef="#ctx0" brushRef="#br0" timeOffset="45874.04">29353 11554 168 0,'0'-3'273'0,"6"-1"39"15,1 0-8-15,-7-3-14 0,7 4 0 16,-7-2 5-16,6 2 16 0,-6-1 32 0,6 4 11 16,0-3-6-16,-6-1-15 0,8 0-16 15,-8 1-30-15,0 3-48 0,6 0-44 0,-6-4-31 16,0 4-33-16,6 0-28 0,-6 0-20 16,7 4-20-16,-1-4-17 0,8 7-14 15,-2-3-7-15,-6 3-7 0,8 4-7 16,-1 0 1-16,0 4-2 0,-6-5-3 0,-1 9 3 15,8-4-3-15,-8 3 0 0,0 4 1 16,0 0 4-16,1 3 2 0,0 1 0 0,-1 3 3 16,1 5-5-16,-1 2 3 0,0-3 1 0,2 3-3 15,-2 5 2-15,-6-1 1 0,6 0 8 16,-6 5-8-16,0 2-3 0,6-3-2 16,-6 1 0-16,8 2 2 0,-8-3 1 15,0 4 2-15,6-5 3 0,-12 5 4 16,6-3 1-16,-8-2-1 0,2 1 1 0,-6-4 0 15,12 1-2-15,-8-5-5 0,2 4-2 0,6-3-2 16,0-4-3-16,0 4-2 0,0-5-1 16,6-2 0-16,-6-1-2 0,8-3-2 0,-8 0 1 15,0-5-2-15,0 2-2 0,0-6 0 16,-8-2 0-16,8 0 0 0,0 0 0 16,0-4 1-16,0 0 0 0,0-4-1 0,0 0 0 15,8 1-1-15,-8-1 0 0,0 0-1 0,6 1 1 16,0-5 3-16,-6 4-1 0,6 0 2 15,-6-2-1-15,8-2 2 0,-8 1-2 16,0-1-2-16,6 1 2 0,-6 0-2 0,0-4 0 16,0 3-1-16,0 1 0 0,0-4 1 15,0 4 0-15,6-4 0 0,-6 0-2 16,0 3 0-16,0-3 2 0,7 0-2 0,-7 5-3 16,0-5 3-16,6 0 2 0,-6 2 2 15,7-2-1-15,-7 5 8 0,7-5-3 0,5 3-1 16,-6 1-1-16,8-4-1 0,6 4 0 15,-7-1-5-15,13 1 7 0,6-4 1 0,7 4 1 16,7-1-1-16,13 4-1 0,6-2 1 16,19-2 0-16,7 4 1 0,14-3 7 15,12 3 2-15,7 0 7 0,12 4 7 16,14-3 2-16,0 6 0 0,0-3-5 0,-1 0-1 16,-5 4-6-16,-14-5-7 0,-7 6-5 0,-5-5-3 15,-13-1-5-15,-15 2-1 0,-5-5-12 16,-7 4-18-16,-19-4-30 0,-7 0-39 0,-20-2-57 15,1-2-111-15,-14 1-151 0,-19-4-186 16,0 0-194-16,-26 0-78 0,-6 0-4 0,-13-4 77 16,-20 4 143-16,0-3 197 15</inkml:trace>
  <inkml:trace contextRef="#ctx0" brushRef="#br0" timeOffset="46667.39">29620 13250 147 0,'6'0'230'16,"-6"0"14"-16,7-3-11 0,-7 3-6 15,0 0 7-15,6 0 13 0,-6 0 10 16,0 0 8-16,0 0 8 0,0-4 12 0,0 4 20 15,0 0 10-15,0 0 1 0,0 0-14 16,0 0-16-16,0 0-31 0,0 0-45 0,0 0-39 16,-6 0-29-16,6 0-17 0,-7 0-19 15,7 0-15-15,-12 0-9 0,4 4-8 16,-4-1-3-16,-2 1-5 0,2 3 0 0,-8 4-7 16,1 0-9-16,-1 3-5 0,1 3-9 15,-7 0-12-15,0 5-5 0,-13 3 0 0,-1 5 0 16,-11-1-6-16,-2 8 0 0,-12 7 0 15,-13 0-2-15,0 8-2 0,-1 2-2 16,-12 5-3-16,-6-1-1 0,-1 4-3 0,1 1-16 16,-8-4-24-16,-5 3-35 0,5-7-64 15,-5 0-130-15,-2-5-173 0,2-1-215 0,-1-2-163 16,0-7-64-16,1-3 14 0,5-8 105 16,14-3 159-16</inkml:trace>
  <inkml:trace contextRef="#ctx0" brushRef="#br0" timeOffset="48441.12">29783 13240 45 0,'0'0'131'0,"0"0"-6"0,0 0-11 0,0 0-13 16,0 0-9-16,0 0-13 0,0 0-3 0,0 0-3 15,0 0 3-15,0 0 1 0,0 0-2 16,-7 0-6-16,7 0-9 0,0 0-12 16,0 0-13-16,-6 0-11 0,-1 0-12 0,7 0-5 15,-7 0-3-15,1 0-2 0,6 0-1 0,-6 0 0 16,-1 3-1-16,7-3-2 0,-7 0 1 16,7 0 0-16,0 4 8 0,0-4 21 15,0 0 35-15,7-4 42 0,-7 4 43 0,7 0 40 16,-7 0 31-16,0-3 16 0,6 3 4 15,-6 0-4-15,0-4-8 0,0 4-7 16,0 0-8-16,0 0-12 0,0 0-15 0,0 0-22 16,0 0-17-16,-6 0-15 0,6 0-13 15,0 0-13-15,0 0-13 0,6 0-5 0,-6 0-10 16,0 0-13-16,0 4-4 0,6-4-2 16,1 3-2-16,-7 1-3 0,7 3-2 15,-1 0-6-15,1 1-8 0,-7 3-4 0,6 0-3 16,-6 3-4-16,0 4 0 0,-6 0 0 15,-1 2-3-15,1 5-5 0,-8 1-1 0,2-1-3 16,-8 4-1-16,1 5-5 0,5 2 5 16,-6 5-1-16,2-2-3 0,11 6-1 15,-6-1-1-15,6 3 7 0,7 4-4 0,0-2 1 16,0 1 2-16,0 1-2 0,7 1 2 16,-7-5-1-16,6 1 4 0,1-4 3 0,0 3 3 15,-1 2 0-15,6-2 3 0,8-3-6 16,-6 8-2-16,5-5-5 0,-6 0-3 0,6 1-3 15,-5-1-4-15,-1 5 2 0,-1-4-3 0,2-1-9 16,-2-2 1-16,2-5 6 0,-8-4 0 16,7 1 3-16,-13-4 0 0,0 0 9 15,0-8-2-15,-6 4-2 0,-1-3-3 0,7 0 1 16,-6 0-1-16,-8-4 2 0,8 3 2 16,-7-3 4-16,0 4 6 0,7 0 1 0,-7 0 1 15,-1 0-3-15,2-1-1 0,-8 4-4 16,7-4-2-16,0 6-2 0,-6-6-4 15,5 4 2-15,2-4-2 0,-2 4 0 0,1-2-2 16,1 2-1-16,-2 1 1 0,2-5-1 16,4 4 3-16,-4 1-1 0,5-5 3 15,1 1 2-15,-1 3 0 0,-6-4 5 0,7 0-3 16,0 6 0-16,-2-2-2 0,2-3 0 16,0 6 1-16,-1-2-3 0,-6-1-1 0,13 5 2 15,-13-6-5-15,7 1 0 0,-2 5-1 16,2-9 0-16,0 5 0 0,0-1-1 0,-1-4 2 15,7 2 9-15,-7-2-4 0,7 1-3 0,0-5-2 16,0 1-2-16,7 1 0 0,-7-5-8 0,7 4 4 16,-7-4-1-16,6-4 4 0,-6 5 0 15,6-4 1-15,0-5-1 0,-6 2 2 0,8-5 1 16,-8 0 0-16,0 1 4 0,6-5-1 16,-6 2-2-16,0-3-3 0,0 3-1 15,0-5 1-15,0 3-3 0,0-3 0 0,0 4 3 16,0-4-3-16,0 0 2 0,6 3 0 0,-6-3-3 15,0 0 2-15,0 4 2 0,0 0 0 16,0-2 1-16,7-2-1 0,-7 5 1 16,0-1 1-16,0-4 0 0,0 0-1 0,0 3 0 15,0-3 1-15,7 0 1 0,-7 0-3 0,0 0 1 16,6 0-1-16,-6 5-3 0,7-5 3 0,-1 0-4 16,8 0 2-16,4 3-1 0,9-3 2 15,-1 3 11-15,6 1-7 0,13-4 2 16,14 4-3-16,6-4-1 0,20 0-1 0,20 0-7 15,19 0 12-15,18-4 8 0,14 0 14 0,21-2 14 16,18 1 12-16,13 2 12 0,14-1 3 16,0-1 1-16,5 3-8 0,-12 2-9 0,7 0-13 15,-20 0-35-15,-7 0-38 0,-6 2-45 16,-20-2-55-16,-12 5-63 0,-15-1-117 0,-18-1-147 16,-19 2-187-16,-14 1-184 0,-26-2-71 0,-12 3-3 15,-21-4 88-15,-19 5 149 0,-7 0 206 16</inkml:trace>
  <inkml:trace contextRef="#ctx0" brushRef="#br0" timeOffset="49398.81">29724 16610 3 0,'6'-4'186'0,"1"4"10"0,0 0 3 16,-7-4-4-16,0 4 1 0,0-3 3 0,-7 3 5 15,7-3 8-15,0 3 11 0,-7 0 8 0,1 0 4 16,0 0-3-16,-1-4-3 0,7 4 4 16,-6 0 12-16,-1 4 8 0,0-1-7 15,1 0-12-15,0 1-13 0,-2 3-24 0,-4 1-28 16,-1 0-27-16,0 2-13 0,0 5-8 16,-7-1-9-16,-6 5-7 0,0-1-8 0,1 8 0 0,-15 3-6 15,-5 4 3-15,-8 7 5 0,-6 4-2 16,-12 8-6-16,-7 3-12 0,0 7-4 15,-7 0-15-15,0 0-21 0,-6 4-7 0,7 0-5 0,-1 0-2 16,6-7-9-16,8 0-15 16,6-5-37-16,6-7-87 0,21-3-181 0,-2-7-301 15,15-7-236-15,5-8-112 0,7-8-30 0,6-10 44 0,14-8 162 16,-1-7 288-16</inkml:trace>
  <inkml:trace contextRef="#ctx0" brushRef="#br0" timeOffset="50801.05">32486 12309 40 0,'12'-22'262'0,"-5"0"42"16,0 4 31-16,-7 4-63 0,0-3-34 15,0 4-23-15,-7 6-10 0,0 0-2 0,-12 2 15 16,-7 2 25-16,0 3 37 0,-13 8 20 16,-13-1 4-16,-1 7-6 0,-12 4-16 15,-12 1-34-15,-8 10-50 0,-20 4-37 0,-12 4-30 16,-14 10-32-16,-5 4-26 0,-14 8-20 0,-6 7-23 16,0 4-4-16,-1 3-7 0,1 4 1 0,6 6-12 15,7 3-1-15,-7 5 0 0,7 0-8 16,-7 5-8-16,7-1 1 0,-7 1 7 15,7-1-10-15,-7-3-10 0,6-1-9 16,2 0-12-16,5-3-18 0,6-3-17 0,1-8-16 16,13-4-18-16,13-8-31 0,6-2-28 0,6-8-44 15,15-8-39-15,6-6-57 0,12-9-66 16,0-6-60-16,13-8-51 0,13-7-44 0,1-11 8 16,12-6 49-16,7-13 81 15,1-3 92-15</inkml:trace>
  <inkml:trace contextRef="#ctx0" brushRef="#br0" timeOffset="51169.7">27555 12683 22 0,'-13'-11'383'0,"7"-3"76"0,-1 2 54 0,14 1 49 16,12 0-102-16,8 3-48 0,5 1-31 15,20 4-31-15,13 3-14 0,13 3-17 0,13 2-40 16,13 5-54-16,14 5-45 0,12 4-31 16,20 6-32-16,20 4-23 0,18 7-18 0,7 9-13 15,20 2-8-15,14 4 0 0,11 4 0 16,21 8-4-16,19 3-6 0,26 3-10 15,19 1-10-15,1 3-12 0,-13-3-4 0,-7-5-2 16,-13 2-3-16,-13-5-7 0,-13-4-16 16,-13-2-20-16,-26-9-28 0,-19-3-43 15,-33-4-59-15,-20-7-93 0,-26 0-106 0,-20-11-138 16,-96 0-171-16,-14-4-95 0,0-6-10 0,0-1 62 16,0-5 104-16,0-1 147 0</inkml:trace>
  <inkml:trace contextRef="#ctx0" brushRef="#br0" timeOffset="60787.86">26110 7847 23 0,'0'0'170'15,"0"3"7"-15,0-3-3 0,0 0-4 0,6 0-11 0,-6 0-10 16,0 0-12-16,0 0-7 16,0 0-2-16,0 0 0 0,0 0-5 0,0 0-6 15,6 0-9-15,-6 0-13 0,7 0-12 0,-7 4-19 16,0-4-16-16,7 0-15 0,-7 0-13 15,0 0-6-15,0 0-7 0,0 0-5 16,0 0-2-16,0 0-1 0,0 0-2 0,0 0-2 16,0 0 0-16,0 3 0 0,0-3 3 15,0 0 0-15,0 0 0 0,6 0 2 16,-6 0-2-16,6 0 3 0,-6 0 5 0,0 4 9 16,0-4 10-16,7 0 11 0,-7 0 15 0,-7 0 7 15,7 0 2-15,0 0-3 0,-6-4-4 16,6 4-5-16,-6 0-5 0,6 0-5 15,-7 0 0-15,7 0-4 0,0 0 9 0,0 0 4 16,-7 0-1-16,7 0 4 0,0 0 4 16,0-3 8-16,0 3 3 0,-6 0 1 15,6 0 12-15,0 0 10 0,0 0 4 0,0 0 0 16,0 0-2-16,0 0-6 0,0 0-9 16,-6 0-16-16,6 0-12 0,0 0-7 15,-7 0-6-15,7 0-3 0,0-4-5 0,0 4 5 16,-7 0 4-16,7 0 0 0,-6 0 0 0,6 0-1 15,0 0 4-15,-7-3-5 0,7 3 0 16,0 0-6-16,0 0 4 0,-6 0 0 0,6 0 0 16,0 0-5-16,0-4-3 0,0 4 0 15,0 0-4-15,0 0-4 0,-6-4-5 16,6 4 5-16,0 0-1 0,0 0-1 0,-8-3-1 16,8 3-3-16,0-4 2 0,-6 4-4 15,0-4 0-15,6 4-3 0,-6-3 3 0,6 0-1 16,-8 3-3-16,8-4 2 0,0 4-1 0,0-5 4 15,0 5-5-15,0-3 14 0,0 3-6 16,0-3-6-16,-6-1-3 0,6 4 0 0,0-4-4 16,-6 1-14-16,6-1 6 0,-7 0 3 15,7 1 5-15,-6-1-1 0,6 1 8 16,-7-1 1-16,7-4-3 0,-7 5 0 16,7-1-3-16,-6-3 1 0,6-1-3 0,-6 5-2 15,0-5 3-15,6-3 1 0,-8 4-2 0,2-1-1 16,0 1 2-16,-1-4-2 0,0 4 1 15,1 0 5-15,-1-5-1 0,7 5-2 0,0 0 0 16,0 0 3-16,0-4 1 0,0 4-5 16,0-1 1-16,0-3 1 0,7 3-1 15,-7 2 0-15,6-6-2 0,-6 5 1 0,7 0 2 16,-7-1 4-16,7-2-6 0,-7 2 4 16,6 1-1-16,-6-1-2 0,0 1-2 0,0 0-5 15,0 0 8-15,0-1-5 0,6-3 6 16,2 5-2-16,-8-3 2 0,6 1 2 15,0 2-5-15,-6-5 3 0,0 3-2 0,0-3 5 16,6 4 0-16,-6-4-3 0,0 1 9 16,0-2-6-16,0 1-2 0,0 0-3 0,0 1-1 15,-6-2 0-15,6 1-8 0,-6 0 4 16,6 0 0-16,-6 0 3 0,6 0-1 0,0 0 1 16,0 0 0-16,-8 4 0 0,8-3 2 15,0-2-2-15,0 5 7 0,-6-4 0 0,6 4 3 16,0-4 1-16,0 3-2 0,-6-3 0 15,6 5 0-15,0-7-3 0,-7 6-4 16,7-4-2-16,0 4 2 0,0-4-1 0,-7 3-3 16,7 1 0-16,0 0 6 0,7 0 2 15,-7-1-4-15,0 1 2 0,0 4 4 0,0-1 9 16,0 0 3-16,0 1-1 0,0-1 3 16,0 0 1-16,0 4-1 0,0-3-10 15,-7 3-3-15,7-3 0 0,0 3-3 0,0 0-19 16,-6 0 5-16,6 0 2 0,0 0 3 15,0 0-2-15,-7 0 1 0,7 0 15 16,-6 0-8-16,0 0-15 0,-1 3-4 0,0-3 2 16,-5 0 3-16,5 0 0 0,-6 0 3 15,0 0 16-15,-7 3-2 0,8-3-4 0,-8 0-1 16,7 0-1-16,0 0 0 0,0 4-1 16,-1-4 1-16,2 0 2 0,-8 4-5 0,1-4 0 15,5 0-2-15,-12 3 2 0,7-3-6 16,-7 0 4-16,0 4 2 0,-7-4 0 0,7 0-3 15,-6 0-1-15,-1 0 2 0,7 4-1 16,-7-4 0-16,1 0 4 0,-1 3 0 16,1-3 1-16,-7 0-1 0,7 4-3 0,-8-4 4 15,1 3-4-15,0-3-4 0,0 0-3 16,-7 4 7-16,7-4-1 0,-7 0-5 0,7 4 3 16,-6-4 6-16,-1 4 1 0,1-4-1 15,-1 3 2-15,-6-3 4 0,-6 0-2 16,-1 4 0-16,0-4 2 0,1 3-2 0,-14-3 0 15,0 0 1-15,1 4 1 0,-8-4-5 0,2 0 3 16,-2 0 0-16,-5 0 0 0,5 0-1 16,-5 0-2-16,6 0 3 0,-1 0-3 15,2 0 1-15,-2 3 1 0,-6-3-4 0,8 0 2 16,-2 0 1-16,-5 0 1 0,5 5-2 16,1-5 0-16,-6 0 2 0,5 3 3 0,2-3-3 15,4 4 0-15,2-4 2 0,0 3 2 16,6-3-1-16,6 4-3 0,0-4 1 15,7 4 0-15,-1-4-1 0,8 3-5 0,-1-3 0 16,1 4 6-16,-1-4 0 0,1 4-5 16,-8-4 1-16,2 0 3 0,-1 3 0 0,-7-3-7 15,0 0 1-15,-6 0 2 0,6 0-12 16,1 5 5-16,-7-5 0 0,6 0 5 0,0 0 2 16,1 2 5-16,-1-2-2 0,0 0 3 15,1 0 1-15,0 0 1 0,-7 0-3 16,-1 0 0-16,1 0 14 0,-7 0-10 15,1 0-3-15,-1 0 1 0,0 0 0 0,1 5-2 16,-1-5 0-16,1 0-4 0,-1 0 0 0,7 0-7 16,-1 0-5-16,1 0-3 0,6 0-3 15,-6 0 2-15,7 0 4 0,0 0 2 16,-1 0 2-16,1 0 2 0,-1 0 4 0,6 0 6 16,8 0-3-16,-7 0-1 0,13 0 1 15,-7 0 6-15,7 0-1 0,-7 0-2 0,1 0 0 16,6 0 0-16,-7 0 3 0,7 0-5 15,0 0-1-15,7-5 1 0,-8 5 2 16,8 0 2-16,-7 0-1 0,0 0-4 0,7 0 5 16,-1 0-1-16,-7 0 0 0,1 0-3 15,1 0 1-15,5 0 3 0,-6-2-2 0,6 2-2 16,0 0 1-16,-6 0 2 0,7-5-1 16,-7 5 1-16,7 0 3 0,-7 0-1 0,-1-3-4 15,1 3-1-15,0 0 1 0,0 0-1 16,-7-4-4-16,8 4 3 0,-8 0 3 15,7-4 1-15,0 4-1 0,-1-3 0 16,1 3 3-16,1 0 1 0,-1-4-3 0,6 4-2 16,-7 0 3-16,8 0-5 0,-7-4-1 0,7 4 2 15,-7 0 2-15,6 0-3 16,1-3-4-16,-8 3 2 0,7 0 1 0,-5 0 2 0,-1 0 2 16,6 0 4-16,-6 0 1 0,0-4 2 15,0 4-2-15,6 0-2 0,-6 0-3 0,6 0 1 16,-6 0-2-16,13 0 4 0,-6 0-3 15,-1 4 1-15,1-4 2 0,5 0 1 16,-5 0-3-16,-1 3-1 0,1-3 2 0,-1 4-2 16,1-4-1-16,-7 4-4 0,6-4 5 0,1 0 16 15,-1 0-8-15,0 3-4 0,0-3-2 16,1 0-1-16,-1 4-1 0,-5-4-14 16,5 0 9-16,-6 4 3 0,0-4 3 15,0 0-1-15,0 3 3 0,-7-3-5 0,1 0 0 16,-1 5-1-16,0-5-1 0,-6 0 4 15,1 2-1-15,-8-2 2 0,7 5-1 0,-7-5 2 16,0 0 0-16,0 3-2 0,1 2 3 16,-1-5-5-16,8 3 0 0,-2-3 0 15,1 3-2-15,7-3 0 0,-2 4 0 0,-4-4 0 16,5 4-1-16,1-4 0 0,6 3 5 16,-7-3 1-16,1 3-2 0,5 2 5 0,-5-5 0 15,6 0-1-15,-1 4-3 0,-5-4-1 16,6 0-2-16,6 3 1 0,-6 1-2 0,7-4 3 15,-7 0 4-15,6 3 0 0,7-3 1 16,-6 0-4-16,5 0 1 0,-5 4-3 16,12-4-2-16,-5 0 2 0,-1 3 2 0,-1-3-1 15,1 0 2-15,-6 4 3 0,-1-4-1 16,1 4-2-16,-1-4-2 0,1 3 3 0,-1-3-2 16,1 0 1-16,5 4-1 0,-5-4 0 15,6 0 0-15,6 0 0 0,-6 0 1 16,0 3-4-16,6-3-2 0,-6 0-1 15,0 0-7-15,7 0-5 0,-7 0-2 0,0 4 0 16,-1-4 0-16,8 0 1 0,0 5 9 0,-1-5 3 16,0 0 4-16,1 0-3 0,-1 0 5 15,7 0 2-15,-6 3-5 0,6-3 1 16,-1 0 0-16,2 0 5 0,-2 0-2 0,2 0 0 16,-1 0 4-16,6 3 0 0,-6-3 2 15,7 0-4-15,-1 0 2 0,0 0-3 0,7 0 0 16,0 0-1-16,-6 0 0 0,6 0 0 15,0 0 0-15,-6 0 0 0,6 4-3 16,-7-4-1-16,1 0 4 0,-1 4 0 0,0-4-2 16,7 3-1-16,-6-3 3 0,0 3 0 15,-2 2-4-15,2-2 4 0,0-3 2 0,0 4 1 16,-1 3 2-16,7-3-3 0,-7-1 1 16,-6 5-2-16,7-5-1 0,0 4 3 15,-2 1-1-15,2 0 2 0,-6 3-1 0,-2-4-1 16,1 4-2-16,0 0 0 0,0 0 2 15,-7-1-2-15,1 2 5 0,-1-1 2 16,0 3 5-16,-5 2 4 0,5-2 3 0,0 0 5 16,2 1 6-16,4 0-2 0,-5-1 1 15,-1 1-1-15,8 4-2 0,-8-5 1 0,0 4-4 16,1-3 3-16,-1 4-3 0,0-1-3 16,-5 0 4-16,-1 1-5 0,-1 2 1 0,1-6-3 15,0 3-4-15,7 1 1 0,-7-1-8 16,0-3-2-16,-1 3-6 0,8-3-1 0,0 3-1 15,5-4-1-15,1 1 5 0,0 0 2 16,0-1 3-16,7 2 1 0,-8-2 2 16,8-3 1-16,0 3-6 0,-7-3 2 0,6 0-1 15,-6 4 0-15,7-4-2 0,0 0 0 16,-2-4 0-16,-4 5 1 0,12-6 1 0,-7 2-1 16,0 0-2-16,7-2-3 0,0 1 2 0,0 1-2 15,0 3-2-15,0-7 0 0,0 3 4 16,0 0 2-16,7 1-4 0,-7-1 0 15,7 1 1-15,-7-1-2 0,6 0 0 0,-6 0-1 16,0-3 4-16,6 3 0 0,-6 1-3 16,-6-1 0-16,6-4 3 0,0 5 1 15,-6-3-1-15,6 1-2 0,0 2 4 0,0-5-1 16,0 1-4-16,0 2 0 0,0 3-2 16,0-6 2-16,0 5 0 0,0-5-1 15,0 5 2-15,0-5-1 0,0 5 3 0,0-4-1 16,0 2-4-16,0 2 4 0,0-5-5 0,0 5-1 15,0 2 4-15,0-2 3 0,0-1 4 16,0 1-7-16,0-1 2 0,0 0 1 16,0 0 0-16,0 5-2 0,6-5-4 0,-6 1-1 15,6-1 4-15,-6 1 3 0,8-2-7 16,-2 2 4-16,0-1 3 0,-6-3 8 0,7 3-3 16,-1 0-2-16,1 1 5 0,-7-5-11 15,6 5 2-15,1-5-3 0,-1 5-1 16,-6-4-2-16,6 2 0 0,-6-2 9 0,8 0-3 15,-8-1-3-15,0-3 2 0,6 5-2 16,-6-5-7-16,6 0-8 0,-6 0-8 0,7 0-4 16,-1 0 2-16,7 0 1 0,0-5 7 15,7 2 7-15,0 3 5 0,-1-4 3 0,7 4 4 16,-6-4 4-16,6 1-2 0,-1 0 0 16,2-1 7-16,-1 4-2 0,0-5 1 0,0 2-5 15,7 0 4-15,-7-1-3 16,6 0-5-16,1 1 3 0,-1-1-2 0,7-3 3 0,7 3 0 15,-1-3-1-15,8-1 2 0,6 1 0 16,-1 0 1-16,7-1 0 0,7 1-3 16,-1 0 4-16,7 0-1 0,0-1-3 0,1 0-3 15,-1 1 1-15,-6 4 1 0,5-5 1 16,-12 5-2-16,8-1 2 0,-8-3-1 16,6 3-4-16,-6 1 6 0,0-2-2 0,1 2 0 15,5-1 0-15,1 1 4 0,0-1-1 16,6 0-1-16,6 1 2 0,-6-1 1 0,7-3 3 15,-6 4-1-15,-2-1 0 0,-4-1-1 16,-2-1-3-16,-6 2 4 0,0 0-7 16,-13 4-3-16,1-3 2 0,-2-1-1 0,-12 4 1 15,1-4-1-15,-1 4 7 0,-1 0 1 16,-5-3 1-16,13 3 0 0,-7-4-1 0,13 4-4 16,-7 0-6-16,14-5 4 0,0 3 0 15,6 2 1-15,0-4-1 0,0 0 4 0,1 4 5 16,-9-3 3-16,2-1-3 0,0 4-1 15,-13-4 0-15,5 4-2 0,-11 0 0 16,-1-4-4-16,0 4 2 0,0-2 2 0,-6 2-3 16,0 0-2-16,5-5-1 0,-5 5-1 0,6 0-2 15,0-3 0-15,0-2 4 0,6 5 11 16,2-3 14-16,4 3 10 0,1-4 1 0,1 4 3 16,-2-3 2-16,-5 3-10 0,-1 0-16 15,2 0-12-15,-2-4 3 0,-6 4-3 16,-6 0-3-16,6 0 0 0,0 0 2 0,-7 4 0 15,8-4-2-15,-1 0 0 0,0 0 1 16,7 0-2-16,-1 0 0 0,7 0 1 16,0 0-2-16,6 0 2 0,1 0 0 15,6 0 3-15,0 0 4 0,1 0-2 0,-1 0-2 16,0 0-7-16,-6 0 3 0,-1 0-1 0,1 0-6 16,-7 0 0-16,0 0 4 0,7 0 3 15,-8 0-3-15,2 0 5 0,-1 0 2 16,0 0-2-16,6 0-2 0,1 0 7 0,0 0 2 15,6 0-4-15,7 0 0 0,-1 0 1 16,0-4 2-16,2 4-7 0,4 0-5 0,-4-4 2 16,-2 4-2-16,-6 0 4 0,0 0 1 15,-6 0 0-15,-7 0 3 0,0-3-1 0,0 3 2 16,0 0-4-16,-6 0-2 0,0 0 2 16,-1 0-3-16,7 0 2 0,1 0 0 0,5 0-1 15,0 0 1-15,8 0-2 0,-1 0 0 16,6-4-1-16,1 4 1 0,0 0-10 0,-1 0 7 15,1 0 2-15,-7 0 3 0,7 0 4 16,-7-4-3-16,0 4 14 0,-6 0-11 0,-1 0 0 16,1 0-2-16,0 0-19 0,-1 0 9 15,0 0 4-15,1 0 9 0,0 0 0 16,-1 0-2-16,7 0 17 0,0 0-7 0,0 0-3 16,8 0-1-16,-2 0-2 0,0 0 5 15,2 0 2-15,-2-3-2 0,0 3-1 0,-6 0-1 16,-6 0 4-16,0 0 0 0,-7 0-1 15,1-4 5-15,-2 4-4 16,-5 0 4-16,-1 0 2 0,8-3 4 0,-7 3-4 0,5 0-7 16,2 0 5-16,-8 0-2 0,13 0-7 15,-5 0-7-15,-1 0 1 0,-7 0 6 0,1-4-5 16,-1 4 2-16,-6 0 4 0,1 0 5 16,-7 0 3-16,-1 0 1 0,-6-4 16 15,0 4-9-15,0 0-4 0,0 0-4 0,0 0-6 16,7 0-6-16,5 4-12 15,2-4 5-15,5 0 3 0,-6 0 2 0,7 0 1 16,7 0-2-16,-8 4-1 0,7-4 2 0,0 0 2 16,-6 0-2-16,6 0 3 0,-7 0 2 15,0 0 4-15,-5 0-1 0,5 0-3 0,-5 0 1 16,-1 0-2-16,0 0-1 0,0 0-4 16,7 3-1-16,-8-3-2 0,1 0 0 0,7 4 3 15,-7-4-6-15,0 0 4 16,7 0 1-16,-7 3 1 0,0-3 1 0,7 0-3 0,-1 0 5 15,1 4-2-15,-1-4-2 16,1 0 1-16,-7 4-5 0,0-4 3 0,-7 0 0 16,-5 0 1-16,-1 0 3 0,0 0-2 0,-6 3 7 15,5-3-4-15,-5 0-2 0,0 0-3 16,6 0 0-16,-1 0 3 0,-5 0-2 0,6 4 6 16,1-4 4-16,5 0 4 0,-6 0 8 15,0 4 4-15,0-4-1 0,0 0 0 0,-12 3 0 16,4-3-4-16,-4 0-2 0,-8 0-5 15,1 0 2-15,-1 0-2 0,0 0-3 0,2 0-1 16,-8 0-8-16,0 0-20 0,0 0-30 16,0 0-60-16,-8 0-140 0,2-3-230 15,-7-1-248-15,-7-3-118 0,-6-1-44 0,-6 1 22 16,-7-4 121-16,0-3 218 0</inkml:trace>
  <inkml:trace contextRef="#ctx0" brushRef="#br0" timeOffset="62335.86">27249 6671 35 0,'7'-7'400'0,"-1"3"84"0,-6-3 75 0,0-1 75 16,6 5-42-16,-6-5-65 0,8 5-49 15,-8 0-35-15,6-2-35 0,-6 1-62 0,6 1-64 16,0-2-49-16,1 3-38 0,-7 2-36 16,0-4-28-16,7 4-27 0,-1 0-18 0,1 0-10 15,-1 4-6-15,8-2-5 0,-8 10-2 16,6-1-1-16,-4 3-2 0,4 5-6 0,-5-1-8 15,-1 8-7-15,-6 4-6 0,7-2-6 0,-7 6-5 16,0-1-5-16,0 3-5 0,-7 1-3 16,1 0-2-16,-1-1-3 0,1 4-2 15,0-3-4-15,-8-4 0 0,8 4-2 0,-7-7-10 16,6 2-18-16,-6-6-28 0,7-5-39 16,-1 2-48-16,-6-9-64 0,7 1-94 0,6-4-134 15,-6-4-174-15,-2-4-190 0,2-3-89 16,0-7-10-16,-1 0 63 0,1-7 134 15,-1-5 192-15</inkml:trace>
  <inkml:trace contextRef="#ctx0" brushRef="#br0" timeOffset="62743.51">27256 6711 36 0,'-20'-14'273'0,"7"-1"43"15,1 0 50-15,-2 1-25 0,1-1-25 0,0 5-3 16,6-7 15-16,1 8 25 0,6-2 10 16,0-5-12-16,0 9-27 0,0-4-35 15,6 4-39-15,1-4-53 0,6 4-42 0,0-1-29 16,7 1-21-16,6 0-10 0,-1 0-10 16,1 2-6-16,7 2-8 0,-1-1-5 0,1 1-6 15,7-1-4-15,-8 4-8 0,7-3-6 16,0 3-9-16,1 3-9 0,-8-3-5 0,7 4-7 15,-13-1-3-15,7 4-5 0,-14 1 0 16,1-1 0-16,-1 1-5 0,0 3 2 16,-5-1 2-16,-1 2 2 0,-7-1 0 0,1 3 4 15,-14 1 3-15,1 2-2 0,-7 0 0 16,-7 3-1-16,-6-1 2 0,-7-1-3 0,-12 4 2 16,-1 0-3-16,1-3-2 0,-7 2 1 15,-1-5-2-15,2 2-4 0,5-4-5 16,7 1-16-16,0-5-32 0,7 2-58 0,5-5-88 15,14 1-125-15,0-5-147 0,13-3-152 16,6 0-140-16,8-7-35 0,5 3 41 0,13-3 101 16,1-5 135-16</inkml:trace>
  <inkml:trace contextRef="#ctx0" brushRef="#br0" timeOffset="63323.48">27881 6836 205 0,'-13'3'352'0,"7"0"60"16,-8-3 37-16,14 0-43 0,-6 0-25 16,6 5-1-16,0-5 7 0,0-5-11 0,6 5-18 15,-6 0-28-15,6 0-32 0,8-3-58 16,-1 3-52-16,-6-3-36 0,5 3-26 16,-5-4-20-16,-1 4-24 0,1 0-10 0,0 0-6 15,-1 0-5-15,0 4-3 0,-6-1-6 16,7 5 2-16,0-1-7 0,-1 0-3 0,0 4-11 15,1 1-7-15,-1 2-7 0,8-3-9 16,-2 3-2-16,2 1-4 0,-2 0 3 0,8-1-3 16,-7-2-1-16,7-2-1 0,-1 1-1 15,-6-2-1-15,7 1-2 0,-1-7 1 16,-5 5-2-16,5-4 2 0,1-2-2 0,0-2-9 16,5 0-9-16,1-2-9 0,0-2-6 15,0-4-7-15,1 2-7 0,-9-1 0 0,9-9 6 16,-7 5 8-16,-2-4 5 0,-4 1 3 15,-1-4 6-15,-6 3 18 0,-1-3-2 0,-6 0 5 16,0 3 4-16,-6 0 10 0,-8 0 5 16,8 1-5-16,-8 2 15 0,8 2 8 15,0 2 1-15,0 1-2 0,6 4 0 0,-7-1-5 16,7 1-11-16,0-2-5 0,0 5-7 16,7 0-1-16,-1 0-1 0,0 0 6 0,0 8 2 15,8-4 5-15,-8 3 2 0,8 0 7 16,-8 4 4-16,7 1-1 0,-7-2-1 0,8 0 1 15,-8 7 1-15,0-4-6 0,1-1-5 16,0 2-5-16,-1-3-2 0,1 3-6 0,6-2-2 16,-6-1-5-16,-1 0 0 0,6-5-7 15,-4 3-10-15,-2-2-22 0,7 0-32 16,0-4-56-16,-6 1-92 0,11 0-126 0,-4-4-140 16,-1 0-153-16,0-4-152 15,-6 4-44-15,5-4 39 0,-5 1 106 0,0-4 136 0,-7 3 165 16</inkml:trace>
  <inkml:trace contextRef="#ctx0" brushRef="#br0" timeOffset="63701.41">28740 6898 141 0,'14'-7'288'0,"-1"0"42"0,-7-1 17 16,7-3-33-16,0 5-18 0,-7-3 13 0,2 1 36 16,-2 2 35-16,-6-2 19 15,0 2-5-15,0-3-22 0,-6 6-36 0,6-1-54 16,0 1-56-16,0-1-63 0,0 0-35 0,0 4-26 15,0 0-27-15,6 0-15 0,-6 0-12 16,6 4 3-16,1 0-6 0,-1 3-5 0,7 5-2 16,-6-2-4-16,-1 5-8 0,0-1-6 15,2 1-6-15,-2 0-3 0,0 3-4 16,1-4-1-16,-7 1-1 0,0 0 1 0,0-1-1 16,0-2 1-16,-7-2 1 0,7-2-4 15,0-1 1-15,-6-2 5 0,0-3 4 0,-2-2-2 16,2 0 1-16,0-2 3 0,-7-3-1 15,0-2-3-15,6-4-5 0,7 0 0 0,0-4-4 16,7-3-3-16,-1-1 2 0,7-2-2 16,6-2 2-16,1 3-1 0,0-3 2 0,-1 4-1 15,7-3-11-15,-6 5-19 0,6 2-28 16,-7-4-44-16,8 4-70 0,-1 1-101 16,0 3-111-16,6-1-117 0,1 5-119 0,-7-3-113 15,7 6-25-15,-7-3 53 0,-7 3 93 16,7 4 122-16</inkml:trace>
  <inkml:trace contextRef="#ctx0" brushRef="#br0" timeOffset="63969.7">29411 6689 19 0,'-6'3'333'15,"6"2"50"-15,-6-2 44 0,6-3 14 16,-8 4-51-16,8-4-17 0,0 3 21 0,0 1 13 16,0 0 3-16,0-1-15 0,8 1-43 15,-2 3-53-15,0 5-67 0,7-5-40 0,1 8-27 16,-2-5-25-16,2 9-14 0,5-5-26 15,-6 5-22-15,0-2-18 0,1 2-15 16,-2-1-19-16,1 1-2 0,0-1 3 0,-6 4 0 16,5-3 2-16,-4 3-1 0,4-4 7 15,-6 1-8-15,2-1-8 0,4-3-9 0,-12 3-4 16,7-4-7-16,-1-3-12 0,-6 0-28 16,0 0-39-16,0-3-56 0,-6-1-88 15,6-4-124-15,-7 1-129 0,-5 0-141 0,-2-8-138 16,2 4-57-16,-2-7 27 0,1 3 96 0,0-7 125 15,0 0 158-15</inkml:trace>
  <inkml:trace contextRef="#ctx0" brushRef="#br0" timeOffset="64285.6">29399 6778 160 0,'0'-15'346'0,"0"0"44"0,0 3 46 0,0-2-45 16,0 3-64-16,0 0-20 0,0 0 21 15,0 4 10-15,0 0-9 0,0-1-40 16,6 5-45-16,7-1-61 0,0 0-74 0,6 4-53 16,1-3-33-16,13 3-10 0,-1 0-3 15,1 0-2-15,-1 3 0 0,-6 1 1 0,7-4 0 16,-7 7 4-16,-6-3 3 0,-1 0 6 16,-6 3 9-16,0 0 6 0,-7 4 5 15,1-4 10-15,-14 4 3 0,1 0-1 0,-14 1-3 16,1-1-4-16,-7 0-5 0,0-1-11 0,0 5-11 15,-1-4-8-15,-5 0-3 0,6 1-8 16,1-2-24-16,5 0-36 0,0 2-54 0,1-5-66 16,-1-3-74-16,7 3-80 0,0-3-93 15,6-1-95-15,1-3-89 0,0 0-6 16,6 0 32-16,6-3 62 0,0-4 103 0</inkml:trace>
  <inkml:trace contextRef="#ctx0" brushRef="#br0" timeOffset="64749.28">29874 6825 109 0,'12'0'220'0,"2"0"30"0,6-3-27 16,-1 3-21-16,1 0 1 0,6 0 17 15,-7 0 19-15,1 0 12 0,6 0 3 16,-7 0-4-16,1 0-4 0,0 3 2 0,-1-3 4 15,0 0 4-15,-6 3-1 0,7-3-13 16,0 4-18-16,-8 0-20 0,8-1-29 0,-1 0-25 16,1 2-23-16,0 2-14 0,-1 0-19 15,1 1-21-15,-1-1-15 0,-6 3-13 16,0-2-14-16,1 4-9 0,-8-5-3 0,0 3-2 16,-6-2-2-16,-6 3-3 0,-7-4 0 15,-7 4-1-15,-12-4-2 0,-1 1-4 0,-5 3 0 16,-2-8 2-16,1 5-6 0,-7-1 1 15,7-2 2-15,7-5 5 0,-7 2-4 0,13-2-5 16,-1 0-1-16,8 0-5 0,-1-2-1 16,14-3-10-16,0-2-1 0,6-1 4 0,6-2 4 15,7-2-1-15,0 2 4 0,6-5-3 16,1 1 4-16,6-1-1 0,1-4-2 0,-8 4 3 16,7 1-5-16,-6-1 3 15,-1 4-6-15,0 0-8 0,-6 5-11 0,1-3-27 16,-8 6-34-16,0-4-73 0,1 3-86 0,0 4-96 15,-1-4-108-15,7 1-104 0,-7 3-111 16,8 0-10-16,-8-4 50 0,8 4 83 0,4 0 110 16</inkml:trace>
  <inkml:trace contextRef="#ctx0" brushRef="#br0" timeOffset="65401.16">30831 6685 178 0,'26'-10'311'16,"-6"2"68"-16,-1-3 27 0,-5 3 7 0,-2 2 28 15,-12 2 39-15,7-3 5 0,-7 4-19 16,-7-2-41-16,-5 5-59 0,-2-4-78 0,-12 4-75 16,1 0-43-16,-9 4-37 0,9 1-22 15,-1-2-14-15,0 0-17 0,6 5-18 16,1-2-16-16,11-1-16 0,8 2-8 0,8 4-8 15,11-4-6-15,13 0-2 0,8 0-6 16,5 1-6-16,-6 3-7 0,7-4-5 0,-1 1-3 16,-5 2-7-16,-1-2-1 0,-7 3 6 15,-12-3 8-15,5 2 4 0,-11 2 4 16,-8 2 9-16,-6-3 5 0,-6 4 0 0,-14-4-3 16,-6 3-1-16,1-3-1 0,-15 4-3 15,1-5-4-15,0 2-5 0,-7-1 1 0,14-4-4 16,-1 5-1-16,7-5-4 0,7 0 0 15,-1-3-2-15,7 3-1 0,6-3 3 0,7-1 0 16,7-3 3-16,6 3 5 0,7-6 5 16,5 3 3-16,9-3 4 0,-2-5-2 0,13 5 1 15,1-8-2-15,12 4-3 0,1-5-1 16,13 2-4-16,6-5 4 0,7 3 3 0,-8-2-1 16,8-1 3-16,-6 1 2 0,-2 0 1 15,2 2-3-15,-14-3-1 0,6 1 6 16,-12-1-2-16,-6 4 2 0,-8-3 0 0,-6 2 8 15,-12 1 9-15,-15 0 4 0,-5 1 9 16,-14 2 7-16,-13-3 9 0,-12 8 7 0,-7-5 7 16,-7 5 3-16,-6 3 2 0,0 0 1 15,0 3-7-15,0 5-11 0,12-5-14 16,2 8-12-16,11 0-8 0,15 0-10 0,6 4 0 16,18 0 1-16,14-1-3 0,7 4-1 15,6-3-3-15,13 3 1 0,0-2-4 0,-6-2 1 16,6 0 0-16,0-3 2 0,-6 0-8 15,-14 1-20-15,1-5-29 0,-7 0-45 16,-14-3-79-16,-4 3-138 0,-2-3-167 0,-12-1-188 16,-2-3-152-16,-11 4-52 0,0-1 25 15,0 2 114-15,-8-2 159 0</inkml:trace>
  <inkml:trace contextRef="#ctx0" brushRef="#br0" timeOffset="65914">32662 7279 320 0,'32'4'405'0,"-7"-1"69"0,-5-3 42 16,0 0-13-16,-13 0-8 0,-1 4-17 16,0-4-29-16,-12 0-38 0,0 0-57 0,-14 0-72 15,1 0-75-15,-14 0-53 0,1 3-29 16,-2-3-21-16,-11 4-5 0,0-4-12 16,-1 4-14-16,-6-1-8 0,-7 1 1 0,-6-1-7 15,0 5-7-15,0-3-13 0,-7 1-11 16,-12 2-7-16,-8-1-13 0,-12 4-2 0,-7-4-5 15,-19 4 4-15,-7 3-5 0,-12-2 0 16,-8 2-6-16,1-3 4 0,-7 5 4 0,-6 1-6 16,-7-1 5-16,0 2 2 0,0 0 0 15,-13 0 1-15,0 4-4 0,-6 0 0 0,7 3 0 16,-1-3 0-16,-1 1 11 0,15 3 1 16,-1-5 5-16,13-3 5 0,7 1-2 0,12-1 8 15,8 1-5-15,12-4 1 0,13-5-5 16,20 1-1-16,6 0 1 0,14-3-7 15,12-1-5-15,14-4-6 0,5 5 1 0,14-8-8 16,1 3-12-16,5-3-18 0,14 4-30 16,-8-4-44-16,21 0-123 0,0 0-182 15,5-4-250-15,14-3-174 0,1 0-72 16,-1-8-8-16,6 1 91 0,1-4 172 0,6-1 254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11-01T04:50:40.310"/>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C00000"/>
    </inkml:brush>
  </inkml:definitions>
  <inkml:trace contextRef="#ctx0" brushRef="#br0">11501 16731 119 0,'13'0'292'0,"0"-4"50"16,7 0 8-16,-8 1-14 0,8 0-17 15,-7 3-6-15,7-5-4 0,0 5-1 16,-1-3-11-16,-6 3-11 0,0-4-29 0,0 4-30 16,-6 0-38-16,-1 0-34 0,0 0-27 0,1 0-24 15,-7 0-14-15,0 0-12 0,0 0-7 0,0 0-4 16,0 4-4-16,0-4-7 0,0 0-4 16,-7 0-8-16,7 0-3 0,-12 0-6 0,5 3-7 15,-6-3-2-15,7 0-5 0,-7 0 0 16,-1 5-3-16,-6-5-4 0,8 0 5 0,-1 3 0 15,0-3 0-15,-6 0-3 0,-8 3-3 16,8-3-2-16,-14 4-4 0,1-4-3 0,-1 4-2 16,1-4 1-16,-7 0 0 0,-7 3-2 15,7-3-1-15,0 3 1 0,7-3 2 0,-8 0 0 16,7 0 4-16,1 5 2 0,-1-5-2 0,1 0 0 16,-1 0-1-16,-6 4 0 0,13-4-7 15,-6 0 1-15,-1 3 0 0,-7-3-1 0,8 0 0 16,-1 5-3-16,1-5 3 0,-1 0-1 15,1 2-2-15,-1-2 2 0,7 0-1 0,0 4 4 16,1-4-2-16,-2 0 1 0,1 3 0 0,0-3 0 16,0 0-1-16,-7 0 0 0,7 0 0 15,-6 5 1-15,-1-5-1 0,-6 0-3 0,7 0 2 16,-7 0-1-16,-1 3 1 0,-5-3-1 16,-1 3 1-16,7-3 4 0,-6 5 0 0,5-5 0 15,1 0-1-15,-6 2-1 0,6-2 0 16,0 5 0-16,0-5 0 0,-1 4-1 15,1-4-1-15,7 3 0 0,-1 1 0 0,1-4-3 16,-1 3 0-16,1 1-2 0,-1-4 0 0,1 4-1 16,-1-1-4-16,1 1 4 0,-1-4-4 0,1 3 2 15,-1 2 3-15,0-2 0 0,0-3 2 16,1 4-3-16,-1-1 1 0,1 1 3 0,-1 0-5 16,7-4 0-16,-7 3 0 0,1-3 5 0,6 4 1 15,1-4 1-15,-2 4 2 0,1-4 1 16,0 0 0-16,0 3 1 0,0-3 1 0,7 0-1 15,-1 0 1-15,0 0 0 0,7 0 1 16,1 4-2-16,-2-4-1 0,8 0 3 0,-1 0-5 16,1 0-1-16,-1 0 0 0,-6 0 1 0,7 0 0 15,-1 0-2-15,0 0 5 0,1 0 0 16,0 3 1-16,-8-3-3 0,1 0 1 0,-6 5-1 16,6-5 2-16,-7 3-2 0,1-3 5 0,-1 4-4 15,0-4-2-15,1 3 3 0,0-3-2 0,6 4 0 16,-1-4-5-16,8 3 0 0,-7-3 2 15,6 4-2-15,1-4 0 0,0 0-2 0,-1 4 2 0,7-4 12 16,-6 3-3-16,6-3 0 0,0 4-1 16,0-4-2-16,0 5-2 0,6-3-9 15,-6 3 5-15,0-2-1 0,7 4 5 0,-7-3 7 16,6 2 3-16,0 6 2 0,-6-4 1 0,0-1 1 16,7 3 0-16,-7 2-6 0,0-1 1 15,0 0-2-15,0-1-2 0,0 5 0 0,0 0 11 0,0-1 0 16,0 2-2-16,0-2-4 0,-7 4 3 15,7 1-2-15,-6-1-12 0,0 3 2 0,-1-2 0 16,-6-1 7-16,0 5-1 0,0-5-1 0,0 4 2 16,0-4-2-16,0 4 0 0,0-4-4 15,-1 4 2-15,2-3-3 0,-1-1-3 0,6 1 0 16,-6-1 3-16,7 0 0 0,0-3 1 0,-2 3 2 16,2-4 1-16,0 2 2 0,-1-2-2 0,0 1 0 15,1-4-2-15,0 3 0 0,-1 1 4 0,1-4-1 16,-1-1 1-16,0 2-1 0,1-1-2 15,0 0 1-15,-1-1-2 0,0-2-1 0,7 3 0 0,-6-3-2 16,6-1 1-16,-6 1 2 0,6-5-2 0,0 4 1 16,-7-3-4-16,7 3 2 0,0-3-1 0,0 3 1 15,0-3 0-15,0 4 3 0,-7-5 1 0,7 4 2 16,0-3-3-16,0 3 3 0,-6-3-1 16,6 3-2-16,0 0 1 0,-7-3-3 0,7 3 3 15,0 1-3-15,-6-2-1 0,6 2 0 0,0 0 1 16,0-4 2-16,-6 3-2 0,6 0-1 0,0-4 2 15,-8 5-1-15,8-4-1 0,0-1 0 0,-6 5 1 16,6-5-1-16,0 1-2 0,0 0 0 0,-6-4 2 16,6 3 1-16,0 1 0 0,0-1 0 0,0 2 2 15,0-2-1-15,0 1-1 0,0 3-2 0,0-3-1 16,0-1 3-16,0 1-1 0,0 0 1 0,6-1 0 16,-6 4-1-16,0-2 0 0,0-2 0 0,0 0-2 15,6 2 1-15,2-2 0 0,-8-3 2 0,6 4 0 16,-6 0-1-16,0-1 3 0,6 0 0 0,-6 1-1 15,7-4 1-15,-7 5 1 0,6-2-1 16,-6 0-2-16,0 1-1 0,7-4 2 0,-7 4-2 16,0-1 2-16,0-3 0 0,7 0-1 0,-7 4 0 15,0-4 0-15,6 4 1 0,-6-4-3 0,0 0-1 16,6 0 3-16,-6 0 0 0,7 3-2 0,-7-3-1 16,7 0 2-16,-7 0 1 0,0 0 0 0,6 0 1 15,-6 0 0-15,6 0-1 0,1 4 1 0,0-4-1 16,-7 0 0-16,6 0 0 0,1 0-3 15,-1 0 1-15,0 0 1 0,1 4 1 0,0-4-1 16,5 0 1-16,2 0 1 0,-1 0 1 0,0-4-2 0,6 4 2 16,-5 0-1-16,5 0 1 0,1 0-2 15,-1-4 1-15,0 4-1 0,1 0-1 0,6-3 1 16,-7 3-2-16,8 0 2 0,-1-4-1 0,0 4 3 0,0 0 1 16,7-4-2-16,-1 4 3 0,1 0 1 15,5-3 4-15,1-1 5 0,1 4 2 0,5-4 4 16,1 1 1-16,6 0 2 0,-6-2-2 0,5 1-3 15,2 1-4-15,-1 0-8 0,-7-1-1 16,1 4 2-16,6-4-4 0,-12 1-2 16,5 3 0-16,1-5 7 0,-7 2-3 0,-7 3-4 15,7-3 2-15,-7-2-1 0,8 5-2 0,-7-2-2 0,5-3 0 16,1 5 1-16,7-7-2 0,0 7 3 16,6-7 0-16,0 3 3 0,0 0 1 0,6 1-5 15,-5-1 2-15,-1-4-1 0,0 5 0 16,0-1-1-16,-13 1-3 0,7-1 5 0,-13 0-1 15,-1 4-2-15,1-3 2 0,-7 3-1 0,-7-4 2 16,7 4-1-16,-6-4 0 0,-1 4 2 0,1-3-1 16,-1 3-2-16,8-4 0 0,-2 4 0 15,1-3-3-15,0-2 1 0,13 2-1 0,-6 0 5 16,6-1-3-16,0 0 2 0,0 1 4 0,1-1 0 16,5 4 11-16,-6-4-6 0,1 0-2 0,-2 4-5 15,1-3-1-15,0-2-1 0,-6 5-11 0,6-2 6 16,-6-2 1-16,-1 4 2 0,1-4 3 15,-7 4 4-15,0-4-3 0,-1 4-2 0,-5-3 1 16,7 3 1-16,-9-4-3 0,2 0-1 0,0 4 2 16,6-2 2-16,-7-3 2 0,1 5-3 15,-1-4 0-15,1 1 0 0,0-1 0 0,-1 4-2 16,-6-4-2-16,6 4 3 0,-11-3 1 0,4-1 3 16,-5 4 0-16,6-4 3 0,-6 4 0 0,-7-3 1 15,6 3 2-15,0-3-3 0,-6 3-1 16,0-5 0-16,0 5 3 0,7-3-1 0,-7-1-1 15,0 4 4-15,7-3 1 0,-7-1-1 0,0 0-4 16,6 1 1-16,0-1 1 0,-6 0-2 0,7 1-3 16,-7-1 4-16,0-4 2 0,7 5-2 15,-7-4 1-15,0-1 2 0,6 5 6 0,-6-5 1 16,0 0 3-16,0 1 1 0,7-4 1 0,-7 4-2 16,0 0-1-16,0-5-2 0,0 2-2 0,0 3-3 15,0-4-6-15,6 0-1 0,-6 0-2 16,6-3-4-16,-6 2-1 0,0-2 2 0,0 3 0 15,0-4 1-15,0 0-2 0,0 1 0 16,0 2-2-16,0-2 1 0,0-4 0 16,0 3-4-16,-6-3 4 0,6 3 0 0,-6-4 0 15,6 1 0-15,0 0-2 0,-7-4 4 0,7 4-3 16,-6-4 0-16,6 4 0 0,-7-5-2 16,7 5 3-16,-7 0-4 0,7-4 4 0,-6 7 0 15,0-3 0-15,-1 0 1 0,7 3 0 16,-7-4 1-16,7 5-2 0,-6-1-1 0,6 0 2 15,-6 1-1-15,6-1-1 0,0 4 1 0,6 0 1 16,-6-3 0-16,6 3 0 0,1 0 8 16,-7 4-3-16,7-5-2 0,-1 5-3 0,-6-1 0 15,6 1-1-15,-6 0-7 0,7 4 4 16,-7-5 2-16,0 4 2 0,0 1-1 0,0-5-7 16,0 5-9-16,0-1-12 0,0 4-18 0,0-4-24 15,-7 1-37-15,7 3-54 0,-6-4-104 16,0 4-130-16,-1-3-167 0,0 3-184 0,-5-5-71 15,-1 5 0-15,-13 0 82 0,6-3 127 0,-13 3 175 16</inkml:trace>
  <inkml:trace contextRef="#ctx0" brushRef="#br0" timeOffset="3496.6">26207 16599 226 0,'13'-3'261'0,"7"3"-2"15,-14-4-25-15,8 4-24 0,-8-5-9 0,0 5-3 16,0-3 1-16,2 3 1 0,-8 0 4 0,0 0-2 15,6-4-6-15,-6 4-8 0,0 0 3 16,0 0 11-16,0 0 9 0,0 0 6 16,6-3-2-16,-6 3-11 0,0 0-21 0,0 0-25 15,7 0-27-15,-7 0-19 0,0 0-14 16,0 0-14-16,-7 0-7 0,7 0-9 0,-6 0-11 16,0 0-9-16,-2 0-9 0,2 0-6 0,-6 0-8 15,-2 0-3-15,-5 0 0 0,-1 0-5 16,-6 3-2-16,-7-3-1 0,7 0 0 0,-13 4-2 15,7-4-3-15,-7 3-1 0,-1 2-2 0,1-5-1 16,-6 4-3-16,6-4 0 0,-7 0-1 16,0 3 2-16,8-3-2 0,-8 3-1 0,7-3 0 15,-13 4-3-15,6 0 3 0,-6-4-3 16,0 3-1-16,0-3 2 0,-1 4 1 0,-4-4 1 16,-2 0-1-16,7 4 1 0,-7-4 1 0,6 0 0 15,-5 3-1-15,6-3 0 0,0 5 0 16,0-5 0-16,0 0-2 0,0 2 2 0,-1-2-3 15,2 5-2-15,-2-5-3 0,-5 3-3 16,5-3 3-16,2 4-2 0,-1-4-2 16,-1 4-1-16,8-4 4 0,-7 3 4 0,-1-3-8 15,8 4 3-15,-7-4 3 0,7 4 4 0,-8-4-2 16,8 0-2-16,-1 3 7 0,1 1-2 16,-1-4 2-16,7 3-1 0,-7-3-2 15,7 5-1-15,0-5 0 0,0 0 2 0,0 3 4 0,0-3-5 16,6 0 3-16,1 4-1 0,6-4-1 15,-7 0-2-15,7 0-9 0,0 3 8 16,7-3 0-16,-1 0 2 0,7 4 1 0,0-4-5 16,0 0 5-16,-1 3 0 0,8-3 1 0,0 0-1 15,-1 4 2-15,0-4 6 0,1 0-2 16,0 0-4-16,-1 4 4 0,7-4 0 16,-6 0-3-16,-1 3 1 0,0-3-3 0,7 4 1 0,-6-4-6 15,0 4-1-15,6-4 0 0,0 3 2 16,0-3 4-16,-7 5-1 0,7-2 2 0,0 0 1 15,0 1 2-15,-7 3-2 0,7 1-1 0,0-1 2 16,0 0-1-16,0 5 1 0,0-1-2 16,0 0 2-16,-6 3 12 0,0 0-7 15,-7 5-2-15,-1-4 0 0,2 7 0 0,-2-4 2 16,-5 4-10-16,6-5 10 0,0 6 7 0,-7-1 5 16,8 0 4-16,-2 4 1 0,1-4-3 15,0 4 0-15,6-5-5 0,1 5-2 16,6-4-2-16,0 4-3 0,6-5-1 0,1 2 1 15,0 2-1-15,6-3-2 0,-7 4-1 0,0-4 1 16,8 3-3-16,-8-2-3 0,-6 2 1 0,6-3 1 16,-6 0 0-16,0 0 1 0,0 0 2 15,0-3 0-15,-6-1-2 0,6 1 0 0,0-5-2 16,-6 0-1-16,6 1 0 0,0 0-1 16,0-4-1-16,0 3 0 0,0-3 0 0,0 1 2 15,6 2-1-15,-6-3 1 0,0 3 0 0,0 1 1 16,0-4 1-16,-6 4 2 0,6-1-1 0,-6 1 0 15,-2-4 0-15,2 4 1 0,0-4-4 0,-1 3-1 16,1-2-1-16,-1-1 0 0,0-5 0 0,7 6-2 16,0-5 3-16,-6 4-1 0,6-4-2 15,0 0 0-15,6-2-4 0,-6 2 3 0,7-4 3 16,-7 1 1-16,7 0 1 0,-7-1 0 16,0 1 7-16,6 0-4 0,-6-1 1 15,0 2-2-15,0-3 1 0,0 3-2 0,0-2 2 0,0 0 0 16,0 2-6-16,0-2 1 0,-6 1 1 15,6 3 2-15,0-4-2 0,-7 1-1 0,7 1 3 16,0-2-1-16,0 0-1 0,0 1-1 0,-7 0-1 16,7-4 3-16,0 3-2 0,0 1 0 0,0-4 1 15,0 4 1-15,0-4 0 0,0 3 1 16,-6-3 0-16,6 4 0 0,0-4-1 16,6 0-2-16,-6 0 0 0,0 0 0 0,7 4 1 0,0-4-2 15,6 0 0-15,-7 0 3 0,8 0-6 0,4-4 2 16,2 4-3-16,-7 0-1 0,7-4-2 15,0 4-4-15,6-3 0 0,-7 3 0 0,7-4 8 16,0 0-3-16,7 4 3 0,-7-3 1 0,0 3 3 16,-1-4-2-16,8 4-7 0,-7-4 5 15,7 4 4-15,6-3 0 0,-6 0 2 0,6-2 1 16,0 5-3-16,0-4 3 0,0 1 0 0,6 3 2 16,1-3 0-16,6-1 2 0,0 0 8 0,1 1 8 15,5-2 7-15,1 2 9 0,0 0 3 16,6 3 5-16,-7-5-6 0,8 3-6 0,-8 2-10 15,-6-5-8-15,6 5-4 0,-5-3-14 16,-8-1 4-16,1 4 1 0,5-4 0 0,-11 4 2 0,5-3-3 16,1 3 8-16,-7-4-2 0,0 4-3 15,7-4-2-15,-7 4-1 0,0-3 4 0,7 3-2 0,-1-4 2 16,1 4 3-16,-1-3 4 0,1 3 4 16,-1-5 5-16,2 2 5 0,-2 3-1 0,1-4-1 15,-7 4-3-15,-1-3-3 0,1-1-5 16,-6 4-6-16,-7-4 1 0,6 4-3 0,-5-3-3 15,-1 3-2-15,0 0-2 0,0-4 2 0,0 4-5 16,0 0 3-16,7-4 2 0,-8 4 0 0,15-3 2 16,-7 3-2-16,-1-4-7 0,7 1 3 0,0-2-1 15,-7 5 3-15,8-3 5 0,-7 3-1 16,-7-3 9-16,6 3-5 16,-6-4-7-16,0 4 1 0,-6-4-2 0,0 4 1 0,-2 0 1 15,-4-3-2-15,-1 3 9 0,7-4-5 0,-8 4 2 0,2-4-1 16,-2 4-3-16,1-4 2 0,1 1-2 15,-8 3 0-15,6-5-4 0,2 3 3 0,-1-2 2 16,-7 0 1-16,1 0 1 0,0 1 0 16,-1-1 2-16,0 4 0 0,-6-4 0 0,6 4 2 0,-6-2 5 15,8-3 2-15,-8 1 1 0,6 1-1 16,-6-1-1-16,6 0-2 0,-6 1-2 0,0-1-1 16,0 0 2-16,7 1 0 0,-7-5 4 0,0 5 1 15,0-4 0-15,0 3 1 0,0-3-1 0,0-1 2 16,-7 1-2-16,1-1 3 0,0 1-2 15,-2 0 3-15,2 0-3 0,6-1-1 0,-6-2-2 16,0 2-5-16,6-3-1 0,0 3-2 0,0-2 1 16,0-1-3-16,0-4 1 0,6 4-2 15,-6 0 3-15,6-4-3 0,-6 4-1 0,0-3 1 16,6 2-1-16,-6-1 1 0,0 1-2 0,-6 1 1 16,6 0 1-16,0 0 3 0,0-4-2 15,-6 4 0-15,0-4 3 0,6 5-3 16,-7-5-3-16,7 1 1 0,-7 2-1 0,7-1-2 15,-6-3 2-15,6 1 0 0,0 1 2 0,0-1 0 16,0-3-7-16,0 3 5 0,0-3-1 16,0 4 1-16,0-5-2 0,0 1-1 0,0-1 8 15,0 5-8-15,0-5 0 0,0 5 1 16,0-1 1-16,0 1 1 0,0 3 1 0,-7-1 5 16,7-2 0-16,-6 6-2 0,0-2-3 0,6 2-1 15,-8 1 0-15,8-4-3 0,0 7 1 16,0-3 0-16,0 0 0 0,0-1 2 0,0 5-1 15,0-5 1-15,0 2 0 0,8 1-1 16,-8-2 2-16,0 0-1 0,0-1 0 0,0 1 0 16,0 4 0-16,0-4 1 0,-8 2 0 15,8-2 0-15,-6 3-1 0,6-3 1 0,-6 3 0 16,0-3 2-16,6 4-1 0,0-2-1 16,-7-2-2-16,7 4-1 0,0-5-1 0,0 1-3 15,0 0 2-15,0 0 1 0,0-1 3 0,0 1 0 16,7-4 0-16,-7 4 2 15,0-2-3-15,0-1 0 0,0 2-1 0,0 1 1 0,0 5 0 16,0-6 0-16,0 4 1 0,0-1 0 0,-7 2 2 16,7 0 0-16,0-1 0 0,-7 0-1 15,7 1-2-15,0 3 1 0,0-3-3 16,0 3 0-16,0-5 0 0,0 5 1 0,0 0-2 16,0-3-8-16,0 3-8 0,0 0-15 0,0 0-25 15,0 0-34-15,-6 0-41 0,6 0-48 16,0 0-65-16,0 0-77 0,0 0-73 0,-7 0-72 15,1 0-80-15,0 3-65 0,-8-3-62 16,2 0 19-16,4 0 57 0,-4 0 86 0,5-3 113 16</inkml:trace>
  <inkml:trace contextRef="#ctx0" brushRef="#br0" timeOffset="17923.79">11046 15730 144 0,'6'-3'230'16,"-6"3"19"-16,0 0 8 0,0 0 2 15,6 0-5-15,-6 0-9 0,0 0-12 16,6 0-14-16,1 0-15 0,0-4-9 0,-1 4-3 16,1 0-3-16,-7 0 7 0,6 0 6 15,1-3 8-15,-7 3 0 0,7 0-8 0,-7 0-9 16,0 0-17-16,6 0-18 0,-6 0-25 15,0 0-23-15,0 0-13 0,0 0-10 16,-6 0-9-16,6 0-9 0,-7 0-8 0,7 0-7 16,-13 0-6-16,6 0-9 0,-6 0-6 15,0 0-4-15,-7 3-2 0,8-3-1 0,-8 0-6 16,-5 4 1-16,5-4-5 0,-13 3-3 16,7-3-5-16,-7 4-1 0,7-4 0 0,-6 3 0 15,-1-3-5-15,1 4 0 0,-1 1-1 16,1-5-1-16,-1 3 1 0,-7-3-5 15,8 3 0-15,-1 1 4 0,1-4 0 0,-7 4-1 16,7-1-2-16,-1-3 3 0,1 3 2 16,-1-3-8-16,-6 0 3 0,6 5 3 15,-6-5 1-15,6 3-1 0,-5-3-2 0,-1 0 4 16,-1 5-4-16,1-5-3 0,0 0 0 16,1 2-1-16,4-2 3 0,-5 0-2 0,7 5 2 15,-7-5-1-15,6 3-6 0,1-3 3 16,-8 4-3-16,8-4-3 0,-7 4 1 0,0-4 1 15,6 3 3-15,-5-3-2 16,5 4 0-16,-7-4 3 0,8 0 1 0,-1 4 0 16,1-4 1-16,-1 0-2 0,7 3 5 0,0-3 0 15,7 0 2-15,-1 4 3 0,0-4 2 16,8 0-1-16,-1 0-4 0,-1 0 1 0,2 0-1 16,5 0 1-16,0 0 1 0,1 0 3 15,0 0 3-15,-1 0 1 0,7 0 2 16,0 0 1-16,0 0 1 0,-7 0-2 0,7 0 0 15,0 0-2-15,0 0-5 0,0 0-8 16,0 0-10-16,0 0-21 0,7 0-40 0,-7 0-60 16,7 3-98-16,-1-3-102 0,7 0-121 15,-6 0-119-15,5 5-115 0,2-5-31 16,5 0 47-16,1 0 81 0,6 0 115 0</inkml:trace>
  <inkml:trace contextRef="#ctx0" brushRef="#br0" timeOffset="19320.9">25120 15656 4 0,'12'0'127'0,"1"0"12"0,1 5 12 15,-2-5 11-15,-4 0 11 0,10 0 12 16,-4 0 6-16,-1 0 5 0,-1 0 1 15,2 0 1-15,6 0-2 0,-8 0-3 0,8-5-5 16,-7 5-7-16,-7 0-3 0,8 0-5 16,-8 0 12-16,0 0 18 0,-6 0 15 15,0 0 1-15,0 0-12 0,0 0-18 0,0-2-32 16,-6 2-41-16,-8 0-30 0,8 0-19 16,-6 0-8-16,-2 0-3 0,-5 0-3 0,5 0-3 15,-4 0 0-15,4 2-4 0,-12-2-7 16,7 0-4-16,-1 0-6 0,-6 5-4 0,-1-5-11 15,2 4 0-15,-1-4-2 0,0 3 0 16,-7-3-1-16,7 5-2 0,-6-5 2 0,-1 0-2 16,1 3-1-16,-7-3-3 0,5 3 2 15,-4-3 4-15,5 4-2 0,-6-4-1 16,7 4 1-16,-1-4-1 0,-7 3-4 0,8-3-4 16,-7 0 1-16,7 3-1 0,-7-3-1 15,0 5 0-15,6-1 0 0,-6-4 0 0,0 3 1 16,0 1-11-16,-1-4 4 0,1 3 7 15,7 1-1-15,-7-4 1 0,7 4 0 0,-7-4 15 16,5 3-8-16,2-3 0 0,-7 0-3 16,0 4 0-16,0-4 1 15,0 0-4-15,0 3 1 0,0-3-2 0,-7 0-1 0,7 4 0 16,6-4 10-16,-5 3-5 0,5-3-3 0,7 4-1 16,-7-4 3-16,14 5-3 0,0-5-10 15,-1 0 7-15,0 0 3 0,7 0 3 16,0 3 4-16,6-3 6 0,1 0 2 0,0 0 1 15,-1 0 2-15,7 0-1 0,-7 0-3 16,7 0-2-16,0 0-5 0,0 0-5 16,-6 0 4-16,6 0 0 0,0 0-13 15,0 0-27-15,0 0-54 0,0 0-103 16,6 0-131-16,-6 0-162 0,7 0-168 0,-7 0-108 0,7-3-16 16,-1 3 65-16,7-5 108 0,-6 1 149 15</inkml:trace>
  <inkml:trace contextRef="#ctx0" brushRef="#br0" timeOffset="24442.57">11409 13891 174 0,'0'0'195'0,"8"0"10"0,-8-2 0 15,0 2-5-15,6 0-17 0,-6 0-15 0,0-5-16 16,0 5-10-16,6 0-7 0,-6 0-4 15,0 0 8-15,0 0 3 0,0-4 6 16,0 4 1-16,0 0 3 0,0 0 9 0,0 0 7 16,0 0 8-16,0 0 7 0,0 0 4 15,0 0-7-15,0 0-21 0,0 0-17 0,0 0-27 16,0 0-24-16,0 0-17 0,0 0-13 16,0 0-5-16,0 0-12 0,0 0 1 0,0-3-10 15,-6 3-10-15,6 0-3 0,-6 0-4 16,-2 0-3-16,2 0-6 0,-6 0 3 15,-2 3 0-15,1-3-1 0,-7 0 2 16,2 0-5-16,-2 0 5 0,-7 0 1 0,1 4 1 16,1-4 0-16,-7 0-7 0,5 5 9 0,-5-5-1 15,-1 0-3-15,7 0-3 0,-6 2-3 16,-1-2 6-16,1 5-8 0,-2-5-8 16,-5 0 3-16,7 3 0 0,-7-3 2 0,0 0-3 15,7 0 2-15,-2 0 4 0,2 0-2 16,-1 0 3-16,8 0-3 0,-9 0 0 0,2 0-4 15,7-3-1-15,-2 3 0 0,8 0 0 16,-8 0 3-16,1-5 1 0,7 5 5 16,-1 0 2-16,-6 0 2 0,7 0-4 0,-7 0-11 15,6 0 3-15,-6 0 1 0,0 5 1 16,7-5-4-16,-7 0 0 0,-1 3 12 0,1-3-1 16,0 3-6-16,1-3-1 0,5 0 2 0,0 4-3 15,1-4 1-15,-1 0-4 0,0 0 8 16,1 0 1-16,6 0-3 0,-6 0-1 15,5 0-3-15,2 0 3 0,5 0-9 0,-6 0 1 16,0 0 5-16,0 0 3 0,0 0-1 16,0 0-2-16,0 0 4 0,0 0 4 15,-7 4-3-15,8-4-17 0,-8 0 7 0,0 0 1 16,7 0 3-16,-7 4-5 0,8-4 2 16,-2 0 18-16,2 0-8 0,-1 0 0 0,-7 0 0 15,14-4 3-15,-8 4 2 0,1 0-1 16,7 0 7-16,-7 0 3 0,6-4-3 0,1 4-5 15,0 0 0-15,-2 0 3 0,2 0-1 16,0 0-4-16,6-4 3 0,-7 4 2 16,7 0 0-16,-6 0 1 0,6 0-4 0,-7 0-2 15,7 0-2-15,-6 0-5 0,6 0-2 16,-7 0-4-16,1 0 0 0,6 0 3 16,-6 0 1-16,6-3-1 0,0 3 1 0,0 0-2 15,0 0 1-15,0 0-1 0,0 0 0 16,-8 0 2-16,8 0 0 0,0 0-1 0,0 0 0 15,0 0 0-15,0 0-1 0,0 0 0 16,0 0 1-16,0 0 1 0,0 0 2 0,0 0-2 16,0 3-6-16,-6-3-19 0,6 0-40 15,0 0-66-15,-6 0-96 0,6 0-101 16,0 0-138-16,0 4-141 0,0-4-93 16,0 0-5-16,0 0 56 0,0 0 85 0,0 0 135 15</inkml:trace>
  <inkml:trace contextRef="#ctx0" brushRef="#br0" timeOffset="25763.31">14510 12415 93 0,'6'-4'229'0,"-6"4"25"0,8-3-30 16,-8 3-36-16,0-4-21 0,0 4-7 16,0-3 6-16,0 3 12 0,0-4 9 0,0 4 4 15,0 0-2-15,-8-4-13 0,8 4-14 16,0 0-17-16,0 0-12 0,-6 0-7 0,0 4-1 15,-7-4 4-15,6 0 9 0,-6 0 8 16,-1 0 2-16,2 4 1 0,-1-4-12 0,-7 3-9 16,0-3-24-16,2 4-21 0,-9-4-17 15,1 3-18-15,-6-3-11 0,-1 4-18 16,-6-4-1-16,0 4-4 0,0-4-4 0,0 3-4 16,-7 2 1-16,1-5 0 0,-8 3 2 15,8-3 0-15,-1 3-1 0,7 1 2 0,-13-4-3 16,7 4-1-16,-1-1-2 0,1-3 0 15,-2 3-3-15,2-3 1 0,-1 5 2 0,1-5 1 16,-7 0-4-16,7 4 0 0,-2-4-1 16,2 0-1-16,-7 0 1 0,7 0-1 15,5 0 1-15,-5 3 0 0,-1-3 0 0,7 0-1 16,-6 0 2-16,5 0-2 0,1 0 2 16,0 5 1-16,1-5 4 0,-2 0-2 0,1 0-4 15,0 0 1-15,-1 0 1 0,2 0-5 16,-1 0-2-16,0 0-7 0,-1 2 7 0,1-2 2 15,-6 0 2-15,5 4 8 0,-5-4-3 16,-1 0 7-16,1 0-5 0,-7 0-3 16,13 0-2-16,-7 0-8 0,1 0 5 0,6 0 2 15,6 0 0-15,1-4 2 0,-1 4 2 16,7 0 12-16,6 0-13 0,0 0 5 0,1-2 1 16,13 2-3-16,-7 0 0 0,6 0-13 15,1 0 15-15,0 0-6 0,-2 0-3 0,8 0 1 16,0 0-8-16,0 0-20 0,0 0-54 15,0 0-71-15,-6 0-85 0,6-5-113 16,6 5-131-16,-6 0-129 0,8 0-45 0,-2 0 21 16,7-3 61-16,6 3 100 0</inkml:trace>
  <inkml:trace contextRef="#ctx0" brushRef="#br0" timeOffset="27576.58">14569 11276 54 0,'0'-4'184'0,"0"4"5"15,-7 0-3-15,7 0-11 0,0-4-11 0,-6 4-14 16,6 0-13-16,0 0-11 0,0 0-9 15,-7-3-8-15,7 3 0 0,0 0-1 0,-7 0 1 16,7 0-5-16,-6 0-7 0,6-3-5 16,-6 3-6-16,0 0-10 0,-2 0-10 0,2 0-8 15,0 0-10-15,-1-5-13 0,-6 5-5 16,0 0-3-16,-1 0 1 0,2 0 5 16,-8 0 7-16,7 0 8 0,-7 0 10 0,2 0 6 15,-2 0 2-15,0 0-4 0,-5 0-3 16,5 0-9-16,-7 0-15 0,1 5-9 0,-6-5-6 15,6 0-1-15,-7 0-2 0,7 0 4 16,-7 0 1-16,1 0 0 0,7 0 6 16,-9 0-1-16,9 0 2 0,-1 0 2 0,-1 0 6 15,1 3 0-15,6-3-4 0,-5 0-1 16,-1 0-3-16,6 0-5 0,-6 0-7 16,7 0-2-16,-1 3-1 0,-6-3-4 0,7 0-3 15,-7 0-3-15,6 4-4 0,0-4-2 16,-5 0 0-16,5 4 3 0,-6-4-1 0,6 3 1 15,1-3 0-15,-1 0 0 0,-6 0-3 16,7 0-5-16,-7 4 0 0,-1-4 5 0,1 0 2 16,0 0-3-16,0 0 3 0,1 0 4 15,-2 0 1-15,1 0-6 0,-6 0 0 16,5 0 3-16,-5 0-2 0,6 0 0 0,0 0 1 16,-1 0 4-16,8-4-2 0,-7 4 0 0,0 0-2 15,6 0 0-15,-5 0-4 0,-1-3 1 16,-1 3 0-16,1 0 1 0,0-4-2 15,7 4 1-15,-7 0 2 0,6 0 0 0,0-4 1 16,-5 4 1-16,11 0-2 0,-5-3 2 0,0 3 1 16,-1 0 3-16,1 0-4 0,5-3-3 15,-5 3 5-15,-1 0-3 0,0 0 0 16,1 0 2-16,0 0 0 0,-8 0 0 16,8-5-3-16,-7 5 0 0,0 0-3 15,-6 0 2-15,5 0 1 0,-5 0 1 0,6 0 0 16,-7 0-1-16,7 0 2 0,-7 0 0 0,7 0-2 15,-6 0-3-15,6 0 4 0,0 0-1 16,0 0 1-16,0 0-3 0,0 0 1 16,6 0 1-16,1 0 1 0,-1 0 9 0,0 0 0 15,7 0 4-15,1 0 4 0,-2 0-1 16,2-4-3-16,-2 4-4 0,1 0-3 0,1 0-3 16,-2 0-4-16,8 0 1 0,-8 0 1 15,2 0 4-15,5 0 8 0,1 0 9 0,-7 0 8 16,6 0 5-16,7 0 8 0,-6 0-2 15,6 0-5-15,0 0-7 0,0 0-3 16,-6 0-5-16,6 0-10 0,0 0-3 0,0 0-2 16,0 0-4-16,0 0-5 0,0 0-7 15,0 0-25-15,0 0-45 0,0 0-65 16,0 0-87-16,6 0-113 0,-6 4-119 0,6-4-115 16,1 5-26-16,-1-5 23 0,1 3 70 15,6-3 103-15</inkml:trace>
  <inkml:trace contextRef="#ctx0" brushRef="#br0" timeOffset="29010.31">18288 12491 34 0,'0'0'186'0,"6"-2"10"0,0-3-7 0,1 2-14 16,-7 0-7-16,7-1-3 0,-7 4-3 16,6-4 5-16,0 0 8 0,-6 4 12 0,7-2 5 15,-7 2-2-15,6-5 8 0,-6 5 3 16,0-3 1-16,7 3-3 0,-7 0-1 16,0-4 1-16,0 4-14 0,0 0-23 0,0 0-19 15,0-5-20-15,0 5-15 0,-7 0-27 16,7 0-23-16,-6-3-11 0,-1 3-16 0,1 0-10 15,0-3-17-15,-8 3 3 0,8 0-1 16,-7 0 0-16,0 0 1 0,-6 0-1 0,-1 0 2 16,0 0-5-16,7 0-3 0,-6 0 2 15,0 0-3-15,-1 0 0 0,7 3-4 16,-7-3 3-16,7 3 0 0,-6-3-3 0,5 5 4 16,-5-1 2-16,6 4 2 0,-6-6-5 15,-1 6 6-15,7-4 3 0,0 2-8 0,6 1-3 16,1 2 7-16,6-2 4 0,0 0 1 15,0 1 0-15,6-2 7 0,1 2-2 0,-1-1 0 16,8 4 4-16,-2-3-5 0,2-1-3 16,5 1 5-16,1 2 0 0,-1-2-3 15,7-1 6-15,-6 0-8 0,-1 0-2 0,8 1-5 16,-8-4 1-16,0 3-8 0,0-3-7 16,1-2 8-16,0 3 4 0,-1-1-3 0,-5-1-2 15,5-3-3-15,0 5-16 0,1-5-30 16,-1 0-45-16,1 3-52 0,-7-6-66 0,7 3-66 15,0 0-84-15,-8-5-70 0,2 2-57 16,5-1-54-16,-13-1 4 0,8 5 45 16,-14-2 79-16,6-2 92 0</inkml:trace>
  <inkml:trace contextRef="#ctx0" brushRef="#br0" timeOffset="29643.12">18815 12518 195 0,'-6'0'233'16,"6"-4"-8"-16,0 1-2 0,0 3-4 0,-8-4 0 15,8 4-1-15,0 0-3 0,-6-4-5 16,6 4-12-16,0-3-18 0,-6 3-16 0,6-4-13 16,-6 4-14-16,6-5-11 0,-7 5-8 15,-6 0-9-15,6 0-4 0,-5 0 9 16,4 5 0-16,-10-1 1 0,4 3-7 0,1 0-1 15,0 1-9-15,0 3-17 0,1 3-17 16,-2-3-18-16,8 3-12 0,-1 1-14 0,1-4-12 16,-1 5-4-16,7-6-10 0,7 1 1 15,-7 0-2-15,6 1 2 0,1-6-3 0,-1-2-2 16,8 3-2-16,-8-4-15 0,6-3-19 16,2 5-27-16,-8-5-16 0,7-5-13 15,1 2 2-15,-2 0 5 0,2-5 16 0,-2 2 22 16,1-2 18-16,-6-1 12 0,0 0 3 15,-1 1 6-15,0-2 7 0,0-2 3 0,2 1 3 16,-8 0 9-16,6 0 13 0,-6 4 24 16,0-1 20-16,6 1 23 0,-6 0 20 15,0 3 14-15,0 4 4 0,7-3-10 0,-7-2-6 16,0 5-1-16,0 0-7 0,0 5-5 16,7-5 0-16,-7 7-7 0,0-4-12 15,0 5-19-15,0-1-12 0,-7 0-13 0,7 5-14 16,0-5-9-16,-7 4-18 0,7-4-28 15,0 5-60-15,0-5-78 0,0 0-95 0,7-3-109 16,-7-1-95-16,7 1-81 0,-7-2-54 16,13 3 4-16,-7-5 53 0,0 0 90 15,8 0 99-15</inkml:trace>
  <inkml:trace contextRef="#ctx0" brushRef="#br0" timeOffset="29944.01">19174 12522 94 0,'12'-8'235'15,"-5"-3"25"-15,6 4-2 0,-13 0-1 16,6-1 1-16,-6 1-5 0,0-1-10 0,0 1-17 16,0 4-28-16,0-1-26 0,-6-1-31 15,-1 2-23-15,1 3-10 0,-7-3 4 0,-1 3 5 16,-5 3 3-16,0-3 2 0,-1 8 0 16,1-4-9-16,5 4-20 0,2-2-15 15,-1 5-17-15,6-1-15 0,0 2-9 0,1-1-8 16,6 3-8-16,0-2-4 0,6-1-3 15,1 0-1-15,0-1-4 0,6 2 0 16,-1-1-2-16,-5-4-3 0,6 0-6 0,7 0-20 16,-7-2-29-16,-1 2-46 0,8-3-56 15,-6-4-74-15,5 0-79 0,0 0-64 0,0 0-48 16,-5-4-29-16,6 0-33 0,-8 1 26 16,1-4 60-16,-6-1 67 0</inkml:trace>
  <inkml:trace contextRef="#ctx0" brushRef="#br0" timeOffset="30528.56">19375 12419 156 0,'0'-11'279'0,"0"0"48"0,0 4-15 15,6 0-10-15,-6 2-5 0,0-2-11 0,8 4-24 16,-8-1-28-16,6 4-22 0,-6 0-23 0,6 0-19 16,-6 7-27-16,7 0 4 15,-7 1 8-15,-7 7-1 0,7-1-12 0,-6 1-9 16,0 2 0-16,-8 2-26 0,8-1-28 15,-8 1-21-15,8 0-11 0,-7-1-17 0,7-4-10 16,-1 4-6-16,0-6-2 0,1-1-2 0,6 0-4 16,0-3-3-16,-6-1 1 0,6 0-2 15,0-3-2-15,0-4 3 0,6 3 0 0,0-3 0 16,1 0-3-16,0-3 2 16,5-1-2-16,1 0-4 0,1-4 3 0,6 1-2 15,-8 0-1-15,8-4-2 0,-1 4 4 0,-5 0-3 16,-2-1-8-16,2 4 3 0,-2 1 3 15,1-1 0-15,-6 0-1 0,6 4 6 16,-7 4 14-16,1-4-1 0,0 4 1 0,-1-1 0 16,0 4 1-16,1-2-6 0,-1 2-2 0,1-4-1 15,0 1 1-15,-1 3 1 16,0-3-1-16,8 0 1 0,-8-1-2 0,0 2 3 16,1-5-2-16,0 0-2 0,-1 2 1 0,1-2 1 15,-1 0 3-15,8 0-3 16,-8-2-6-16,0-3-9 0,7 2-12 0,0-1-10 0,-6-3-12 15,-1 3-4-15,1-3 3 0,6-5 9 16,-7 5 10-16,0-4 12 0,2 4 8 0,-8-4 9 16,0 3 9-16,0 5 11 0,0-4 20 15,0 3 15-15,-8 4 19 0,8-3 12 16,-6 3 3-16,0-4-2 0,0 8-13 0,6-4-5 16,-7 3-13-16,7-3-1 0,0 4-5 15,7 0 0-15,-1 2 1 0,0-1-5 0,8 2-5 16,-2 0-12-16,-5 0-3 0,6-3-16 15,6 3-34-15,-5 0-65 0,-2 1-121 16,-5-1-145-16,0-3-178 0,-7 3-194 0,0-3-83 16,-14 3 4-16,-6-2 85 0,-5-3 129 15,-1 3 168-15</inkml:trace>
  <inkml:trace contextRef="#ctx0" brushRef="#br0" timeOffset="31861.84">10908 10997 11 0,'0'-7'243'0,"-6"4"52"0,0-5 13 0,-1 4-7 15,7 1-7-15,0-5-5 0,7 5-14 16,-1 3-11-16,-6-4-15 0,6 0-4 0,1 1-15 16,0 3-15-16,-7 0-9 0,6 0-19 15,0 0-9-15,1 3-10 0,-7 1-13 16,0 3-19-16,0 1-16 0,-7 2-9 0,1 5-20 16,0 0-21-16,-1 4-17 0,0-5-12 15,-5 5-12-15,5-5-7 0,0 1-5 0,7-5-2 16,0 2-3-16,0-1 3 0,7-5 0 0,0 2 1 15,5-1 0-15,2-3 2 0,5 0-1 16,1-4-6-16,0 0 1 0,5-4 1 16,1 0-5-16,0 1-2 0,-6-4-1 15,6-1 1-15,0 1-10 0,-7-4-10 0,8 0-6 16,-7 0-13-16,5 0-9 0,-5 1-20 16,6-5-29-16,0-1-47 0,0 3-58 0,-1 1-55 15,2-3-69-15,5 0-78 0,-6 5-79 16,1 2-85-16,-8 1-26 0,0 3 23 0,-5 1 51 15,-8 3 84-15</inkml:trace>
  <inkml:trace contextRef="#ctx0" brushRef="#br0" timeOffset="32366.14">10850 12008 241 0,'0'-3'335'0,"0"-1"62"16,0 4 4-16,0-4-18 0,0 1-17 16,0 3-8-16,0 0-5 0,-7 0-7 15,1 0-19-15,0 3-30 0,-2 5-27 0,2-1-23 16,-7 4-41-16,7-3-45 0,-1 6-35 15,1-3-29-15,-1 4-22 0,7-4-28 0,0 4-9 16,0-4 0-16,7-1-5 0,-1-2 13 16,7-1-6-16,0-3 0 0,7-1-7 15,6-3-9-15,7-3-4 0,5-1-15 0,9-3-5 16,-2-1-11-16,7-2-15 0,0-1-26 16,-6-4-36-16,6-1-36 0,-7-1-70 0,1-1-69 15,-7 3-46-15,0-4-34 0,-7 5-20 16,-5-4-27-16,-8 6-16 0,-12 2-29 15,-7 2-56-15,-7 5-7 0,-12-1 20 0,-8 4 47 16,-11 4 80-16</inkml:trace>
  <inkml:trace contextRef="#ctx0" brushRef="#br0" timeOffset="32674.6">7769 13181 30 0,'-19'8'45'0,"5"-1"-16"16,-4 0-11-16,4-3-6 0,1 3-3 15,0-3-3-15,0-1-5 0,7 1-2 0,-8-1 7 16,8 5-3-16,-7-4-4 0,6 3 1 16,7-4 3-16,-6 5-1 0,-1-5-6 0,7 1 1 15,-6 3 2-15,6-2-4 0,-6-2-9 16,6 0-11-16,0 1-6 0,6-4-4 0,-6 0 0 16</inkml:trace>
  <inkml:trace contextRef="#ctx0" brushRef="#br0" timeOffset="32969.55">7710 13261 39 0,'8'-3'77'0,"-2"3"25"0,0 0 26 0,0-4 23 16,-6 4 24-16,7 0 14 0,-7 0 7 15,0 0 6-15,7-4-2 0,-7 4 0 0,0 0-5 16,6 0 3-16,-6 0 8 0,0 0 13 0,0 0 24 16,7-3 35-16,-7 3 22 0,6 0 13 15,0 0-5-15,-6 0-13 0,8 0-34 16,-8 0-48-16,6 0-35 0,-6 3-32 0,0 1-17 15,0 3-19-15,0 1-14 0,-6 3-13 0,6 0-17 16,-8 3-13-16,8 1-15 0,0-1-11 16,0-2-8-16,0 3-5 0,0-5-2 0,8-3-1 15,4 5 1-15,2-9-3 0,5 1 0 16,13-4-2-16,8-4-3 0,5-3-15 0,14-4-26 16,6-3-34-16,0-6-58 0,13-1-94 15,0-2-134-15,7-5-174 0,0-1-202 0,-1-4-84 16,1-1-9-16,0-2 61 0,-8-1 118 15,8 3 178-15</inkml:trace>
  <inkml:trace contextRef="#ctx0" brushRef="#br0" timeOffset="35953.64">17187 12433 56 0,'0'-6'294'16,"6"1"53"-16,-6-2 20 0,6 3-10 0,2-3-26 15,-2 4-14-15,0-5-11 0,8 1 4 16,-8 4 5-16,7-5-11 0,-7 4-7 0,8-3-27 16,-8 3-28-16,0 1-36 0,1-5-32 15,0 5-22-15,-1-2-25 0,-6 5-19 16,6-2-17-16,-6 2-12 0,0-5-9 15,0 5-9-15,0 0-10 0,0-3-11 0,0 3-3 16,-6 0-7-16,6 3-7 0,-6-3-6 0,-1 5-9 16,0-3 2-16,1 3-3 0,0-2 1 15,-1 5-2-15,0-5-1 0,1 8 3 16,-1-4-2-16,1 1-3 0,0 3-3 0,-1 0 13 16,0-4-8-16,7 5-4 0,-6-2 0 15,6 5-1-15,-6-3 0 0,6-2-10 16,0 5 6-16,-8-4 4 0,8 0 0 0,-6 0 2 15,6 3 2-15,-6-3-2 0,6 0 0 0,0 0 4 16,-7 0-3-16,7 0-3 0,0 0 2 16,0 1-1-16,0-5 0 0,-6 4-3 0,6-4 1 15,0 4 2-15,0-3-1 0,-7-2 0 16,7 2 0-16,0-5 0 0,0 5 0 16,7-5-1-16,-7 5 1 0,0-5 1 0,0 1 1 15,0 0 0-15,0-1 0 0,0-3-2 16,0 4-2-16,0-4 0 0,0 3 0 0,0-3 2 15,0 0 0-15,0 4 0 0,-7-4 1 16,7 0-1-16,0 3 0 0,-6-3-3 0,6 0-4 16,-7 5 0-16,7-5 0 0,0 4-3 15,0-4-4-15,-6 0 2 0,6 3 3 16,0-3 4-16,0 0-4 0,0 0 3 0,6 0-9 16,-6 0 4-16,0 0 0 0,0-3 0 15,7 3 0-15,-1-4-3 0,7 4 5 0,-6-5-4 16,5 2-5-16,2-1-2 0,6 1-2 15,-8-1 1-15,1 1 7 0,7 3 0 0,-7-4 5 16,0 0 2-16,0 1 0 0,0 3 1 16,-6-4 4-16,-1 0 2 0,8 4-1 15,-8-3 3-15,0 3-1 0,0-5 0 16,1 5-2-16,0-3-2 0,-1 3 3 16,1 0-2-16,-7 0 2 0,6 0-1 0,-6-3 2 0,0 3 3 15,6 0-5-15,-6 0 1 0,0 0 1 16,8 0 0-16,-8 0 0 0,0 0 0 15,0 0 3-15,0 0-2 0,6 0-3 0,-6 0-3 16,0 0-10-16,0 0-12 0,0 0-17 16,0-4-19-16,6 4-29 0,-6 0-34 15,0 0-46-15,7 0-50 0,-7 0-51 0,0 0-65 16,0 0-83-16,0-4-84 0,-7 4-86 16,1-3-12-16,-8 3 28 0,2-3 65 0,-1-2 101 15</inkml:trace>
  <inkml:trace contextRef="#ctx0" brushRef="#br0" timeOffset="36453.07">17499 12491 144 0,'7'-2'214'0,"-7"-3"-11"0,7 2-24 0,-1 0-16 16,0-1-6-16,1 0 4 0,6 0 17 16,-6-3 15-16,5 4 11 0,-4 3 10 15,-2-4 5-15,-6-1-4 0,6 2-13 0,-6 0-6 16,6 3 0-16,-6-4 6 0,0 0 2 15,0 4 1-15,0-3-5 0,7 3-15 16,-7-3-18-16,0 3-25 0,7-5-22 0,-7 5-17 16,0-3-12-16,6 3-9 0,-6 0-10 15,0 0-16-15,0 0-11 0,0 0-11 0,0 0-6 16,0 0 0-16,0 3-3 0,7 2 12 16,-7 1 2-16,0 2 4 0,0-2-1 15,0 3-1-15,0 1 2 0,0 5-3 0,0-5-4 16,0 6-4-16,6-5-5 0,-6 4-2 15,6-1-4-15,-6 1-8 0,8 0-5 0,-2-5-1 16,6 5 0-16,-4-3-4 0,-2-2 0 16,-6 1-10-16,0 0-27 0,0 1-50 0,-6-6-76 15,-2 5-114-15,-4-3-137 0,-8-1-151 16,1 0-136-16,-1 1-71 0,-6-1 13 16,-7-4 80-16,14 4 117 0,0-2 151 0</inkml:trace>
  <inkml:trace contextRef="#ctx0" brushRef="#br0" timeOffset="39329.78">20612 14346 148 0,'0'-5'181'0,"0"5"-31"0,-6 0-27 0,6-2-10 15,-6-2-3-15,-1 4-4 0,0-4-2 16,-6 4 1-16,7 0-5 0,-7 0-7 15,6-4-3-15,-5 4 4 0,-2 0 4 0,1-3 1 16,0 3-2-16,0-4 0 0,-7 4-3 16,1-4-3-16,0 4 0 0,-8-2-1 0,1 2 1 15,-6 0-7-15,6-5-6 0,-13 5-11 16,6 0-10-16,-6-4-9 0,0 4-8 0,7 0-1 16,-8 0-6-16,1 0-2 0,-6 0-4 15,5 0-5-15,2 0-7 0,-1 0-5 16,0 0-1-16,-7 0 0 0,1 0 5 0,5 0 6 15,1 0-2-15,0 0 3 0,1 0-5 16,-2 0-2-16,1 0-4 0,0 0-5 0,-1 0-1 16,2 0-2-16,-8 0 3 0,7 0 0 15,0 4-4-15,0-4 1 0,0 0-2 0,-1 0 0 16,2 0-1-16,5 0-2 0,-6 5 1 16,7-5 0-16,-8 0-1 0,1 2 1 15,0-2-3-15,0 0 3 0,0 4-1 0,0-4-1 16,-6 0 2-16,5 4 2 0,-5-4 1 15,6 0 0-15,7 3-1 0,-2-3 1 0,2 0 2 16,-1 0 0-16,8 0-1 0,-1 0 2 16,6 0 0-16,-6 0-2 0,-1 0-2 15,8 0-1-15,-7 0 1 0,0 0-3 0,0 0 3 16,-7 4-8-16,7-4 3 0,0 4 9 16,7-4 5-16,-1 0 7 0,1 4 8 15,6-4 16-15,0 0 8 0,6 2 7 0,0-2 9 16,1 0 2-16,0 0-2 0,6 0-5 15,0 0-6-15,-7 0-12 0,7 0-12 0,0 5-5 16,-7-5-3-16,7 3-5 0,-6 1 0 16,6 0-5-16,0 0 4 0,0 3 8 0,0 0 11 15,-6 1 14-15,6-1 9 0,-7 7 9 16,7-3 7-16,-6 1-6 0,-1 2-10 0,7 4-10 16,-13-3-16-16,7 4-7 0,-8-1-11 15,2 0-6-15,-8 0-5 0,7 1-1 0,-1-1 4 16,2 0-2-16,6 1-1 0,-8-5 0 15,1 5 2-15,0-5-2 0,0 1-2 0,7-1-1 16,-8 1 1-16,8-4 0 0,-7 5-3 16,0-3 4-16,6 1 18 0,1-1-10 15,0 1-5-15,-1-3-3 0,7 3-1 0,0-3-2 16,0 0-21-16,0 1 13 16,0-2 9-16,7-2 2 0,-1 3 0 0,-6-4-2 0,0 1 14 15,0-2-9-15,6 2-2 0,-6-5-2 16,7 5 0-16,-7 0 5 0,7-4-11 15,-7 2 3-15,0-2 2 0,0 3 5 0,6-3 4 16,-6 3-7-16,7-3 0 0,-7 3-4 16,6-3-1-16,0 0-3 0,1-1-5 0,-7 1 5 15,7 0 3-15,-1-4 2 16,0 3 4-16,1 0-2 0,0-3 2 0,-1 5-1 16,-6-5 1-16,7 0 3 0,-7 3 0 15,6-3-5-15,-6 0 0 0,7 4 0 0,0-4 0 16,-7 3-2-16,6 1-2 0,0-4 4 0,0 0 0 15,2 4-1-15,-8-4-1 0,6 0-2 16,0 3 0-16,1-3 2 0,6 0-2 16,0 0 1-16,7 0-2 0,6 0 4 0,-1 0 6 15,8-3-9-15,0-1-1 0,6 0 1 16,6 1 2-16,1-1-7 16,-1 1-10-16,1-2 0 0,6 5-2 0,-6-3-16 0,-1 0-17 15,1-1-10-15,-1 0 0 0,8 1 0 16,-8 3 5-16,1-4 18 0,6 0 15 0,-7-3 10 15,14 3 6-15,0 1 3 0,0-1 3 16,6-3-3-16,0-1-2 0,13 5 7 0,-7-4-1 16,7-1 2-16,-6 5 1 0,6-5 4 15,-6 5-2-15,-7-5-4 0,0 5 0 16,-6 3 1-16,0-5-1 0,-8 2-2 0,-5 3 4 16,-7 0 3-16,7 0 3 0,-7-4-4 15,0 4 0-15,0-3 5 0,0 3 0 16,7-4-3-16,0 0-1 0,5 1 1 0,2-1 2 15,5 0-5-15,-5 1-1 0,5-1 1 16,-6 1 1-16,0-5 9 0,-7 4-5 0,-5 4-2 16,-1-3 0-16,0-1 0 0,-13 4-3 15,6-4-6-15,-12 4 7 0,-1-3 6 0,1 3 5 16,0-4 6-16,-1 4 2 0,1-4 3 16,0 4 5-16,-1-3-2 0,1-1 6 0,-2 1-6 15,2-1 1-15,0 4-4 0,-1-4-7 16,-5 1 3-16,-2 3-11 0,2-4 6 15,-1 0 5-15,-7 4 7 0,0-3 11 0,1 3 1 16,0-4 13-16,-7 1-8 0,0 3-12 16,0-5-3-16,0 2-10 0,0 3-4 0,0-5-4 15,6 3 2-15,-6-2 1 16,0 0-1-16,0 0-5 0,0 1-2 0,0-1-9 16,-6 0 3-16,6 2 5 0,0-3-5 0,-7 1 3 15,7-3 2-15,-7 3-4 0,1 1 0 16,6-5 5-16,-6 5 1 0,6-5 2 15,0 1 9-15,0 4 9 0,0-5 2 0,6 1 4 16,-6-4 3-16,6 4 5 0,1-1-5 16,0-3 1-16,-7 0 1 0,0 1-6 0,0 2-1 15,0-3-5-15,0 0 2 0,0-1-1 16,0 2 4-16,-7-1-2 0,7-4 2 0,-7 4-1 16,7 0 0-16,-6 0-7 0,6 1-5 15,0-6 0-15,0 5-4 0,0-3-1 0,-6 3-4 16,-1-3 2-16,1 2-3 0,6 1-1 15,-7 4 1-15,0-4 0 0,7 3-1 0,-6 2-1 16,6-2 0-16,-6 1-1 0,6-1-2 16,-7 5 0-16,0-2 0 0,7-1 0 0,-6 2 0 15,6 0-1-15,-6 1-1 0,6-1 2 16,-7 0 0-16,1 4-2 0,-1-2 1 16,0 2 1-16,1-5-2 0,0 5-1 0,-8 0-1 15,8 0-1-15,-7 0 0 0,-7 0 0 16,0 0 1-16,2 0-3 0,-2 0-5 0,0 0 3 15,-5 5 3-15,5-5-2 0,-13 2-2 16,7-2 3-16,-7 4 9 0,7-4-8 16,0 4-8-16,0-1-4 0,1-3-8 0,-2 4-19 15,1-4-22-15,6 0-22 0,1 4-47 16,-7-4-77-16,0 0-79 0,6 0-96 16,-6 0-117-16,-7 0-122 0,1 0-58 15,-1 0 25-15,-5 4 56 0,-1-4 99 0,0 2 129 16</inkml:trace>
  <inkml:trace contextRef="#ctx0" brushRef="#br0" timeOffset="40131.33">18118 14629 176 0,'7'-8'250'0,"-7"1"18"16,6-1-23-16,-6 4-15 0,-6-3-9 15,6 3 5-15,-7 0 12 0,1-3 4 0,6 4 3 16,-7-2-5-16,7 2-1 0,0 0 2 16,-6 3 1-16,6-4-6 0,0 4-4 0,0-4-12 15,0 4-15-15,6-3-31 0,-6 3-31 16,0 0-24-16,0-4-26 0,0 4-15 15,0 0-20-15,0 0-12 0,0 0-11 0,-6 4-8 16,6-4-4-16,-7 3-3 0,7 1 3 16,-7 0-1-16,7 2-1 0,-6-1-1 0,6 5-1 15,0-2-4-15,-6-1-5 0,6 5 0 16,0-2 1-16,0 1-3 0,0 0 0 0,0 1-1 16,0 2 1-16,0-3-3 0,-7 3-2 15,7 1 0-15,-7 0 0 0,7-1-3 16,-6 1-3-16,0-5 4 0,-1 6-1 15,7-5 2-15,-6 4-2 0,-1-5 1 0,0 1 2 16,7-3-4-16,-6 2 0 0,6-2 0 16,0-1 0-16,0 1 0 0,0-5 0 0,0 1 1 15,13 0-2-15,-6-1-1 0,6-3 3 16,-1 4 0-16,8-4-1 0,6 0 1 0,0-4 1 16,1 4-2-16,-2 0-6 0,1-3-13 15,0-1-8-15,0 0-23 0,-6 4-35 16,-1-3-47-16,-5-1-73 0,-2-3-89 0,-5 3-110 15,-1-4-120-15,-6 5-101 16,-6-4-58-16,-1 3 22 0,1-3 70 0,6 3 105 0,-6-3 131 16</inkml:trace>
  <inkml:trace contextRef="#ctx0" brushRef="#br0" timeOffset="40745.44">18365 14705 84 0,'0'-3'238'16,"-6"3"27"-16,6-5-1 0,0 5-6 0,0 0-5 15,0-4-8-15,0 4-2 0,0-3-7 16,0 3-9-16,0 0-11 0,0-3-7 0,0 3 6 15,6 0 0-15,-6-4 5 0,0 4-3 16,0 0-8-16,0-4-18 0,0 4-24 0,0-3-27 16,0 3-32-16,0-4-22 0,-6 4-9 15,6-4-12-15,0 1-3 0,0-1-19 16,6 1-4-16,2-5-2 0,-2 4-13 0,0 1-4 16,7-5-7-16,0 5 1 0,-6 0 0 15,13-2 0-15,-8-3 0 0,2 6 3 0,-2-3 1 16,1 5-1-16,7-3 0 0,-7-1-4 15,0 4-3-15,0-4-4 0,0 4-4 0,0 0 0 16,-7 0 1-16,8 4 0 0,-14 0 1 16,6 4-1-16,-6-1 2 0,-6 1-2 15,6 2 0-15,-14 1 6 0,8 0-4 0,-7 0-2 16,6 4-1-16,-6-5-1 0,1 1-3 16,5 0-6-16,-6 0 3 0,13-2 2 0,-6-3 3 15,6 5 2-15,0-7 0 0,6 2-2 16,0-1 4-16,8-2 3 0,5 2 0 0,1-2 4 15,6-3 3-15,0 0 2 0,-1 0 2 16,1 0-5-16,1-3-1 0,-1 3-2 16,-6-5-2-16,-1 5-2 0,1-3 0 0,-2 3 1 15,-4-5 2-15,6 5 1 0,-7-2-5 16,-1 2 1-16,-5-4-4 0,6 4-3 0,-7 0-9 16,1-4-21-16,0 4-34 0,-7 0-66 15,13-4-114-15,-7 4-137 0,1-3-158 0,-7-1-168 16,7 4-62-16,-7 0 13 0,0-4 88 15,-7 4 124-15,7 0 157 0</inkml:trace>
  <inkml:trace contextRef="#ctx0" brushRef="#br0" timeOffset="41833.28">19785 14529 247 0,'0'-4'292'0,"0"-3"37"15,7 3-30-15,-7 1-34 0,7-5-17 16,-7 4-8-16,0 1 1 0,0 0 6 0,-7 3-6 16,7-4-12-16,0 4-19 0,-7-4-15 0,-6 4-13 15,7 0-17-15,-14 0-11 0,1 4-10 16,-7 0 6-16,0 2-16 0,-7 3-17 0,1-3-14 16,-1 5-14-16,1 0-18 0,-8 0-27 15,15 4-5-15,-1-5-5 0,6 5-6 16,0 0-12-16,7-1-2 0,13 2-3 0,-6-2-6 15,6 1-3-15,0 0-3 0,6-1 1 16,-6-2 2-16,13 2-2 0,-6-3-5 0,6-4 13 16,-1 4-11-16,2-4-9 0,-1 1-10 15,0-4-4-15,-7-2 0 0,7 3-25 16,1-5 2-16,-2 0-4 0,2 0-4 0,-2 0-14 16,1-5-13-16,1-1-3 0,-2 2-7 15,2-3-2-15,5-1 14 0,-6-3 7 0,0 4 15 16,1 0 9-16,4-1 14 0,-11-3 16 15,6 7 0-15,-6-2 12 0,-1 2 9 0,-6 0 6 16,7 1 7-16,-7 3 11 0,0 0 9 16,0 0 11-16,7 3 8 0,-7-3 3 15,0 4-3-15,0 3-8 0,0-4-7 0,0 6-9 16,0-6-11-16,0 4-7 0,6-3 0 16,-6 3-3-16,0-3-2 0,6-1-1 15,-6 1 0-15,0-4 1 0,0 5 1 0,0-5-2 16,0 2 2-16,0-2 2 0,0 0 4 15,0 0 3-15,0 0 2 0,0 0-3 0,0 0-8 16,0 0-2-16,0 0-1 0,0 0-2 16,0-2-4-16,6-3-14 0,-6 1 16 0,0 1-2 15,8-1 0-15,-2-3 3 0,0-1-1 16,1 2 14-16,-1 1-5 0,1-5 7 16,0 6 3-16,-7-3-2 0,6 3 7 0,0 0 7 15,-6 1 6-15,0-1-4 0,0 1 7 16,6 3 7-16,-6 0 1 0,0 0-2 0,0 0-5 15,0 3 1-15,0 1-9 0,0-1-10 16,0 1-2-16,8 0-6 0,-8-1-4 0,6 1-4 16,-6 0-1-16,6-1 3 0,-6 4-5 15,0-2-16-15,7-2-36 0,-7-3-78 16,7 3-100-16,-7-3-121 0,6 4-127 0,1-4-123 16,5 0-87-16,2 0 14 0,-2-4 66 15,2 4 99-15,5-3 120 0</inkml:trace>
  <inkml:trace contextRef="#ctx0" brushRef="#br0" timeOffset="42494.9">20209 14616 19 0,'0'-7'299'0,"-7"4"48"0,1-5 45 15,0 8-7-15,-8-3-46 0,1-1-27 16,0 4 7-16,0-4 12 0,0 4 0 16,0 0-21-16,0 0-45 0,6 4-46 0,1 0-50 15,0-1-54-15,-1 1-37 0,1 3-25 16,6 0-5-16,0 1-10 0,6 0-18 0,1 3-2 15,-1-4-8-15,0 4-3 0,1-4-7 16,0 1-3-16,5-1 6 0,-12 0-14 16,7 0-15-16,0 1-24 0,-7-5-37 0,0 1-46 15,6-4-57-15,-6 4-49 0,0-4-42 16,7-4-25-16,-7 0-2 0,6-2 15 0,0-3 39 16,1 3 47-16,0-5 50 0,-1 0 46 15,0-4 38-15,8 0 32 0,-8 1 18 16,1-1 24-16,-1-4 29 0,1 4 35 0,-1 1 34 15,1 3 32-15,-1 0 30 0,0 0 26 16,-6 4 16-16,8 0 2 0,-2 4 3 16,0-2 5-16,1 1 10 0,0 4-11 0,-1 0-15 15,0 4-21-15,7 4-16 0,-6-5-25 16,0 8-30-16,-1-3-24 0,0 2-13 0,-6 2-7 16,7-1-9-16,-7 0-5 0,0-1-6 15,0 1-2-15,0 5-9 0,0-6-6 0,0-2-10 16,0-1-5-16,0 0-1 0,0-3-4 15,0 4 1-15,0-5 1 0,0 1-3 16,0-4-2-16,7 0-6 0,-1 3-3 0,1-6-4 16,-1 3-7-16,0 0-3 0,8-4 0 15,-2 1-3-15,8-1 4 0,0 0 1 0,-1 4 4 16,-5-4 2-16,5 4 4 0,-6-3 8 16,0 3 4-16,0 0 2 0,0 0 1 15,0 0 2-15,0 0-7 0,0 0-4 0,-7 0-5 16,1 0-4-16,0 0-1 0,-7 0-6 15,6-4 5-15,-6 0 3 0,6 1 2 16,-6 0 1-16,8-5 5 0,-2 1 16 0,0-1 17 16,0 0 22-16,1 5 22 0,-7-1 12 15,7 0 12-15,-7 4 5 0,0 0-4 0,0 4-16 16,0 3-18-16,-7 1-11 0,14 0-11 16,-1 2-17-16,1 1-18 0,13 0-28 0,-2 1-42 15,9-2-79-15,-1-2-132 0,6-5-167 16,-5 1-180-16,5 0-140 0,-6-8-46 0,1 4 31 15,-2-4 106-15,-5 1 154 0</inkml:trace>
  <inkml:trace contextRef="#ctx0" brushRef="#br0" timeOffset="43405.78">21648 14327 28 0,'0'-3'199'0,"6"-1"26"0,-6 0-14 0,0 2-13 16,0-3-8-16,0 5 2 0,0-4 5 15,-6 4 5-15,6 0-3 0,-6 0-2 16,0 0-7-16,-2 0-3 0,2 4-4 0,0 1-2 15,-1-3 2-15,-6 2 4 0,6 3 5 16,-5-3-3-16,-2 6-3 0,2-2-18 0,-2 7-15 16,-5-1-21-16,-1 1-24 0,-12 4-17 15,6 3-18-15,-7 3-5 0,-6 5-10 16,-7-1-4-16,1 4-2 0,-7 0-7 0,-1 4-6 16,2 0-8-16,-2 2-10 0,1 5-7 15,-6-3-2-15,0 6-5 0,-1-6-5 16,0 2 0-16,0 2 3 0,1 2-5 0,-7-3 0 15,6 4 0-15,0-1 21 0,-6 0-13 0,7 5-6 16,-1-4 1-16,0 7-3 0,0-3-5 16,1 2-19-16,0-2 5 0,-8 2 6 15,8-2 5-15,-14-1 1 0,7 0 0 0,-6-3 3 16,-2 3 1-16,8-3 5 0,-6 3-2 0,0-3 0 16,-8-1 5-16,8 2 0 0,-2-2 2 0,2 0-5 15,6 4-3-15,0-2-8 0,0-5-4 16,6 3-6-16,7-7-11 0,-1 0-14 15,8 0-4-15,0-6-14 0,5-1-30 0,2-4-42 16,-1-4-45-16,13-3-53 0,-1-3-80 16,8-1-90-16,0-3-91 0,5-4-83 0,8-3-12 15,6-5 28-15,6-3 70 0,8-3 102 0</inkml:trace>
  <inkml:trace contextRef="#ctx0" brushRef="#br0" timeOffset="49037.71">8304 8019 28 0,'6'0'237'0,"0"-3"38"0,7 3 22 15,-6-5 12-15,-7 1 3 0,7 4 1 0,-1 0-11 16,-6-3-9-16,6 3-11 0,-6-3-16 0,0 3-18 15,7 0-21-15,-7-4-16 0,0 4-22 16,7 0-25-16,-7 0-19 0,0 0-15 0,0 0-15 16,0 0-11-16,0 0-10 0,0 0-7 15,-7 0-7-15,7 0-1 0,0 0-9 0,-7 0-6 16,1 4-3-16,0-4-6 0,-1 0-8 0,-6 3-10 16,6-3-4-16,-5 0-5 0,-2 3-2 15,2-3-6-15,-2 0-5 0,1 0-5 16,-7 0-5-16,1 0-1 0,0 4-4 0,-1-4-1 15,1 0 3-15,-7 0 0 0,-1 5 3 0,1-5-5 16,-13 0 1-16,7 0-1 0,-1 0-1 16,-13 0 2-16,7 0-2 0,1 0 2 0,-1 0-1 15,-7 0-3-15,7 0-1 0,0 0 1 16,-1-5 2-16,8 5 1 0,-7 0-2 0,0-4 1 16,7 4 2-16,-1 0 1 0,0-3-2 0,7 3-1 15,0-3 3-15,0 3 0 0,0-4-4 16,6 4-2-16,-5 0 3 0,-1 0-4 0,6-4 1 15,-7 4 0-15,1 0 5 0,1 0-2 0,-1 0 1 16,6 0 1-16,-6 0-2 16,7 0 1-16,-1 0 0 0,0 0 3 0,1 4-1 0,5-4 0 15,2 0 0-15,-2 0 1 0,2 0-3 16,5 0 0-16,1 0-2 0,-1 0 1 0,7 0 3 16,-7 0 0-16,1 0-1 0,0 4-2 15,0-4 1-15,6 0-3 0,-8 0-1 16,8 0 0-16,0 3 1 0,0-3-2 0,0 0 1 15,-6 3 3-15,6-3 0 0,0 4-3 0,0 1 2 16,0-2 3-16,0 0 2 0,0 1-4 16,6 0 1-16,-6-1 1 0,8 5 0 0,-8-5-2 15,6 4 2-15,-6-2 2 0,0 2 0 0,0 0-1 16,0 1 1-16,0-1-2 0,0 1-4 16,0-1 5-16,0 0 0 0,0 4 0 0,-6-4 1 15,6 4 4-15,0 0-5 0,0 0-2 16,-8 0-1-16,8 0 1 0,-6 4-2 0,-7-4 0 15,7 4 3-15,-1-4 2 0,-6 4 2 16,0 2-3-16,0-2 0 0,0 3 3 0,-7 1 0 16,1-1-5-16,6 1-4 0,-7-4-10 15,14 2 4-15,-1-2-1 0,7 3 5 0,7-4 6 16,-1 1 1-16,14 1 12 0,0-3-4 16,-1 3-3-16,7-2-2 0,0-2-7 0,0-2 1 15,1 1 0-15,-15 0-3 0,8-4 2 0,-7 1 1 16,-7-1 6-16,0 0 1 0,-6 1-2 15,0-1 2-15,-6 0-2 0,-7 1 0 0,0 3-5 16,0-5-1-16,1 3 2 0,-2-2 3 0,1 0 0 16,0 4 1-16,0-3-2 0,7-1 3 15,-8 0 0-15,8 0-3 0,-7 1-3 16,6-1-2-16,1 1 2 0,6-1-3 0,-7-4 1 16,1 5 2-16,0-5 4 0,-1 5-13 0,7-5 6 15,-7 2 5-15,1 2-5 0,6-7 3 16,0 7-1-16,-6-7 13 0,6 4-3 0,0-1-5 15,0-3 1-15,-8 4-3 0,8-4-1 0,0 4-5 16,0-4-3-16,0 3 2 0,0-3-4 16,0 4 0-16,0-1 0 0,0 2 0 0,0-5 2 15,0 3 1-15,0 4 3 0,-6-3 2 16,6-1-2-16,0 1 2 0,-6 0-4 0,-1-1-2 16,7 5-3-16,-6-5-3 0,6 1 0 15,0 0-2-15,-7-1 5 0,7 5 0 0,0-5 0 16,0 0 5-16,0-3-1 0,0 5 1 15,0-1-8-15,0-4 4 0,0 3-1 0,0 0 1 16,7-3 19-16,-7 4-5 0,0 0-2 0,0-4-2 16,0 3 4-16,0-3-5 0,0 5-21 15,-7-2 6-15,7 0 0 0,0 2-7 0,0-5-2 16,7 2-2-16,-1-2-3 0,1 5-2 16,-1-5-2-16,8 3 3 0,-2-3 1 0,2 0 0 15,5 0 4-15,-13 0 7 0,8 0 8 0,-8 0 6 16,0 4 2-16,1-4 4 0,0 0-1 15,-1 0-6-15,-6 0-1 0,6 0-5 16,1 0 0-16,-7 0-2 0,0 4 6 0,7-4-1 16,-7 0 5-16,6 0 1 0,1 0-3 0,5 0 4 15,-4 0-3-15,4 0 2 0,1 0-3 16,0 0 7-16,0 0-6 0,7 0-5 16,-8 0 5-16,2-4 1 0,5 4-5 0,-5 0-2 0,-2 0 12 15,8 0 3-15,-1 0-4 0,1-4 1 16,6 4 8-16,0-3-5 0,0 3-3 15,1-5-1-15,5 5 4 0,7-2 4 0,0-3 0 16,0 5 5-16,7-3-2 0,-1 0 3 0,1 3-6 16,-1-5-1-16,1 5-3 0,-7-3-3 15,0 3-2-15,1-4 2 0,-15 4 4 0,7 0-4 16,-12-4 3-16,6 4-3 0,1-3-2 16,-1 3 2-16,0 0-4 0,-1-3 2 0,1 3-1 15,-6 0 7-15,7 0 5 0,-15 0-4 0,8 0-2 16,-1-4 4-16,-5 4-7 0,-2 0 0 15,-6 0 0-15,2 0-2 0,-2 0 2 0,0 0-1 16,1 0 4-16,-1-5-3 16,1 5-2-16,0 0 1 0,-1 0 1 0,0 0 2 0,1 0 2 15,0-3-3-15,-1 3-3 0,0 0-2 16,1 0 2-16,0 0-1 0,-1 0-4 0,1-3-1 16,-7 3 8-16,6 0 3 0,0 0-1 15,-6-4-2-15,7 4 4 0,0 0-1 16,-7 0-1-16,0-4 2 0,6 4-3 0,-6 0 3 0,0-3 0 15,0-1 10-15,6 0 1 0,-6 1-3 16,8 3 2-16,-8-4-7 0,6-3 0 16,0 3-8-16,7 0-6 0,-6-3 8 0,0 3-3 15,-1-2 2-15,-6-2 1 0,6 1 2 0,-6-1 2 16,-6 1-6-16,6 0 1 0,-6-5 0 16,6 5-1-16,0-4-1 0,0 4 2 0,0-5-2 15,6 2 6-15,0-1 1 0,8 0 4 0,-2-1 7 16,1 2 5-16,1-1 7 0,-2 0-1 15,2 0 3-15,-2-4 5 0,-5 4 5 0,0 0 6 16,-1 0-6-16,1 1-2 0,-7-2-3 16,0-2-4-16,6 3-8 0,-6-4-13 0,0 4-3 15,0-4-1-15,0 5 4 0,0-6-3 16,0 2 0-16,6-1 1 0,-6 1 1 0,7-1-3 16,-7 0-8-16,7 1-4 0,-1-1-2 0,0 1 0 15,1-4 2-15,0 2 6 0,-1 2 0 16,1 2 4-16,-1-2 0 0,-6-1 6 0,0 5 7 15,0-1 3-15,0-4 13 0,0 4 2 16,0 4 1-16,-6-4-17 0,6 3 3 0,0-3-3 16,0 3-10-16,0 1-1 0,6 0-1 0,-6-4 15 15,7 7-11-15,-7-3-5 0,6 0 0 16,-6 0-2-16,7-1-2 0,-7 5-1 16,0-4-1-16,0 2 3 0,6-2-3 0,-6 4 2 15,0-5-1-15,0 5 0 0,-6-5-1 0,6 5-3 16,0-2-6-16,0-2-10 0,0 4-6 15,0 0-19-15,0-2-39 0,-7 5-65 16,7-3-107-16,0-1-124 0,0 4-157 0,0-4-145 16,0 4-73-16,-6 4 7 0,-7-4 78 0,6 0 117 15,-6 4 155-15</inkml:trace>
  <inkml:trace contextRef="#ctx0" brushRef="#br0" timeOffset="59468.11">7483 7854 146 0,'0'0'288'0,"0"0"50"0,6 3 12 16,-6-3 3-16,0 0-4 0,0 0 4 0,0-3 4 16,0 3-1-16,0-4-12 0,0 1-25 15,0-1-30-15,0-3-46 0,0-1-39 0,0 2-39 16,6-3-35-16,-6 3-25 0,8-5-20 0,-2 0-15 16,7 0-14-16,-7 0-16 0,1-3-7 15,6 1-11-15,7-1-5 0,-8-4-2 0,8 3 12 16,6-2-13-16,0-2-7 0,7 1-1 15,6-4-5-15,6 0-4 0,1-1-22 0,6 2 10 16,0-2 2-16,7 2-5 0,-7 2 2 0,-1 1 1 16,-4 3 5-16,5 0 0 0,-7 4 2 15,1 0 2-15,-7 1 0 0,0 3 4 0,0-5 2 16,-7 5 0-16,-6 0-1 0,1-1 2 16,-1 5 1-16,-6-4-2 0,-1 3-1 0,0 0-7 15,-6 0 4-15,1 1 1 0,-8-1 2 16,0 4 0-16,1-4-2 0,-7 4-3 0,0-3-3 15,0 0 2-15,-7 3-1 0,-5-5 4 16,-2 2 3-16,1-2-5 0,0 5 9 16,0-3-2-16,-7-1-1 0,8 1-2 0,-1-1 0 15,0 0 16-15,0 1-7 0,6-1-5 0,0 4-3 16,1-3-2-16,0-1 1 0,6 0-4 0,6 4-4 16,0-3-1-16,8-5-3 0,12 5-1 0,-7-1-9 15,14 4-2-15,-7-4-7 0,6 1 0 16,-6 3 3-16,1 0 0 0,-8 0 4 15,0 3 3-15,-5 1 4 0,-1 3 8 16,-13 1 1-16,-7-1 10 0,-6 7 12 0,-6-3 3 16,-1 4 10-16,-13 0 4 0,7-4 4 0,-6 4 1 15,6-1-8-15,-7-3-2 0,7 1-6 16,0-2-9-16,7-3-15 0,5 1-42 0,-5-1-68 16,13 0-91-16,-1-2-102 0,14-5-117 0,-1 3-106 15,13-3-95-15,7-3-25 0,1-2 41 16,11 1 76-16,2 1 105 0</inkml:trace>
  <inkml:trace contextRef="#ctx0" brushRef="#br0" timeOffset="59985.85">9176 7275 73 0,'0'4'312'0,"0"-4"44"0,0 0 40 16,6 4-41-16,-6-4-41 0,7 0-26 15,-7 0-1-15,7 0 16 0,-1 0 12 0,-6 0-7 16,7 0-24-16,-1 0-39 0,8 0-42 16,-8 0-49-16,6-4-48 0,2 4-37 15,-1 0-22-15,0-4-14 0,0 1-15 0,7-2-16 16,-1 2-2-16,1-4-1 0,-2 0-6 0,-4 4-1 16,6-6 1-16,-7 2 2 0,-7 0-6 15,0-4 2-15,-6 4 8 0,-6 0 6 0,0-1 6 16,-1 5 5-16,-6-5 12 0,0 8 15 15,-7-3 10-15,1 3 8 0,-7 3 6 16,0 5 2-16,6-5 4 0,1 9-11 0,-1-5-14 16,14 3-12-16,0 5-10 0,6-3-8 15,6-2-9-15,6 5-6 0,8-4 1 0,7-1-7 16,-1-2-12-16,-7 2-22 0,13-2-31 16,-6-3-60-16,1-2-92 0,-1 0-97 0,0-3-114 15,6-3-108-15,-13 0-94 0,8-2-39 16,-1 2 37-16,-6-5 73 0,6 1 112 15,-1-4 120-15</inkml:trace>
  <inkml:trace contextRef="#ctx0" brushRef="#br0" timeOffset="60203.97">10022 7159 273 0,'14'-8'387'0,"-8"4"66"0,0 0 34 16,2 1-24-16,-8-1-6 0,0 0-10 15,0 4-26-15,-8-3-23 0,-4 6-33 16,-2-3-49-16,2 8-77 0,-15-1-61 0,9 0-36 15,-16 8-33-15,9 0-29 0,-8 0-27 16,1-1-15-16,-2 4-13 0,9 1-3 16,-1-5-12-16,6 5-9 0,0-5-8 0,1 0-24 15,6-1-39-15,0-3-73 0,0 1-101 16,6-3-113-16,1-1-140 0,-1-4-137 0,1 1-102 16,-7-4-10-16,6 0 66 0,1-4 98 15,0 4 136-15</inkml:trace>
  <inkml:trace contextRef="#ctx0" brushRef="#br0" timeOffset="60417.67">9658 7231 347 0,'0'-11'436'0,"0"4"65"0,0 0 57 15,-7 4-41-15,14-6-45 0,-7 6-32 0,0 0-39 16,7 3-27-16,-7-4-38 0,6 4-56 16,0 4-53-16,8-1-44 0,-1 5-21 0,6-1-31 15,0 4-28-15,-5 0-21 0,5-1-25 16,1 2-18-16,0-1-14 0,-8 0-8 0,2 0-5 15,-2-1-18-15,-5 1-17 0,6-4-27 16,-6 6-50-16,-1-7-82 0,0 2-128 16,1-5-142-16,0 5-147 0,-7-8-156 0,6 4-54 15,-6-1 28-15,6-3 99 0,1 0 135 0,-1-3 156 16</inkml:trace>
  <inkml:trace contextRef="#ctx0" brushRef="#br0" timeOffset="60783.63">10081 7311 73 0,'7'-3'275'0,"0"-1"32"0,-1 4 31 16,6-3-49-16,-4-1-37 0,4 0-15 15,1 1 8-15,7 3 17 0,-6-4 12 16,-2 1 9-16,8 3 6 0,-7-4-6 0,-1 4-22 16,2 0-26-16,-8-4-29 0,7 4-38 15,-6 0-42-15,-1 0-32 0,1 0-25 0,-1 0-19 16,-6-3-18-16,7 3-10 0,0-5-6 15,-1 5-8-15,0-3-2 0,-6 0-6 0,0-5-2 16,0 5 1-16,0 0 0 0,0-6 2 16,-6 6-1-16,0-1 7 0,-8 1 0 0,8-1 1 15,-7 0-1-15,-1 4 12 0,2 0 9 16,-2 0 5-16,2 4 7 0,-1 0 7 16,-1-1 5-16,8 4-5 0,-6 2-3 0,12-3-9 15,0 2 3-15,12 3-11 0,1 0-5 16,0-4-11-16,14 4-6 0,-2-4-9 0,1 1-23 15,6 0-27-15,-5-5-41 0,-1 0-72 16,-6 1-91-16,-1-4-113 0,-6 0-136 16,-6 0-141-16,-1-4-68 0,-6 1 15 0,-6 0 62 15,6-2 104-15,-7 2 141 0</inkml:trace>
  <inkml:trace contextRef="#ctx0" brushRef="#br0" timeOffset="61037.42">10720 7206 70 0,'0'-3'362'0,"0"-6"60"16,-7 6 55-16,7 0 9 0,-6-5-69 16,-8 5-39-16,14 3-8 0,-12-3-8 0,5-2-21 15,0 5-31-15,1-3-41 0,-7 6-59 16,7-3-50-16,-1 5-47 0,0 1-25 16,7 2-14-16,0-2-13 0,0 3-8 0,14 1-12 15,-8 1-4-15,7 0-4 0,7-4-10 16,-8 4-7-16,8-3-11 0,-1-2-10 0,7 2-16 15,-6-4-34-15,0 3-47 0,5-7-86 16,-5 0-83-16,6 0-95 0,-6 0-114 0,6-3-97 16,-13-5-86-16,0 5 5 0,-7-5 42 15,1 1 82-15,0 0 114 0</inkml:trace>
  <inkml:trace contextRef="#ctx0" brushRef="#br0" timeOffset="61337">10863 7004 125 0,'-13'-15'362'16,"0"5"74"-16,-1-2 68 0,2 2-26 0,-1-1-17 15,0 0-12-15,6 4-13 0,-5-1-26 16,4 1-30-16,2 0-30 0,0-1-74 16,6 4-70-16,-7 1-56 0,7 3-40 0,7 0-29 15,-1 3-18-15,8 1 1 0,5 7 0 16,0 0 1-16,0 7-3 0,8 4-8 0,-1 0-13 15,-6 5-12-15,-1-2-9 0,0 4-10 16,1 0-4-16,-7 1 0 0,1-1-6 0,-2-3-9 16,8 0-16-16,-7-5-15 0,-1-3-23 15,2-3-29-15,-8 0-30 16,14-1-35-16,-7-7-56 0,0 1-71 0,0-5-63 16,7-3-65-16,-1 0-57 0,-6-3-50 0,6-1-18 15,-11-3-24-15,-2 0 21 0,-6-1 56 16,-6 0 77-16,-2-2 81 0</inkml:trace>
  <inkml:trace contextRef="#ctx0" brushRef="#br0" timeOffset="61704.47">10973 7110 9 0,'0'-3'330'16,"0"-1"63"-16,0 4 56 0,-6-3 13 15,6-1-63-15,-6 4-45 0,-8-4-13 0,1 4-10 16,-6 0-18-16,-7 0-25 0,0 0-31 15,0 4-44-15,-13-4-52 0,-1 4-51 0,8-1-37 16,-1-3-27-16,1 4-18 0,13-1-13 16,5-3-12-16,2 0-11 0,4 4-18 0,8-4-42 15,0 3-70-15,14-3-85 0,6 0-114 16,12 0-130-16,7 0-145 0,6-3-50 16,8-1 19-16,-1 4 58 0,0-3 104 0</inkml:trace>
  <inkml:trace contextRef="#ctx0" brushRef="#br0" timeOffset="62354.09">11234 7092 315 0,'-6'0'407'0,"-1"0"47"0,0 0 44 0,7 0-84 0,0 4-70 15,-6-4-23-15,6 0-1 0,0 4-4 16,0-1-12-16,0 1-28 0,6-1-41 16,-6 4-53-16,7 1-50 0,0 3-41 0,-1-4-31 15,7 4-21-15,1 1-15 0,-2-1-10 16,1 0-8-16,0-5-6 0,0 3-7 0,-6-2-13 15,6 0-14-15,-7-4-30 0,8 1-17 16,-14-4-25-16,6 4-25 0,0-8-15 0,1 4-7 16,6-4 15-16,-6-3 7 0,-1 4 20 15,6-4 24-15,2-2 21 0,-1 3 16 16,7-2 12-16,-14 2 14 0,7-2-2 0,0 8 12 16,-7-5 7-16,8 5 6 0,-1 0 5 15,-7 5 2-15,7-2 13 0,0 5-6 0,7-5-3 16,-7 5-1-16,6-5-4 0,-6 5-4 15,1-4-3-15,-8 3-2 0,7-4-3 16,-6-3-11-16,6 0-14 0,-7 0-19 0,0-3-27 16,8-4-30-16,-2-2-28 0,2 3-19 15,-8-5-15-15,7 0-5 0,0-1 2 0,0-2 11 16,-7-1 15-16,2 0 15 0,-2 1 21 16,-12-1 19-16,-2 1 18 0,-4 0 22 15,-2-3 14-15,-5 3 11 0,-7-4 10 16,-6 3 13-16,5 1 13 0,-5-1 15 0,-1 1 19 15,7-1 17-15,0 0 11 0,0 1 2 0,7 3-6 16,-1 4-1-16,1-5-1 0,5 5 9 16,2 1 12-16,4 1 13 0,-4-2 7 0,12 7-2 15,-6-5-13-15,6 2-15 0,0 3-17 16,0-3-12-16,0 3-7 0,6 0-3 16,-6-4-2-16,6 4 2 0,-6 0 10 0,0 0 19 15,6 4 35-15,-6-1 40 0,0 0 44 0,8 5 27 16,-8 1 15-16,6 4-4 0,0-1-25 15,1 2-33-15,6 1-46 0,0 3-28 16,0-3-30-16,0 2-22 0,0 2-14 0,7 3-12 16,-8-4-4-16,8 1-9 0,-6-4-7 15,11 3-3-15,-5-4 0 0,0 5-11 16,6-4-17-16,-7-5-19 0,1 1-22 16,6 0-35-16,-1 1-52 0,1-4-45 0,-6-5-54 15,6 4-74-15,1-7-89 0,-8 4-84 0,0-8-53 16,-6 4 1-16,1-4 41 0,-14 1 81 15,0 0 107-15</inkml:trace>
  <inkml:trace contextRef="#ctx0" brushRef="#br0" timeOffset="63031.83">11508 7129 83 0,'-14'0'360'15,"8"0"38"-15,0 0 26 0,6-4-23 16,6 1-114-16,0-2-89 0,8 2-44 0,5-1-16 15,1 1-15-15,0-1-16 0,5-3-15 16,7 3-20-16,-5-3-25 0,5 3-29 16,-6-3-34-16,1 0-40 0,-1 3-33 0,0-3-31 15,0 4-24-15,-7-6-8 0,-5 6 17 16,-2 3 25-16,2 0 29 0,-8 0 31 0,7 0 43 16,-7 3 39-16,1 2 33 0,0-1 31 15,5 6 22-15,-5-3 11 0,12 1-5 0,-6 2-11 16,1 2-17-16,6-2-18 0,-8-3-19 15,8 5-12-15,-1-5-8 0,-5 0-9 0,4-3-9 16,-4 0-6-16,-1-1-2 0,0 2-5 16,-6-5-4-16,5-5-5 0,2 2-4 15,-8-1-8-15,7-3-15 0,0-1-12 0,-6-2-6 16,-1 2-7-16,8-3 0 0,-8 4 7 16,0-4 13-16,0 4 15 0,1-1 8 0,-7 5 8 15,7-1 17-15,-1 0 22 0,1 1 13 16,-1 3 2-16,8 0 4 0,-2 3 7 0,1-3-15 15,7 4-21-15,-7-4-13 0,0 4-5 16,-1-4-20-16,-4 0-33 0,4 0-33 16,-5 0-40-16,-1-4-34 0,1-3-21 0,-7 4 1 15,0-6 20-15,-7 1 31 0,7 2 42 16,-6-5 47-16,-1 3 51 0,1 1 51 16,6-4 41-16,-6 7 35 0,-2 1 23 0,2-1 3 15,6 1-16-15,-6 3-17 0,6 0-9 16,0 3 4-16,-6 4 8 0,6-3 8 0,0 7 9 15,0-4-5-15,0 4-11 0,6 1-16 16,-6 3-18-16,0-5-8 0,0 1-4 16,0 4 0-16,0-4-6 0,0 0-4 0,0-1-3 15,-6 2-8-15,-1-1-12 0,0 0-9 0,1-3-12 16,-1 2-13-16,-6-2-11 0,6 3-11 16,-5-8-2-16,-2 5-7 0,2-4 1 15,-8 3 11-15,7-4-20 0,1-3-26 0,-15 4-35 16,1-4-35-16,-13 3-49 15,-1-3-74-15,-5 0-33 0,-1-3-24 0,-5 3-19 16,11-4-33-16,1 4-37 16,0-3-41-16,13 3-80 0,6 0-20 0,1-4 13 0,12 4 50 15,1-3 75-15</inkml:trace>
  <inkml:trace contextRef="#ctx0" brushRef="#br0" timeOffset="66442.78">16327 7828 272 0,'6'0'316'0,"2"0"42"16,-2-3-17-16,-6 3-39 0,0-3-24 0,0 3-2 15,0-4 15-15,0 4 14 0,0-5 10 16,-6 5-11-16,6 0-24 0,0 0-28 0,-8 0-40 15,8 0-40-15,-6 0-39 0,0 0-29 16,-7 0-17-16,6 5-15 0,-12-5-6 16,5 4-13-16,-12-1-13 0,7-3-11 0,-7 3-8 15,-7 1-3-15,1 0-12 0,-7-1-4 16,-1-3-1-16,-11 4 0 0,-2 0 1 0,-5-1-4 16,-7-3 2-16,-7 4-2 0,-19-4 0 15,0 3 3-15,-14-3-1 0,-5 4 0 16,-7-4 1-16,6 4 1 0,-7 0-2 0,2-1-6 15,-8 5-2-15,-7-5 1 0,1 5 0 16,0-5-5-16,-7 6 2 0,7-3 4 16,-1 2 6-16,1-1-3 0,0 0 3 0,-7 0 4 15,7-2 3-15,0 1-1 0,-7 2-6 16,7-1 2-16,6 1 1 0,0-1-1 16,7 0-3-16,-1-3-3 0,2 3 4 0,11 0-2 15,-5 0-4-15,5 1-1 0,1-1 6 0,0 0 1 16,6 1 0-16,1-5-1 0,5 4 3 15,1 1-1-15,6-4 0 0,8 3 0 16,-2 1-3-16,1-5 2 0,0 4-1 0,6-2 1 16,1 2 0-16,-1 0 1 0,7 0 3 0,0-3-1 15,-7 3 4-15,14-3-7 0,-7 3-2 16,0-3 1-16,-1 3-2 0,1 0-6 0,-7-3 1 16,7 4 1-16,-6-5 0 0,-1 2-2 15,-6 1-6-15,6-2 9 0,-6 0 0 16,7-1 1-16,-8 1 2 0,8 2-1 0,-8-1 11 15,8-1-8-15,6-1-6 0,-7 1-10 16,7 0-7-16,0-1-5 0,0-3-5 0,0 4-1 16,0 0 2-16,0-4-2 0,0 3-3 15,-1 0-11-15,1-3-16 0,6 5-17 0,-6-5-16 16,6 0-7-16,0 0 5 0,8 0 8 0,-8 4 11 16,7-4 9-16,7 0 4 0,-1 0-5 15,1 0-13-15,-2 0-14 0,9 0-16 16,-1-4-6-16,-7 4 0 0,7 0 9 15,-6 0 19-15,5 0 18 0,1 0 23 0,0 0 17 16,0-5 16-16,13 5 9 0,-6 0 6 0,-2-3 3 16,9 3 0-16,-1-3-1 0,0 3-5 0,6-4-11 15,-6 0-28-15,0 1-34 0,6-1-30 16,1 0-24-16,-8 1-12 0,8-1 2 0,-13 4 24 16,6-5 30-16,0 5 32 0,-7 0 30 0,1 0 24 15,5 0 26-15,-5 0 25 0,6 0 23 16,-1 0 23-16,2 0 10 0,-1 5 4 15,6-5-11-15,-6 4-15 0,7-4-20 0,-7 3-22 16,0-3-16-16,6 0-7 0,-7 4-6 16,9-4-2-16,-2 4 2 0,7-4 0 0,-7 3 5 15,14-3-5-15,-8 4 8 0,8-4 1 16,0 4 2-16,-1-4 0 0,1 3 0 0,6 0-1 16,0 2-5-16,0-5-4 0,-7 4-5 0,7-1-4 15,0-3 6-15,0 3 11 0,7 1 8 16,-7 0 11-16,0-1 14 0,0 1 13 0,6 0 10 15,-6 3 4-15,0-4 8 0,7 5 13 0,-7-1 17 16,0 4 10-16,6-3 10 0,-6 2 7 16,0 6-2-16,0-5-8 0,6 4-19 0,2-1-9 15,-8 1-26-15,6 3-17 0,6-4-13 16,-4 4-17-16,-2 1-4 0,0 3-8 16,7-4 4-16,-6 4-3 0,0 0 2 0,-1 0 6 15,-6 5-3-15,0-2-1 0,0-3-2 0,0 7-4 16,-6-4-3-16,-1 5-2 0,0-4-15 0,7 3-2 15,-6 0 1-15,-1-3 1 16,7 3 0-16,-6-4-1 0,6 1 11 0,0 0-8 16,0-1-2-16,6-3 2 0,1 1 1 0,-1-1-1 15,1 0 3-15,0 0 5 0,-1-4-4 0,0 0-5 16,0 1 1-16,2-1-2 0,-2 1-1 0,0-5-3 16,7 4 4-16,1-3 4 0,-2-1 2 15,2 1 1-15,-2-4-4 0,8 4 1 16,-1-4 1-16,-5-1 0 0,-2 1-7 0,2 0 0 15,-1 4 4-15,0-4-1 0,-6 0 0 0,-7 4 0 16,6-4 3-16,-12 3-1 0,-1 2-5 0,0 1 6 16,1-2 2-16,-1 0-5 0,1 2 0 15,0-1 0-15,-2-2-1 0,8-2-4 0,-6 2-15 16,6-3 6-16,6 0-5 0,2 0 0 16,-2 0 2-16,0-4-4 0,7 4 8 15,-6-4-2-15,6 4 0 0,-1-3 2 0,-4 3-11 16,4-4 8-16,1 4 6 0,-6-3-2 0,6 3 2 15,-7-4 0-15,8 4 14 0,-8 0-6 16,0-4 2-16,8 4-1 0,-8-4-3 0,1 4-8 16,-1 0-2-16,-6 1-5 0,6-1-12 15,-12 0 0-15,6-1 4 0,-6 2-1 0,-1 2-4 16,1 1 3-16,-1-1 7 0,0-3-1 0,1 4-1 16,6-4 6-16,0 0 4 0,-6-1-4 15,6-2-3-15,6 0-3 0,-6-1 0 0,6-3 0 16,8-1-8-16,-8 1-10 0,1-1-2 15,5 2-1-15,2-2 2 0,-8-3 4 0,7 4 7 16,-6 3 16-16,-1-3 6 0,7-1 4 16,-6 5 2-16,6-5 0 0,-7 4 4 0,8-2-2 15,-8-2 2-15,7 4 1 0,0-3 1 0,-7-1-2 16,7 1-3-16,-7 3 3 0,2-3-11 16,-2 1-13-16,7-3-10 0,-6 3-7 0,-1-5-10 15,7 3-11-15,-7 0-3 0,8 1 7 16,-8 0 0-16,7-4 10 0,0 4 8 0,-7-2 7 15,8 3 1-15,-8-2-5 0,1 1-6 0,5-4-15 16,2 5-8-16,-2-5-13 0,8 3 0 16,7-3 0-16,-1 3 7 0,-1-3 3 15,8 0 9-15,6 0 11 0,-6 0 4 0,6 0 12 16,-1 0 8-16,9 0 11 0,-9 0 4 0,15-3 8 16,-8 3 3-16,1-3-1 0,5 3 0 15,-4 0 2-15,11 0-2 0,-6-5-4 0,0 5 3 16,7-4 3-16,-1 4-2 0,-5-3 5 15,12 3-1-15,-6 0 1 0,6 0-1 0,0-5-3 16,0 3 0-16,0-2-2 0,0 4-4 16,0-4 2-16,0 4 1 0,1-4-2 15,-9 4-1-15,9-3 2 0,-1 3 1 0,0-3-1 16,7 3 2-16,6-5 4 0,-6 3 1 16,13-3-2-16,-8 1 2 0,2 1 1 15,-2-1-2-15,2 0-3 0,-1 1 2 0,-6-1 0 16,-1 4 1-16,1-3 0 0,-6 3 1 0,-9-4 4 15,2 4-4-15,0 0-2 0,-7 0-2 16,7 0-2-16,0-3 0 0,-1 3-9 16,1 0 5-16,6-5 3 0,0 5-1 0,6-3 1 15,1-4-22-15,0 3-22 0,-1 0-22 16,1 1-13-16,6-1-7 0,-13 0 0 0,7 1 19 16,-6-1 24-16,-1 4 26 0,0 0 19 15,-7-3 20-15,7 3 17 0,0 0 23 0,0 0 27 16,0 0 30-16,0 0 34 0,8 0 31 15,-2 0 30-15,0 0 10 0,2 0-11 16,4 0-20-16,-12 0-38 0,0 0-39 0,-6 0-45 16,6 0-29-16,-13 0-19 0,7 0-11 15,-6 0-9-15,-2 0-4 0,1 0 1 0,1 0 3 16,-2 0-1-16,2 0 0 0,5 0 6 16,-5 0-4-16,5 0-2 0,0 0-4 15,1 0 5-15,0 0-1 0,6 0-2 0,1-5 3 16,-1 5-2-16,-7 0 0 0,7 0-5 15,0-3 0-15,-13 3 1 0,7 0 3 0,-7 0 0 16,0 0 4-16,0 0 0 0,-6 0 2 16,6 0-6-16,0 0 1 0,-6 0 1 15,5 0 0-15,2 0 0 0,5-4-3 0,-5 8 9 16,5-4-6-16,-6 0-4 0,7 0-1 16,-13 0 2-16,-1 0-2 0,1 3-1 0,-14-3 2 15,1 0 3-15,-1 0-1 0,-5 5 1 16,-1-5 0-16,6 0-3 0,1 3 4 0,-1-3 2 15,1 0 1-15,6 0-2 0,-7 0 3 16,1 0 2-16,-1 0-3 0,-6 0-1 16,7 0 3-16,-7 4 1 0,0-4 1 0,1 0 1 15,5 0-12-15,1 0 8 0,-1 3-1 16,1-3 4-16,-1 0-2 0,7 4 0 0,-13-4 11 16,7 0-5-16,-1 0-2 0,-6 0-2 15,0 0-3-15,-6 0 1 0,-1-4 0 16,1 4-1-16,-7-3-3 0,7-1 2 0,-8 1 1 15,8-2-1-15,6 2-4 0,-7-1 0 0,8-3-1 16,-8 4 0-16,8-5 1 0,-15 1 0 16,8-5 2-16,-7 5 4 0,-7-4 2 15,-6 0 0-15,0-3-1 0,0 3 1 16,-13-4 6-16,7 1 25 0,0-4 23 0,6 3 11 16,0-4 6-16,6 1 2 0,0-1-5 0,7-3-25 15,7 4-21-15,0-4-11 0,6 0-4 16,-7-4 5-16,7 4 11 0,-6 1 9 0,-7 2 11 15,-1-3 5-15,2 0 8 0,-8 4 4 16,0-4-4-16,-6 0-3 0,8 4-6 16,-8-1-5-16,6 1-7 0,-6 0-12 0,13 0-4 15,-7-1-10-15,8 1-9 0,-2-4-2 16,2 4-4-16,-8-1 1 0,7-3-2 0,0 0-2 16,-6 1-5-16,5-2 3 0,-12 1-2 15,0 0-2-15,-6 0-1 0,0 1 1 16,-1-1 2-16,0 0 0 0,1 0-1 0,-1-1 1 15,7 5 1-15,0-4 4 16,7 0-1-16,-7 0 1 0,6 1 2 0,-6-1-2 0,7 3 0 16,0 1-2-16,-1-4 1 0,0 3 3 15,2 5 2-15,-8-4 1 0,6 3-1 16,-6-4 2-16,-6 4 0 0,-2 1-4 0,2-1 2 16,-7 0-2-16,0 1 0 0,0 0 1 15,0-1-1-15,0-4 1 0,0 5 2 0,6-1 0 16,7 0-3-16,-6 1 0 0,6-1 3 15,-7 0-2-15,7 1-7 0,0-4 2 0,-6 3 8 16,6 0 15-16,-6 1-9 0,6-5-2 16,-8 5 2-16,8-1-3 0,0 0 0 0,0-3-3 15,-6 4-2-15,6-2 3 0,-6 2-5 16,6-1 0-16,0-3-7 0,0 3-9 0,6 1 8 16,0-1 2-16,-6 1 4 0,8-1-5 15,-2 4 5-15,-6-4 6 0,6 4-4 16,-6 0-2-16,7 0 0 0,-7 0 12 0,6 0-6 15,-6 4-5-15,7-4 0 0,-7 4 11 16,0-5 3-16,0 5-11 0,7 0-5 16,-7-4-5-16,0 4-4 0,6-5-26 0,-6 6-36 15,6-6-45-15,1 2-66 0,0-2-79 0,-7-2-107 16,6 3-118-16,0-4-125 0,-6 4-42 16,0 1 21-16,-6-2 55 0,6 5 100 15</inkml:trace>
  <inkml:trace contextRef="#ctx0" brushRef="#br0" timeOffset="67727.17">12127 8599 119 0,'0'0'343'0,"0"0"48"0,6 0 44 16,-6 0-39-16,6 0-55 0,1 0-28 0,0 0 4 16,-1 0 14-16,0-5-5 0,1 5-14 15,6-3-48-15,0-1-43 0,7 0-59 0,-1 0-51 16,1-3-28-16,0 3-28 0,-2-2-1 15,-4-6-15-15,5 5-4 0,1 0-10 16,-8-4-15-16,2-1-1 0,-1 2-2 0,-13-1-7 16,6 0-7-16,-12 4 5 0,-1-4 5 15,-5-1-2-15,-2 5 2 0,-12 0 5 0,0-1 10 16,1 5 5-16,-15 3 7 0,7-4 10 16,-12 4 3-16,6 0 3 0,-7 4-7 0,7-1-2 15,1 5-9-15,-2-1-3 0,7 0 0 16,1 5-5-16,6-6-1 0,7 6-5 15,-1-5-1-15,13 4-5 0,7 0-2 0,13 0 0 16,7 0-14-16,12 0 6 0,14 0 0 16,6 0 4-16,0 3-1 0,7-2-1 15,0-2 16-15,0 2-9 0,-8-1 0 0,1 0-6 16,-7 0 1-16,2 0 1 0,-9-5-3 16,-5 6 0-16,-1-5-1 0,-5 4-1 0,-8-4-1 15,0 5 1-15,-11-2 3 0,-2 1-1 16,-6 0 0-16,-6 1 0 0,-2-1 1 0,-4 0-3 15,-2-1-5-15,-5 1 0 0,-1 0 2 16,-6-3-1-16,1-1 3 0,-1 0-2 16,-7 1 1-16,1-1 1 0,-8 0 3 0,7-4 0 15,-5 6 0-15,5-6 3 0,7 0 10 16,0 1-8-16,0 0-10 0,13-4 3 0,-7 3 0 16,7-3 1-16,-7 0-9 0,14 0 9 15,-6-3 4-15,-8 3-1 0,7-4-3 0,-1 0-1 16,2 1 1-16,-2-4-2 0,2-1 6 15,5 1 2-15,-6 0-1 0,6-4-2 16,1 0 0-16,6-4 0 0,0 5 1 0,6-5-3 16,1 0 2-16,6 3 2 0,0-2-3 15,1 3 2-15,4 0 2 0,-4 0-2 16,5 0-1-16,-5 0-2 0,4 4 0 0,-4-5-18 16,-1 6-42-16,7-2-91 0,-8 1-131 15,8-4-187-15,-1 4-214 0,1-1-101 0,0 1-21 16,-1-1 57-16,7 6 115 0,0-6 180 15</inkml:trace>
  <inkml:trace contextRef="#ctx0" brushRef="#br0" timeOffset="69871.81">31346 7920 271 0,'12'-7'404'0,"-5"3"55"0,6 1 41 15,-6 0-44-15,-1-1-37 0,0-1-29 16,-6 2-16-16,0-2-17 0,-6 5-25 0,-7-3-45 16,-7-4-68-16,2 7-53 0,-15-4-45 15,-7 1-32-15,-5 3-20 0,-1-4-14 16,1 4-10-16,-1-4-3 0,1 4 5 0,-1 0 3 15,7 0 1-15,0 0 1 0,13-4 0 0,0 4 0 16,7 0-1-16,5-3-5 0,8-1-5 16,-1 4-7-16,7-7-7 0,7 0-7 15,5-1-12-15,8-2-1 0,0-5-7 0,13 0 0 16,-1 1-5-16,7-5 1 0,0 0-1 16,1 1-2-16,-2 0 1 0,8 4 1 0,-14 0 2 15,8-2 3-15,-15 5-3 0,1 4 0 16,0 4 0-16,-12-1 0 0,-1 4 3 15,-1 7 0-15,-12 4 3 0,0 3 0 0,0 5 3 16,-12 3 0-16,5 3-4 0,1 9 0 16,-1-1 1-16,7 7-2 0,13 4 0 0,6 0-1 15,7 0 0-15,13-1-1 0,7 2 1 16,7-1 3-16,-2-4 1 0,2 0-3 16,-1 1 2-16,-1-5 0 0,2-3-1 0,-7 1-2 15,-7-5 0-15,-7-4 1 0,1-3-1 16,-7-4-2-16,-7 1-1 0,1-5-2 0,-14 1 1 15,-6-5 0-15,-12 2 1 0,-2 3 3 16,-11 0 6-16,-8-1-1 0,-13 4 9 0,-6 8 5 16,0-1 6-16,0 5-4 15,-7 2 3-15,0 5 4 0,8 0-3 0,5 4 8 16,7-5-10-16,13 4 3 0,0 5-3 0,19-6-4 16,7 5-3-16,7 4-8 0,5 0 4 0,8-1-2 15,6 4-2-15,1 1-1 0,5-1-2 16,7 4-5-16,-7 0-2 0,7-4 1 15,1 5-3-15,-1-5-2 0,0 3 0 0,0-2 1 16,-13-1 2-16,6 4 3 0,-12-3 1 16,6 2 3-16,-13 2 0 0,-6-2-1 15,-1 2-3-15,-12-2 0 0,6 1 0 0,-7 0-2 16,1 0 1-16,6-4-2 0,0 1 3 16,6-1-3-16,1 1 1 0,-1-1-7 15,7-1 1-15,1-1-1 0,-2 2-1 0,8-4-1 16,-7 5 0-16,0-5 2 0,6 4-4 0,-5 1-3 15,-1-5-6-15,6 1-3 0,-6-1-1 16,7 1 0-16,-1-4 0 0,-6 0 4 16,14 4 2-16,-8-4 3 0,7 0 3 0,6 0 3 15,1 0 3-15,-1-5-2 16,-6 7-1-16,1-3 2 0,-7-3-3 0,-8 1-1 0,-6-1 0 16,-6 0 4-16,0 0-1 0,-6 1-3 15,0-5-4-15,0 1-4 0,-2-1-1 0,-4-2-11 16,5 3-4-16,-6-5-6 0,6 4-1 15,1-6-3-15,0 3-9 0,-1-4 1 0,0 0-1 16,-5 1 7-16,-2 0 10 0,-5-1 5 16,-7-3 15-16,-7 3 6 0,7 3 3 15,-6-2 11-15,-1 3-2 0,1 0 1 0,6-5-3 16,-1 6-8-16,8-1 2 0,0 0-9 16,-1-3-2-16,7-1 0 0,-1-3 1 15,2 3 6-15,-8-4 3 0,7 4 1 16,-7-3 1-16,1 4 0 0,-7 2 3 0,0-2 4 0,0 3-2 15,0-4 0-15,-1 1 3 0,9-2 0 16,-9 2-4-16,7-4-1 0,8-1 0 16,-8-3 5-16,7 5 0 0,0-7-3 0,0 3-4 15,-7-2 7-15,8 5 4 0,-8-3-1 16,-6 2 0-16,7 1 4 0,-8-4 4 0,1 3-13 16,0-3-21-16,0-4-27 0,-7 1-49 15,8-8-58-15,-8 0-54 0,0 0-55 16,1-7-37-16,6-1-29 0,-7 1-28 0,8 0-45 15,-2-4-73-15,-5 0-22 0,-8 0 15 16,1 0 30-16,-13 0 65 0</inkml:trace>
  <inkml:trace contextRef="#ctx0" brushRef="#br0" timeOffset="72259.39">29841 7392 16 0,'0'5'236'0,"0"-5"46"0,0 3 17 0,0-3-5 0,0 0-11 16,0 0 6-16,-6 0-1 0,6 0-4 15,-6 0-1-15,-2-3-2 0,2 3 6 0,0-5-13 16,-1 5-16-16,0-4-20 0,1 1-26 16,-7 0-26-16,7-1-39 0,-14 0-28 0,7 1-13 15,0-1-12-15,-6 0-15 0,5 1-14 16,-6-4-3-16,2 3-12 0,-2-4-11 16,1 5-8-16,-1-5-4 0,-6 2-6 0,6-2-11 15,-5 3 0-15,-8-5-4 0,-7 2-3 16,1-2-3-16,1-1 0 0,-9 0 0 0,2-3 0 15,-1-2 0-15,1 5 0 0,6-3-2 16,6 2 1-16,0 2 1 0,14 3-2 16,0-4 0-16,0 4 4 0,5-1 3 0,1 4 2 15,6-3 0-15,-6 3 4 0,7 0 1 16,0 4 0-16,-1-3-1 0,0 3-1 0,-5 0-3 16,5 0-1-16,-13 3-1 0,8 5-2 15,-8-5-3-15,-6 8 1 0,6-4 0 16,1 6 1-16,-7-3 0 0,0 0-3 0,-1 6 1 15,1-6-4-15,1 5 2 0,-9-3-2 16,-4-2-1-16,5 5 0 0,-12-8-1 0,-1 4-1 16,1 0 0-16,-8-4 1 0,-5 1-3 15,-7 3 3-15,0-4 4 0,-7-3 1 16,0 3-2-16,1-3-1 0,-8 3 4 0,1-3 1 16,0 3-6-16,-6-3 1 0,-7-1 3 15,-1 5 1-15,-6-5 1 0,7 0-2 0,7 6 3 16,-7-6 1-16,12 1-4 0,-6 3 2 15,7-4-2-15,0 5-1 0,7-5 2 0,-7 1-3 16,-1 3-1-16,8-2-7 0,-8-2-2 0,8-3-2 16,-8 3-10-16,8-3-1 15,0 4-2-15,-2-4 3 0,2 0 1 0,0 0 5 16,6 0 7-16,-1 0 1 0,1-4 6 16,0 4-2-16,0 0 0 0,-7-3-7 0,0 3-4 15,1-3 1-15,-7-2-2 0,6 1 2 16,-6 4-3-16,6-3 8 0,1-1 3 0,6 1 2 15,6-5-2-15,7 5 5 0,6-1-2 0,8-3-2 16,11 4-4-16,1-2-7 16,6-2-6-16,8 4-4 0,12-5-2 0,0 5-15 15,0-5-4-15,12 1 2 0,2 4 0 0,-1-5 3 16,0 1 5-16,6 3 17 0,1-3 11 16,6 4 4-16,-7-2 2 0,7 2 6 15,-6-2 0-15,13-2 0 0,-1 4 1 0,7-1 5 16,0 0-2-16,7 1 1 0,-1 3-1 15,1-4-4-15,-1 4 1 0,-5-3-1 0,-7 3 0 16,-1 0 0-16,-13 0-1 0,1 0 2 16,0 0 1-16,-14 0 1 0,7 3 4 15,-7-3 0-15,-6 4 7 0,7-1-1 16,-7 1-1-16,0 3 3 0,0-3-4 0,-7-1 3 16,7 5 0-16,-6-3 0 0,-1 1-2 0,1 2 3 15,0-1 0-15,-2-3 0 16,-4 3 4-16,-1 0 3 0,-7 1 2 0,8-1 0 15,-14-3-2-15,6 2-4 0,-7 3-5 0,-5-6-1 16,-1 1 1-16,-5-1-6 0,-1 1 0 16,-1-4-3-16,1 3-2 0,0 1-1 0,0-4-5 15,-7 4 3-15,0-4 1 0,1 0 1 16,-7 3-2-16,0-3 0 0,-6 0 1 0,-7 4-1 16,-14-4-2-16,1 3 0 0,-6-3 5 15,-8 4-2-15,-5-4 1 0,6 5 1 16,-14-5 1-16,7 0 3 0,7 0 1 0,-7 0-7 15,7 0 6-15,6 0 7 0,1 0 2 16,0 0-1-16,5 0 0 0,-5 0 7 16,-1-5-4-16,0 5-11 0,0 0-3 0,8-4-3 15,-8 4-2-15,0-3-3 0,7 3 0 16,-7 0 1-16,7 0 1 0,0-4 3 0,7 4 0 16,-8 0 5-16,14 0-3 0,0 0 3 0,6 0-3 15,7 0-2-15,7 0 2 0,-8 0-1 16,8 0 0-16,-1 4 0 0,-6-4 1 15,0 0 0-15,0 0-3 0,0 3 0 0,-7-3-1 16,-6 4 2-16,6 1 4 0,0-5 0 16,2 3-3-16,-2-3 0 0,0 3 2 15,1-3-3-15,5 0-3 0,1 4-1 0,-6-4 2 16,6 0 2-16,-7 4-2 0,0-4 2 16,0 0-2-16,1 3 4 0,-1-3 4 0,-6 0-3 15,6 0 0-15,1 0-6 0,6 3 3 16,0-3 0-16,-1 0-2 0,8 0 0 15,6 0 3-15,-7 0 6 0,8-3-6 0,-9 3 0 16,9 0 2-16,-7 0 0 0,5-3 4 16,1 3 0-16,0-4 7 0,0 0 1 0,-1 4 1 15,8 0 2-15,-1-3-4 0,7 3-4 16,0-3-2-16,1 3-3 0,-1 0 0 0,6 0-5 16,1 0 0-16,-1-5 1 0,0 5 1 0,7 0-1 15,0 5 2-15,0-5 2 0,1 0-1 16,-2 0-4-16,-6 3 3 0,7-3 2 15,7 0 5-15,-7 3-2 0,0-3 0 0,7 4 5 16,-1 0-6-16,0-1-1 0,1 0-6 16,-1 2 4-16,7 3-2 0,-6-4 2 0,6 2 6 15,-6 2 0-15,-1-1 0 0,7 0-3 16,-7 4 2-16,7-4-4 0,0 4-4 16,0 1-2-16,0-2 2 0,0-2-1 0,7 3 0 15,-7-5 2-15,0 6-2 0,7-4 2 16,-7-5-3-16,6 5-3 0,-6-5-23 0,0 0-64 15,-6 2-122-15,6-1-192 0,-7-1-216 16,-6-3-139-16,-1 4-53 0,-5-4 19 16,-7 0 104-16,0 0 179 0</inkml:trace>
  <inkml:trace contextRef="#ctx0" brushRef="#br0" timeOffset="78996.52">6838 4553 9 0,'13'0'222'0,"0"-3"28"0,0 3-9 0,-6-4-32 16,-1 4-33-16,1-4-31 0,-1 4-31 0,-6 0-24 16,6-3-25-16,-6 3-20 0,0 0-29 15,0-4-42-15,0 4-53 0,-6 0-64 0,0-3-77 16,-1 3-56-16,1 0-21 0,-1 3 13 0,0-3 37 15</inkml:trace>
  <inkml:trace contextRef="#ctx0" brushRef="#br0" timeOffset="87133.14">23419 10693 220 0,'7'-6'281'16,"0"-3"34"-16,5 2 10 0,-4 4 0 15,-8-5 3-15,6 1 3 0,0 0 8 0,-6-1 3 16,0 1-24-16,0 4-28 0,-6-5-35 16,0 0-30-16,-8 2-34 0,-6-6-42 15,1 5-25-15,-13 0-18 0,-1-1-13 0,-13 1-12 16,1 4-3-16,-20-2-9 0,0 2-10 16,-14 3-6-16,-6 0-6 0,-6 8 0 0,6-1-12 15,-5 4-4-15,5 8-5 0,0-1-6 16,14 8-3-16,-1-1-7 0,20 4-6 15,6 4-1-15,20 1-3 0,7 2-1 0,25-4 1 16,14 1 0-16,13 1-1 0,18-1 0 0,14-4-2 16,7-3 2-16,13-1-1 0,13-6 0 15,6-2 1-15,7-6-1 0,-1 1 0 16,7-5 1-16,1 0-2 0,-8-7 1 0,-5 0-3 16,-1 0-3-16,-13-7-3 0,-6 3-5 15,-8-6-7-15,-11-1-3 0,-7 0-1 16,-14-7 0-16,-6 2 4 0,-7 2 4 0,-12-5 7 15,-13 5 3-15,-7 3 1 0,-13 0 7 16,-13 4-1-16,-7 3 5 0,-13 0 3 0,1 4 1 16,-1 8 4-16,-5-5-1 0,11 8 2 15,1 0-7-15,13 0-5 0,7 3-1 0,12-2-4 16,7 2-1-16,7-3 0 0,12 4 5 16,7-7 3-16,7-2 0 0,-1 2 1 0,8-5 0 15,-1-3-1-15,-1 0-2 0,1-3 1 16,-6-5 0-16,-1 2 3 0,-6-2-3 0,1-2-1 15,-1-2-1-15,-14-3-5 0,2 0-4 16,-8 5-3-16,1-5 3 0,-14-3-4 16,1 3-2-16,-8 0 8 0,2 1 0 0,-8-1 1 15,-5 4 3-15,-1 0 2 0,-14 0-1 16,7 4-16-16,1 4 6 0,-7-2-9 0,6 5-17 16,7 0-26-16,0 5-53 0,7-2-63 15,12 0-82-15,1 1-85 0,6 3-72 16,6-3-52-16,1 3-24 0,6 2-1 0,7-7-7 15,-8 2 44-15,8 0 65 0,-1-1 67 0</inkml:trace>
  <inkml:trace contextRef="#ctx0" brushRef="#br0" timeOffset="88050.59">24136 10851 203 0,'13'-8'275'16,"0"5"45"-16,0-5-18 0,0 4-8 0,-6 1 2 15,6-4 8-15,-7 3 16 0,0 1 26 16,-6-1 4-16,8 0-15 0,-8 1-33 0,6-1-36 15,-6 4-56-15,6 0-69 0,-6 0-52 16,0 0-28-16,0 7-15 0,6-3-10 0,2 7 0 16,-8-1-4-16,6 5 0 0,0 4-11 15,1-1-6-15,-1 1-4 0,1 3-2 16,0-4-1-16,-1 4-6 0,0-4 0 0,0-3 1 16,2-1-4-16,-2 2 0 0,-6-9-4 15,6 4 8-15,-6-8 3 0,7 0-1 16,-7 2 4-16,0-10 2 0,0 2 2 0,0-5-5 15,0-3-4-15,0 1-4 0,6-5-1 16,-6 1-1-16,14-5 0 0,-8 1-1 0,14-4 2 16,-8 3-2-16,2-3 2 0,5 0 1 15,1 0-1-15,6 4 0 0,0 0 1 16,-7 4 5-16,1 2-4 0,-1 5 2 0,1 0 8 16,-8 4 4-16,8 3 3 0,-6 0 5 15,-2 3 8-15,1 4 2 0,1-3-1 0,-2 7-4 16,2-4 0-16,5 0-8 0,1 4-1 15,0-3-5-15,5-2-4 0,1 3-1 0,14-3 0 16,-8-2 0-16,13 0 0 0,2-4-2 16,4 0-5-16,1 0-4 0,1-4-5 15,-8 0 0-15,1-2-7 0,-1-3-1 0,-12 3-3 16,-7-5-5-16,-6 0-3 0,-8 0 1 16,-5-4 5-16,-7 5 2 0,-7-3 1 0,-13 3 11 15,2 6 10-15,-9-3 4 0,1 7 3 16,-6-4-2-16,5 8 8 0,1-4-4 0,0 3-5 15,13 5-5-15,7 0-4 0,12-1-2 16,1 1 1-16,13 2 3 0,6-3 0 0,0 1 1 16,-1-1 5-16,9-3-4 15,-9 3-1-15,-5-3-5 0,0-1-1 0,-8-3-5 16,-5 0-7-16,-7 4-1 0,-7-4-10 16,-5 0-13-16,-2 0-8 0,-5 0-13 0,6 0-19 15,0 0-18-15,-1 0-12 0,8 0-4 0,6-4-5 16,0 4 4-16,0 0 3 0,6-3 5 15,8-1 5-15,-1-3 0 0,7 0-3 0,6-1 1 16,-1 1 3-16,1-4 8 0,7-5 7 16,-1 6 14-16,1-7 17 0,-7 0 12 15,6 3 22-15,-12-1 10 0,0 1 10 16,-14 3 6-16,1 1 5 0,-7-2 13 0,-7 5 13 16,-12 3 20-16,0 1 21 0,-8-2 19 15,-5 5 12-15,-1 0 4 0,1 5-6 0,-1-2-10 16,0 1-18-16,8 0-13 0,5 2-11 15,0 3-8-15,7-2-7 0,7 0-6 0,6 4-5 16,13-1-7-16,0 5-6 0,12-1-4 16,2 3-3-16,5 0-3 0,8 1-2 0,-8 1 2 15,1-1-1-15,-1 4 0 0,1-3 0 16,-7-2 9-16,-7 3 13 0,-5 1 7 16,-8-2 11-16,-6 2 6 0,-14-3 8 0,2 4-2 15,-14 0-10-15,-7-3-10 0,1 2-10 16,-1-2-8-16,-6-1-5 0,-7-3-6 0,1 3-1 15,-1-3-6-15,1-5 2 0,-1 2-4 16,1-1-13-16,-8 0-27 0,8-4-50 16,5 1-68-16,1-5-79 0,7 2-99 0,6-2-98 15,0-3-84-15,0 0-76 0,6 0 3 16,1-3 45-16,6 3 83 0,-1-5 99 0</inkml:trace>
  <inkml:trace contextRef="#ctx0" brushRef="#br0" timeOffset="88480.27">23563 11389 210 0,'-137'23'356'0,"0"-2"52"0,-6 2 46 16,-6-1-77-16,-1-1-42 0,-7-2-17 16,14 3 5-16,-7-4-3 0,7-4-7 0,12 1-20 15,-5-1-32-15,6-1-44 0,12 1-55 16,1-3-43-16,6 0-37 0,7 0-29 15,7 0-19-15,5 0-9 0,7-4-14 0,14 4-7 16,0-4-5-16,18 4 1 0,1-4 1 16,19 1-7-16,7-1 1 0,14-3-4 0,18-1-3 15,20 0 0-15,19 2-10 0,21-10-3 16,18 2-9-16,27-4 0 0,19 0 5 0,14-8-4 16,25 4 10-16,13-7 15 0,21 3 16 15,18-3 17-15,14 0 9 0,5-1 12 0,7 0 17 16,8 1 19-16,-1 0-14 0,13 4-6 15,-1-1-3-15,2 0-3 0,-8 1-12 0,1 0-22 16,-20 2 14-16,-7 1 4 0,-13 0-4 16,-18-1 1-16,-15 6-2 0,-18-2 4 0,-7 1-6 15,-27 3-3-15,-19-3-3 0,-19 4-6 16,-20-1-3-16,-12 0-1 0,-21 4 6 16,-6-4-25-16,-20 4-51 0,-11-3-87 0,-16 3-140 15,-17-4-184-15,-8 4-219 0,-19 0-117 16,-13 0-28-16,-13 0 46 0,0 0 117 0,-13 0 170 15</inkml:trace>
  <inkml:trace contextRef="#ctx0" brushRef="#br0" timeOffset="104466.03">13084 1552 310 0,'0'-14'383'15,"0"3"67"-15,0-3 13 0,0 3-27 16,0-3-18-16,6 2-17 0,-6 1-20 0,0-3-32 16,0 2-31-16,-6 1-37 0,6 4-51 15,-6-3-36-15,-2 1-27 0,2 2-20 0,0 0-17 16,-1 0-13-16,1 3-14 0,6 1-15 0,-7-1-23 16,0 0-11-16,7 4-12 0,0-3-14 15,0 3-11-15,0 3-3 0,0 1 8 0,0 7 0 16,7 0 8-16,-7 4 3 0,7-1 7 0,-7 9 1 15,0-2 0-15,-7 5 1 0,7 3-9 16,-7-3-1-16,-5 3-6 0,6 0-8 0,-2-3-6 16,2 0-5-16,-7 0 0 0,6-1-1 15,-6-3-1-15,1 0-2 0,5-4-1 0,-6 1-19 16,7-5-38-16,-8 1-56 0,8-5-98 16,-1 2-153-16,1-1-198 0,-1-4-198 15,-6 0-102-15,1-2-22 0,-2-3 60 0,1-2 131 0,0 0 191 16</inkml:trace>
  <inkml:trace contextRef="#ctx0" brushRef="#br0" timeOffset="105342.2">14061 1963 7 0,'0'8'296'0,"0"-5"72"0,0 5 66 16,0-5 1-16,0 1-14 0,0-1 19 0,0 1 14 15,-7-4-9-15,7 0-20 0,-6 4-30 16,6-8-50-16,-7 4-80 0,-5-4-67 15,4 1-52-15,-4-1-35 0,5-4-26 0,-6 2-16 16,6-5-10-16,-5-4-10 0,-2 0-9 0,8 1-11 16,0-4-11-16,6-1-5 0,-7-3-6 15,14 0-5-15,-7 0-2 0,6-3-1 16,0-5-2-16,8 1-2 0,-2-4-2 0,1 4 2 16,7-5-1-16,-6-3-1 0,5 5-2 0,0 3 3 15,0-4 1-15,1 7 0 0,-7-4 2 0,7 9 0 16,-7-2 4-16,0 2 0 0,0 3 1 15,0-1-3-15,-7 5 1 0,1-1 4 0,-1 4 1 16,1 1 1-16,0 2-2 0,-1 0 2 16,0 4-2-16,-6 1-4 0,7-1-2 0,6 4-2 15,-7 4 1-15,14 3 2 0,-1 4 2 16,7 4 1-16,-6 2-3 0,7 10 7 0,-9-1 0 16,2 7-1-16,0-1-11 0,-1 5 4 0,-5-4 7 15,5 4-5-15,-6 0 1 0,0-5 0 16,1 1 7-16,-8-4-3 0,6-3-4 0,-5 0-2 15,0-4-4-15,-7-4-3 0,6-4 1 16,1 1-5-16,-7-4-6 0,0-3-5 0,0-1-7 16,6-4-9-16,-6 2-12 0,0-5-8 15,0 0-11-15,-6-5-10 0,6 2-9 0,0-4-7 16,0-4-5-16,0 0-10 0,0-1 7 16,-7-2 15-16,7-4 17 0,-6 3 16 0,-1 0 22 15,0 1 25-15,1 3 6 0,-6 0 8 0,-8 3 4 16,0 1 10-16,-13 0 13 0,1 3 20 15,-13 4 17-15,-8-3 10 0,-6 6 5 16,1-3 4-16,-7 4-10 0,6 0-15 0,0-1-14 16,8 4-13-16,5-2-8 0,7-2-13 15,6 0-6-15,7-3-8 0,6 4-19 0,1 0-36 0,6-4-64 16,0 0-86-16,13 3-105 0,0-6-127 16,7 3-121-16,5 0-99 0,2-4-37 0,6 0 34 15,-1 1 78-15,7-5 115 0,6 5 127 16</inkml:trace>
  <inkml:trace contextRef="#ctx0" brushRef="#br0" timeOffset="105769.69">14471 1498 135 0,'13'-7'273'16,"0"-1"30"-16,0 1-13 0,1 0-52 15,-2-4-37-15,8 4-17 0,-7 0-3 0,-1-5-4 16,8 1 8-16,-6 1 1 0,-2 1-2 0,-5-1 5 15,6 2 4-15,-6 1 11 0,-1 4 4 16,-6-5 1-16,6 5-5 0,0-2-14 16,-6 2-16-16,0 0-25 0,0-1-24 0,8 4-16 15,-8-4-18-15,0 4-19 0,0-3-17 0,0 3-12 16,0 0-11-16,0 0-7 0,6 0-5 16,-6 0-5-16,6 3 6 0,1-3 2 0,-7 4 10 15,6 0 6-15,1 2 6 0,0-1 7 0,-7 6-2 16,0-4 0-16,0 4-3 0,0 4-1 15,-7-1-3-15,0 4-3 0,1 1-4 0,-1-1-3 16,1 4-3-16,0 0-4 0,-2 0-8 16,8 0-6-16,-6 0 0 0,6 4-7 0,6-5-1 15,-6 2-4-15,8-2 4 0,-2-2-1 16,0 4-3-16,7-6 3 0,-6 2 1 0,6-5-3 16,0 0-1-16,0 1-3 0,0-4-6 15,7 0-10-15,-8-4-19 0,2 1-16 16,6-1-19-16,-8 1-21 0,1-5-32 0,13 1-34 0,-6-4-50 15,6 0-55-15,0-4-70 0,7 1-70 16,-8-5-80-16,9 1-66 0,-2-1-57 0,-7 1 8 16,2-4 52-16,-8 4 80 0,-6-4 105 15</inkml:trace>
  <inkml:trace contextRef="#ctx0" brushRef="#br0" timeOffset="106409.64">15037 1589 175 0,'8'-3'267'16,"-2"0"42"-16,0-2-17 0,1-2-13 0,-1 3-1 15,1 1 9-15,-1 0 2 0,1-1-8 16,-7-1-8-16,6 2-18 0,-6 3-15 0,6-3-24 16,-6-1-24-16,8 4-19 0,-8-4-24 0,0 1-16 15,0 3-18-15,0-4-12 0,0 4-9 16,0 0-11-16,0-4-11 0,0 4-14 0,0 0-15 16,0 0-14-16,0 0-12 0,0 0-13 15,0 4 5-15,-8-4 4 0,2 7 2 0,0-3 2 16,-1 3 4-16,1 1 10 0,-1 2-7 15,1-2-6-15,-1 3-1 0,1-1 2 0,6 2-2 16,0-1-3-16,0 0 2 0,0 0-3 0,6 4 0 16,7-4-3-16,0-1-2 0,0-2-4 15,7 3 0-15,-1-4 3 0,7 4-4 0,0-6-2 16,0 1 3-16,1-2-3 0,-1 0 2 16,-7-1-3-16,7 1 5 0,-6-4 2 0,-1 0-1 15,1 0 0-15,0-4-3 0,-8 1 0 0,8-1-7 16,-7-4-4-16,0 1 0 0,-6 0-4 15,-1-4-2-15,6 0-2 0,-4 0 1 0,-8-4 1 16,6 1 7-16,-6-5 0 0,-6 5-1 0,6-4 2 16,-8 2 1-16,8 2 5 0,-6-1-1 15,0 4 9-15,6 0 6 0,0 4 6 0,-6 0 4 16,6-1 4-16,0 5 4 0,6-1 8 16,-6 8 12-16,12-4 15 0,2 7 11 0,-1 0 3 15,7 4 4-15,0 4-12 0,-2 0-9 16,2 3-16-16,-1-4-14 0,1 5-9 0,0-4-21 15,-1 3-43-15,-5-3-77 0,-2 3-138 16,2-4-179-16,-8-3-209 0,-6 0-169 0,0 0-55 16,0-3 19-16,-6-1 108 0,-2 1 161 0</inkml:trace>
  <inkml:trace contextRef="#ctx0" brushRef="#br0" timeOffset="107217.5">17460 1564 250 0,'7'-3'355'0,"-7"-1"57"0,6-4 29 0,-6 5-28 15,0-5-10-15,7 1 11 0,-7 0 12 16,7-1-9-16,-7 1-24 0,0-4-32 0,6 1-47 15,-6-2-57-15,0 5-51 0,6-4-22 16,-6 4-25-16,0 0-20 0,0-1-20 0,0 0-17 16,-6 5-19-16,6-1-21 0,0 0-20 15,0 4-14-15,0 0-12 0,0 4-8 0,6 0-5 16,1 3-4-16,-7 5 2 0,7-2 2 0,5 5 0 16,-5 4-1-16,6-2 0 0,0 2 1 15,1-1 0-15,-2 4-1 0,8-3-2 0,-7-1-1 16,7 0-2-16,-2 1-4 0,2-1-5 0,0 0-3 15,5-4-1-15,2 5-1 0,-1-7 0 16,0 2 3-16,-6-3 5 0,5 0 1 0,1 0 2 16,-6-4 2-16,0-3 3 0,-1-1 0 15,1 0 1-15,-7-3 2 0,0-3 3 16,6 0-1-16,-5-1 1 0,-2-3 5 0,2-4 0 16,-1 0 3-16,-1 0 0 0,2-8 3 15,-2 4 1-15,2-7-2 0,-1 1-1 0,0-2 0 16,0-2 1-16,-1 0-1 0,-4-6 1 0,4 6 0 15,1 0 4-15,0-1 0 0,-6 4-3 0,-1 0-1 16,0 1-1-16,-6 2-5 0,8 1-1 16,-8-1-4-16,0 5 1 0,0 3-4 0,0 0-2 15,0 0-9-15,0 3-21 0,0 4-34 16,0-3-44-16,0 4-50 0,0 3-69 0,0 0-110 16,6 3-126-16,0 2-126 0,-6-3-116 0,0 6-86 15,0 3-2-15,-6-5 79 0,0 6 127 16,-2-4 149-16</inkml:trace>
  <inkml:trace contextRef="#ctx0" brushRef="#br0" timeOffset="109536.29">18724 1546 217 0,'6'-4'292'0,"8"4"23"0,-8 0 7 0,0-4 4 16,7 4 1-16,-6-3-7 0,0-1-10 15,-7 0-16-15,6 1 2 0,-6-1-14 0,-6 0-28 16,-1 1-29-16,0-5-20 0,-6 5-18 16,-7-1-36-16,-5 0-26 0,-1 1-17 0,-14 0-9 15,1 3-18-15,-6 3-8 0,-1 0-11 16,7 8-12-16,-7 0-5 0,8 4-11 0,5 0-8 16,7 3-5-16,0 1-8 0,13-1-7 0,7 0-5 15,6 4-1-15,12-7 0 0,2 3 1 16,5-4-1-16,7-3 3 0,0 0-1 0,0-2-1 15,1-3-1-15,-1-6-10 0,6 0-3 16,-6-4-13-16,0-3-11 0,0 0-9 0,-6-1-9 16,-1-3-1-16,1-3 3 0,0 3 3 15,-8-4 6-15,8 5 11 0,-1-5 4 0,-5 4 10 16,4-5 5-16,2 9 6 0,0-4 5 0,-1 8 9 16,-5-1 16-16,5 0 21 0,-6 4 21 15,0 4 19-15,7 3 11 0,-8-2 5 0,2 6-5 16,5-4-18-16,-5 4-20 0,4 0-14 15,2-1-14-15,0 2-28 0,-1-1-56 0,1 0-112 16,6-4-156-16,0-4-214 0,7 5-196 16,-8-5-89-16,1-3-8 0,1 0 77 15,5-3 139-15,1-5 203 0</inkml:trace>
  <inkml:trace contextRef="#ctx0" brushRef="#br0" timeOffset="110286.32">22332 1321 51 0,'6'-17'362'16,"-6"-1"52"-16,7-5 58 0,0 5 5 15,-7-4-80-15,6 0-29 0,-6-3-20 0,0 2 6 16,0 2-7-16,-6-1 3 0,-1 0-14 15,0 3-41-15,1 5-33 0,0-1-32 0,-1 4-26 16,7 1-30-16,-7 2-34 0,7 0-33 0,0 5-27 16,0 3-19-16,7 3-17 0,0 5-8 15,5 2-2-15,-5 9 4 0,0 7-1 16,-7 7-4-16,0 0-5 0,-7 6-8 0,0 3-4 16,-5 2-4-16,5-5-2 0,-6 6-2 0,6-5-1 15,7 0 0-15,0 1-2 0,-6-5-2 16,6-3 1-16,0 0-2 0,0-8-4 0,0 1-11 15,6-3-24-15,-6-5-36 0,7 0-58 0,-1-7-83 16,1 0-147-16,6-4-185 16,0-3-209-16,0-4-109 0,7-4-22 0,-1 0 44 0,7-7 128 15,0 0 186-15</inkml:trace>
  <inkml:trace contextRef="#ctx0" brushRef="#br0" timeOffset="110980.4">24273 1300 179 0,'13'-11'303'16,"0"0"56"-16,-1 0 18 0,2 1-15 0,-1 2 4 16,-7-3 28-16,1 0 26 0,0 4 4 15,-7-5-17-15,0 5-36 0,-7-4-46 0,0 4-62 16,1 0-60-16,-7 0-49 0,-7-1-32 16,-6 0-20-16,-7 5-12 0,-12 3-10 0,-7 0-2 15,-1 3-5-15,-4 2-6 0,-9 1-1 16,1 1-9-16,6 5-9 0,0 3-14 0,8 0-8 15,5-1-6-15,7 4-7 0,0 0-7 0,13 1 8 16,13 3-5-16,0 0-4 0,19 0-3 16,8 4-1-16,5-5 0 0,13 5-13 0,8-1 0 15,5-2 6-15,7-1-4 0,1-4-4 0,-2 0-5 16,2-3 0-16,5 0-1 0,-5-5-4 16,-2-2 1-16,-5-5-2 0,6 2 1 0,-6-5-7 15,-7-5-7-15,7 2-8 0,-7-5 0 16,-7 2 2-16,7-6 5 0,-13 1 9 0,7 0 9 15,-14-3 11-15,0 6 10 0,-5-3 5 16,-8 5 2-16,1 1 0 0,-1 2 1 0,-6 3-1 16,-6 0-1-16,-1 3-2 0,1 2-1 0,6 1 2 15,0 5 1-15,6 0-1 16,7 0-2-16,7 0 3 0,12 0-3 0,-6 1-1 0,13-2 0 16,-6-3-3-16,7 1 3 0,-8 0-2 15,1-8 3-15,-1 2 1 0,-6-2-2 0,0-2 5 16,-7-3-3-16,1-1 0 0,-7 1-3 15,-7-6-2-15,2 5 2 0,-8-6-1 0,-8 1 0 16,2-3 0-16,0 3-1 0,-7 0-1 0,-1 0-1 16,2 0 1-16,-8 0 0 0,0 4-4 15,1-1 2-15,-13 5 15 0,-1-2-6 0,7 3-3 16,-7 2 1-16,1 0 1 0,-1 2 9 16,1-2-32-16,6 5-20 0,6-2-42 0,-6 1-81 15,13 0-106-15,-1-1-134 0,2-3-115 0,5 4-101 16,1 0-84-16,-1-4-9 0,7 0 59 15,0 3 99-15,7-3 120 0</inkml:trace>
  <inkml:trace contextRef="#ctx0" brushRef="#br0" timeOffset="111537.15">24937 1411 114 0,'33'-4'326'0,"-7"-4"57"16,-7 4 61-16,1-3-26 0,0 3-9 0,-8 1 21 15,1-1 7-15,-6 1-6 0,0-1-26 16,-7 0-42-16,0 1-74 0,6 3-86 0,-6 0-64 15,6 0-45-15,0 3-27 0,2 1-21 16,-2 3-9-16,7 0-3 0,-7 4-2 0,8 5-2 16,-2-2-9-16,2 0-1 0,-2 5-7 15,-5-4-5-15,6 0 0 0,-6 2-4 0,-1-2-2 16,0-4-2-16,-6 4 1 0,8-4 1 16,-8-1 1-16,0-2 0 0,0 0 4 0,-8-5-1 0,8 0 2 15,-6-3-1-15,-7 0-2 0,7 0-4 16,-1-3-3-16,0 0-1 0,7-2-1 15,0-6-3-15,0 5 2 0,7-6-1 0,6 1 4 16,0-3-3-16,1-1 1 0,4 0 0 16,-4 1 1-16,5-1 6 0,-5 1-3 0,-2 7 0 15,-6-5 0-15,2 5-4 0,4 3 1 0,-5 0-4 16,6 1 3-16,-6 6 2 0,5-3 1 16,2 4 3-16,-2 3 0 0,8-3-1 0,-1 8 0 15,1-10 1-15,6 6 0 0,0 0 2 16,7-1 2-16,6-3-3 0,0-1 4 0,0 1-3 15,7-1-1-15,0-3 1 0,-1-3-2 16,1-1 3-16,-7 1-4 0,-1-1-1 0,-5-3 1 16,-7-1-5-16,-6 0-1 0,-1 1 3 15,-5 0-3-15,-8 0 1 0,-6-1 4 0,-6 2 4 16,-2 2 0-16,-11 4-2 0,-1 0 6 0,-12 0 5 16,6 4-2-16,0-1 0 0,0 4-2 0,13 0 1 15,0 1-3-15,7 2-4 0,12 6-1 16,0-5-2-16,14 4-4 0,6-5-14 0,0 1-13 15,14 4-23-15,-2-4-62 0,15-4-101 0,-8 3-109 16,7-1-121-16,-7-6-133 0,-12 4-135 16,-1-3-27-16,-12-1 56 0,-7 2 89 0,-13-2 118 15</inkml:trace>
  <inkml:trace contextRef="#ctx0" brushRef="#br0" timeOffset="112051.1">27021 1758 209 0,'-7'4'376'0,"1"0"53"16,-6 3 53-16,-8-3-59 0,0-1-53 16,-13 0-13-16,1 2-3 0,-13-2-11 0,-1 4-27 15,-19-3-34-15,0 0-47 0,-7 3-64 16,-19-3-52-16,-8 3-29 0,-11-4-12 0,-20 5-3 15,-7-1 3-15,-19 1 9 0,-13-1 2 0,-1 0-5 16,1 0-8-16,-1 5-12 0,14-5-16 16,6 4-19-16,14 1-21 0,6-6-2 0,6 5-5 15,13 0 1-15,14-3 0 0,5 3-2 16,20-4 7-16,7 0-8 0,20 1-6 0,6-1-10 16,13-4-6-16,12 1-5 0,8 0 2 0,20-1-2 15,11-3-1-15,15 0 3 0,11 0-2 16,21-3 0-16,12-1-3 0,21 0 1 0,12-3 5 15,13-1 3-15,20 2 9 0,7-2 5 0,5 1 1 16,1 0 4-16,0-4 4 0,-7 7 4 16,-13-3 1-16,-6-1 0 0,-13 5 1 0,-20 0 0 15,-19-2 1-15,-14 5 7 0,-25-3 5 16,-13 3 8-16,-27 0 2 0,-18 0 1 0,-28 0-7 0,-12 3-6 16,-26 2-7-16,-7-2-3 0,-19 4 2 15,-20 0 8-15,-12-3 9 0,-28 7 11 16,-4-4 14-16,-9 4 16 0,1-3 12 0,7-2 3 15,13 2-3-15,19-1-11 0,13-3-12 0,20 0-33 16,26-1-18-16,13 1-34 0,13-4-50 16,12 0-75-16,22 0-135 0,-2-4-168 15,20 1-240-15,6-5-130 0,8 1-38 0,-8-4 30 16,6-3 108-16,-4-1 169 0</inkml:trace>
  <inkml:trace contextRef="#ctx0" brushRef="#br0" timeOffset="112931.55">16002 2000 110 0,'19'0'353'16,"7"0"71"-16,-6-4 60 0,-1 4-25 0,1-4-56 16,-8 4-32-16,2 0-8 15,-8-3-15-15,1 3-22 0,-7 0-33 0,0 0-28 0,-13 0-50 16,-7 0-53-16,1 0-50 0,-21 0-32 16,2 3-18-16,-21-3-15 0,0 4-6 0,-19 0-10 15,0-1 0-15,-20 1 1 0,-5 3 0 16,-9-2 0-16,1 2 3 0,7 0 0 0,1 0-5 15,4 1-10-15,8-1-3 0,13 1-8 16,7-1-16-16,19-4-17 0,13 5-15 0,6-5-9 16,26 1-13-16,14 0-15 0,12-1-13 0,20-3-2 15,13 0 4-15,13 0 3 0,8 0 9 16,4-3 20-16,2-1 20 0,-8 0 21 0,1 1 14 16,-7-1 13-16,-19 0 20 0,-8 1 10 15,-11 3 16-15,-15-4-2 0,-12 4 1 0,-12 0-1 16,-21 0-10-16,-6 0-7 0,-13 4-11 0,0-1 4 15,-7 1 3-15,7 0-1 0,-6-1-5 16,12 1-1-16,0 0-3 0,8-1-3 0,11 1-9 16,1-1-7-16,6 2-10 0,8-5-24 0,5 3-51 15,7-3-107-15,13 0-152 0,1 0-199 16,-2-3-176-16,8-2-74 0,-1-2-2 16,-5-4 76-16,5 4 140 0</inkml:trace>
  <inkml:trace contextRef="#ctx0" brushRef="#br0" timeOffset="120783.99">7769 3773 30 0,'6'-3'254'0,"-6"3"53"0,0 0 12 16,0-4-5-16,0 4-16 0,0 0-13 0,-6 0-13 15,0-3-18-15,-1 3-18 0,1 0-19 16,-8-4-7-16,8 4-7 0,-6 0-9 0,-8 0-10 16,7 0-6-16,-7-5-13 0,-6 5-23 15,6 0-26-15,-5 0-24 0,-1-3-21 0,-1 3-18 16,-5 0-10-16,-7 0-13 0,-1 0-5 0,2 0-10 16,-8-3-5-16,-6 3-2 0,-7 0-1 15,1 0-5-15,-7 0-7 0,-7 0 4 0,-6 0 1 16,-14 0 1-16,1 0-1 0,-6 0 0 15,5-5 0-15,-5 5-2 0,6-3-2 0,0 0 1 16,6 3 0-16,-7-3 3 0,7 3 0 0,8-5 3 16,-14 5-3-16,6-3-7 0,-7 3 1 15,-5-5-1-15,6 5 3 0,-7 0 1 0,7-4-2 16,-7 4 5-16,1 0-6 0,6 0 3 16,-8 0-2-16,9 0 0 0,-9 0 2 0,8 0-2 15,-6-3 4-15,12 3-5 0,-5 0-4 0,-2 0 3 16,1 0-5-16,6 0-3 0,-6 0 1 15,0 3-1-15,6-3 1 0,-6 0 0 0,6 0 5 16,1 0 1-16,-1 4-2 0,0-4 3 0,7 0-1 16,0 0-9-16,6 5-6 0,0-5-1 15,14 3-3-15,-8-3 0 0,15 0 6 0,-1 5-3 16,6-5 3-16,0 0 4 0,8 3 5 0,-1-3-4 16,13 0 2-16,-7 0 6 0,13 0 2 0,0 0-2 15,1 0 3-15,-1 0 3 0,2 0 1 16,-2-3 1-16,6 3-1 0,-5 0 1 15,-1 0-4-15,8 0 3 0,-8 0-4 0,7 0 2 0,-7 0 3 16,8 0-1-16,4 3 3 0,-4-3-1 16,-1 0 0-16,-1 0 0 0,2 0-1 0,-2 0 3 15,-5 0-2-15,6 0 1 0,0 3 3 0,-7-3-2 16,8 0-2-16,-8 0-4 0,7 0 2 0,0 0 1 16,-6 3 2-16,5-3 0 0,1 0 1 15,0 0 0-15,0 5 1 0,1-5-2 16,-2 0-1-16,8 3-3 0,-1-3 2 15,0 3 0-15,1 6-1 0,0-6 5 16,-1 4 6-16,7 4 11 0,-6-4 11 0,6 5 6 16,0-2 1-16,-7 1 0 0,7 4-3 15,0 0-10-15,-7-1-9 0,7 2-3 16,-6-2-3-16,0 4-5 0,-1-3-3 0,0 2 6 16,-5 2 1-16,-1-1 2 15,-7 4 0-15,0 0 2 0,1-3 3 0,-7 6-5 16,0-3-6-16,-7 4-4 0,7-5 0 15,-6 5 0-15,-1-3-1 0,7-1-2 0,-7 0 1 16,7 0 3-16,0-4 1 0,7 0-6 16,-7 0-5-16,6 1 9 0,1-4-2 15,-1-1-1-15,14 0-4 0,-8 2 4 16,14-2 2-16,0-3-11 0,8 4 3 0,-2-4 0 16,6 3 0-16,-5-2-6 0,6 2 3 15,0-3 7-15,1-4-5 0,-2 4 0 16,-6 0 2-16,1-3 7 0,0 3-5 0,-7-8 17 15,6 8-6-15,-6-7-6 0,0 3-4 16,7-4 0-16,-7 6 6 0,0-6-23 16,-7 0 14-16,7 5 7 0,0-5 1 0,-6-3 0 15,6 5-2-15,0-2 0 0,0 0-4 16,0-3 0-16,-7 5 3 0,7-5 1 16,-7 0 0-16,7 2 0 0,0-2 1 15,-6 0 0-15,6 5 1 0,-6-5-3 0,6 3 0 16,-6-3 1-16,6 4-1 0,-8-4 0 15,8 4-3-15,0-4 1 0,0 3-4 16,-6-3-3-16,6 0-6 0,0 4 0 0,6-4-2 16,-6 4 1-16,14-4 1 0,-2 0 4 15,2 3 5-15,-1-3 3 0,7 0 2 16,-2 0 0-16,9 4-3 0,-1-4 0 16,0 0 4-16,0 3-3 0,7-3 1 0,-7 0 0 15,6 5 5-15,1-5 4 0,0 0-3 16,-1 0 0-16,7 0-2 0,7 0 4 15,-1 0-3-15,7 0-1 0,7 0 1 0,0 0 2 0,0 0 0 16,6 0 0-16,6-5 5 0,0 5 2 16,2 0 1-16,4 0-4 0,-6-3-1 0,8 3-2 15,-8 0-3-15,2 0-2 0,-8 0 3 16,-7 0 3-16,7 0 0 0,-12 0 1 0,5 0 0 16,-6 0-6-16,0 0-1 0,0 0-1 15,0 0 1-15,7 0-3 0,-7 0 1 0,7 0 2 16,0 0 2-16,-8 0 4 0,14 0-3 0,-6-4 2 15,6 4 2-15,1 0 3 0,-1 0 4 0,0-3-2 16,0 3 3-16,0 0 3 0,0 0-3 0,-6 0-2 16,-7-4-6-16,0 4 0 0,0 0-3 15,-6 0-4-15,-1 0-1 0,8 0 2 0,-8 0-5 16,1 0 1-16,-1 0 5 0,7 0-2 16,7 0 2-16,-8 0-12 0,15 0 9 0,-8 0-1 15,14 0-6-15,0 0 4 0,-7 0 4 0,7-4 11 16,-1 4-5-16,1 0 1 0,-7 0 2 15,-7 0-2-15,7 0-5 0,-6-3-3 0,-6 3 1 16,5 0-5-16,-5 0 5 0,-2 0-1 16,8 0 1-16,-7-4 0 0,1 4 0 0,-8 0-11 15,7 0 7-15,-7 0-1 0,-6 0 6 16,1 0 4-16,-1 0-3 0,0 0 12 0,-7 0-2 16,1-4-2-16,-7 4-6 0,0 0 0 0,0 0-2 15,0 0 3-15,-7 0-9 0,1 0-1 16,0 0 5-16,-7 0-1 0,7 0 2 15,-8 0-2-15,2 0 3 0,5 0 2 0,-6 0-2 16,6 0-4-16,-5-3 0 0,-2 3 2 0,2 0-5 16,-1 0 4-16,-7 0 0 0,8 0 3 15,-8 0-3-15,6 0-6 0,-5 0 8 0,0 0-2 16,-1 0-5-16,7-5 5 0,-7 5 1 16,2 0 3-16,4-2-4 0,2 2 0 0,-2-5 1 15,8 5-4-15,-7-3 5 0,-1 3-2 0,8-3 0 16,-7 3 1-16,1-5-2 0,-2 2 1 15,2-1 2-15,-2 0 4 0,-5 1 1 0,0 0 4 16,-1-1 0-16,1-1 8 0,-1 2-5 16,0 0 6-16,1-1-1 0,0-3-5 0,-1 3 1 15,8-3-9-15,-2 0 2 0,1-1-6 0,7 4-5 16,0-7 5-16,-8 5-11 0,15-2 10 16,-8 1-7-16,-6-1 1 0,7-3 7 15,-7 3-2-15,-1 1 13 0,2 0 3 0,-2 0 10 0,-5-4 10 16,0 3 2-16,-7 1 5 0,6-4 7 15,-6 0-6-15,7 1-1 0,-7-2-6 16,6 1-2-16,-6 0-8 0,7-3-8 0,-7-1-4 16,6 0-2-16,-6-3-6 0,7 3-2 15,-1-3 2-15,0 0 0 0,8-1 0 0,-1 1 5 16,0-4-2-16,6 5-3 0,1-6-4 0,6 4-2 16,-7-3 0-16,7 5-7 0,-6-2 2 15,0 1 5-15,-1-2-2 0,1 3 2 0,-8-2 0 16,2 5-2-16,-8-4 2 0,1 3-3 0,-1 0 0 15,0 1-11-15,-6 3-26 0,8 0-57 16,-8 0-105-16,12 3-123 0,-5 1-144 16,12 0-144-16,1-1-109 0,-1 8-15 0,7-4 67 15,-6 4 103-15,7 0 138 0</inkml:trace>
  <inkml:trace contextRef="#ctx0" brushRef="#br0" timeOffset="125718.48">26761 4528 52 0,'6'0'246'0,"8"0"39"15,-8 0 20-15,0 0 12 0,1 0 8 0,-7 0-2 16,6-4-4-16,-6 4-9 0,-6 0-20 15,6 0-24-15,0-4-29 0,-7 4-20 0,1 0-29 16,-8-3-24-16,8 3-19 0,0 0-18 16,-7 0-19-16,0 0-26 0,6 0-11 0,-6 0-15 15,-6 0-11-15,5 0-8 0,-11 3-4 16,5-3 2-16,0 4-6 0,1 0-6 16,-1-4-2-16,0 4 0 0,1-1 0 15,6-3-7-15,-6 4-1 0,5-4-3 0,2 3-2 16,5-3-4-16,0 0 0 0,1 0-1 15,0 4-2-15,-1-4-1 0,7 0 2 0,-6 0 1 16,6 0-3-16,0 0-1 0,0 0 0 16,0 0 1-16,0 0-6 0,0 0 0 0,0 0 2 15,0 0 4-15,0 0-1 0,6 0 3 16,-6 0 2-16,0 0-2 0,7 0-5 16,-7 0 1-16,0 0-2 0,0 0 0 0,0-4 1 15,6 4 1-15,-6 0 7 0,0 0-5 16,0 0 4-16,0 0 12 0,0 0-7 0,0 0-1 15,0 0-3-15,-6 0-1 0,-1 0 0 16,7 0-16-16,-6 0 5 0,-1 0 3 16,0-3 0-16,-5 3 0 0,-2 0 0 0,2 0 4 15,-2 0 2-15,-5-4-5 0,-1 4 4 16,1 0 0-16,-1 0 0 0,0 4-2 0,-6-4 1 16,1 0 1-16,-1 0-1 0,-7 0 0 0,1 3 3 15,-1-3-1-15,-7 0 1 0,2 0 2 16,-1 0-1-16,-1 4 3 0,1-4-4 15,7 0-3-15,-7 0-1 0,6 0 1 0,7 0 0 16,0-4-5-16,0 4 3 0,0 0 2 16,0 4 1-16,7-4 0 0,-8 0-1 0,7 0 0 15,-5 0 0-15,-1 0 0 0,0 0 0 16,0 0 0-16,-7 0 2 0,7 0 2 16,-7 0-3-16,1 0 0 0,-7 0 0 0,7 0-1 15,-1 0-2-15,1 0 2 0,-8 0 0 16,7 4 0-16,1-4-1 0,5 0 1 0,-5 0 1 15,7 0-1-15,-1 0-5 0,-1 0 1 16,7 0 2-16,-6 0-1 0,1 0 0 16,5 0 3-16,-6 0 4 0,0 0 1 0,0 0-4 15,-7 0 3-15,1 3-3 0,5-3 0 16,-5 0-4-16,-1 0 2 0,-6 4 2 0,7-4-10 16,-7 0 6-16,7 0-3 0,-8 0 3 15,7 0 1-15,1 0 1 0,-1 4 8 16,1-4-1-16,-1 0-3 0,1 0-1 0,-1 0-1 15,7 0-3-15,-6 0 3 0,-1 0-3 16,1 0 0-16,-1 0 0 0,1 0 3 0,-7 0 6 16,-1 0-7-16,7 0 1 0,-5 0 3 15,5 0-4-15,1 0-3 0,-1 0-4 16,7 0 5-16,0 0-1 0,0 0 0 0,7 0 4 16,-1 0-2-16,0 0 1 0,1 0-1 0,5 0 1 15,-5 0-1-15,6 0 1 0,-6 0 0 16,5 0 3-16,-5 0 0 0,-1 0-3 0,1 0 3 15,0 0 1-15,-8 0 0 0,8 0-19 16,0 3 8-16,-8-3 3 16,8 0-2-16,-1 0 5 0,1 0-2 0,5 0 17 0,2 0-7 15,-2 0-7-15,1 0 6 0,7 0-5 16,-8 0-1-16,8 0 6 0,-6-3-2 16,-2 3 0-16,1 0-4 0,7 0-5 0,-14 0 4 15,7 0-6-15,6 0 0 0,-5 0 3 16,-1 0 0-16,-1 0 4 0,8 0 0 0,0 0 4 15,-8 0 1-15,8 0-3 0,0 0 0 16,-1-4 1-16,7 4-2 0,-6 0 0 0,6 0 2 16,-7 0-2-16,7 0 4 0,-7 0-4 15,7-4-1-15,0 4 0 0,-6 0-2 16,6 0 1-16,0-3-1 0,-6 3 2 16,6 0 1-16,0 0-2 0,0-4 1 0,-8 4-1 15,8 0-1-15,-6 0-2 0,6-4 2 0,-6 4 2 16,0 0 4-16,6 0-1 0,-7 0-2 15,7-3 5-15,0 3-6 0,0-4-2 0,-7 4-4 16,7-3 0-16,7-1 3 0,-7 0-2 16,0 0 7-16,7 1-1 0,-1-1 1 0,0-3 2 15,0-1 2-15,8 1-6 0,-8 0 2 16,8 0 0-16,-8-4-1 16,7 4 0-16,-7-5-4 0,8 1 2 0,-2 1 1 0,2-2-1 15,-1 5 1-15,-1-8-4 0,2 5 4 0,-8-2-3 16,8 1-1-16,-8-3 0 0,7 3 1 15,-7-4 1-15,8 0-2 0,-8 0 1 16,0 1-4-16,8 3 4 0,-8-4-3 0,7 1-1 16,-7 2 0-16,1-2 0 15,0 3 5-15,-1-1-3 0,0 2 1 0,-6-1 4 16,7 0-2-16,-7-1 2 0,7 6-2 0,-7-2 0 16,0-3-1-16,6 4 2 0,-6 0 2 15,0 3 0-15,0-3-1 0,0 0 0 0,0 0-3 16,6 2 0-16,-6-2-7 0,0 4 5 15,0-5 4-15,0 5 0 0,7-1 2 0,-7-3-2 16,0 0 3-16,0 2-2 0,0-3 0 16,0 5-2-16,0-4 2 0,0 3-1 15,0-2-1-15,0 1 2 0,0 1 1 0,0 1-1 16,0-4-3-16,0 3 2 0,0 0 4 16,0 1-4-16,0 3-3 0,0-4 4 0,0 1 1 15,0-1-1-15,0 4-2 0,7-3 2 16,-7-1 0-16,0 4 1 0,0-5 1 15,0 2 0-15,6 3-2 0,-6-3 0 0,0 3-4 16,7-4-1-16,-7 0 0 16,6 1 1-16,0 0 4 0,-6-2-2 0,7 2 5 0,0 3 0 15,-1-4-2-15,8 1 2 0,-8-1-3 16,0 0 0-16,7 0 1 0,0 1-1 16,-6-1 0-16,13 4 0 0,-1-3-2 15,0-1 1-15,1 1-1 0,6-2 0 0,0 5 1 16,6-3-3-16,1-2 2 0,-1 2-1 0,8 3 0 15,5 0 1-15,1-4-2 0,-1 4 6 16,2-3-1-16,4 3-1 0,8-4-3 16,-1 4 3-16,1 0 0 0,6-3-1 0,6 3 2 15,2 0 4-15,4-4 0 0,2 4-7 16,12-4 1-16,-6 4-2 0,5-4 1 0,2 4-4 16,-1 0 1-16,-6-3 4 0,6 3 1 15,-6 0 1-15,0-4-2 0,6 4 2 0,-7-3-1 16,7 3 0-16,7 0-1 0,-7 0-3 15,7-4 4-15,0 4 0 0,6-4 0 16,-7 4 3-16,8-3 3 0,-1-1-4 0,0 4 1 16,-6-4 0-16,0 1-3 0,6 3-4 15,-13 0-3-15,0-3 2 0,-6 3 1 0,0-4 2 16,-14 4 0-16,7-5 0 0,-6 2 0 16,-1 3 3-16,-6 0-4 0,0-4 0 15,0 1 2-15,1-1-11 0,-1 4 6 0,7-4 1 16,-7 1 1-16,6-1 3 0,-5 4 3 0,-1-3 11 15,-6-1-4-15,0 1-2 0,-8-1-1 16,1-1-1-16,-7 2-4 0,2 0 2 16,-2-2-4-16,1 2 1 0,-1 0-4 0,1 0-9 15,5-2-8-15,8 2-4 0,0-2 0 16,0 1-4-16,6 1-2 0,-7 0 5 0,7-1 3 16,-6 0 1-16,0 4 4 0,-7-3 0 15,1-1 3-15,-8 4 3 0,0-4 4 16,-5 4 1-16,-2-3 0 0,-5 3 2 15,6-4 3-15,-7 4-2 0,8 0 1 0,-7 0 3 16,12 0 1-16,-7 0-1 0,9 0 0 0,-2 0 0 16,7 4-1-16,0-4 1 0,1 0-6 15,-2 0 3-15,2 3 3 0,5-3 2 16,-6 0-1-16,0 0 2 0,-13 0-1 0,7 0-2 16,-13 0 1-16,-1 0-1 0,1 0-2 0,-7 0-1 15,0 0 4-15,0 0 0 0,7 0-1 16,-1 0-1-16,1 0 1 0,6 0-3 0,-1 0 2 15,2 0 2-15,5 0-1 0,-6 4 2 16,-6-4 1-16,-1 0 2 0,2 0-1 0,-9 0-2 16,-5 0 4-16,-8 0 4 0,2 0 0 15,-1 0 4-15,-7 0 0 0,1 0 6 16,-1 0-8-16,-6 0-6 0,7 0-6 0,-7 0-3 16,6 0-3-16,-6 0-5 0,7 0 2 15,0 0 1-15,-1 4 6 0,0-4-3 16,1 3 3-16,0 1-2 0,6 0 7 0,-7-1-1 15,0 0 2-15,1 6 3 0,0-1 3 16,-1-2 4-16,0 2-2 0,2-2 6 0,-2 6 1 16,0-1 5-16,1 0-1 0,-1 4-3 15,1 3 0-15,-1-4 0 0,7 5-3 16,-7 3-6-16,8-4-1 0,-1 4 1 0,-7 0 1 16,7-3-5-16,0 2 6 0,1-3 6 15,-2 1 1-15,-5 0-6 0,6-1 4 16,-13-4 3-16,6 5 1 0,-6-1-8 0,-6-4 4 15,0 5 3-15,-1-4-5 0,-6-1-3 0,0 0-5 16,-7 2 1-16,1-6-1 0,0 5-1 16,-1-3-2-16,0-2 0 0,1 1-5 15,-1 0 1-15,0 0-1 0,8 0 0 0,-1-1 0 16,-1-2 0-16,8-1 1 0,-7 1 0 16,0-1-1-16,0 1-2 0,6-1 2 0,-6-3 0 15,1 3 1-15,-8-3 1 0,0-1 3 16,1 1-1-16,-7-4 2 0,6 4-3 15,-6-4 1-15,0 3-1 0,0-3-2 0,-6 0-1 16,6 0-2-16,-13 0-1 0,-1 0-1 16,1 0-5-16,-6 0-9 0,-7-3-5 0,-7-1-2 15,6 4-4-15,-5-4-10 0,-1 1-4 16,-6-1 2-16,6 0 3 0,-6 4-2 16,0-3 7-16,7-1 8 0,-1-1 4 0,-6 5-2 15,6-2 10-15,0 2 6 0,-6 0-4 16,0 0 5-16,-6 0 5 0,6 0 5 0,0 0-5 15,0 0 1-15,-1 0-1 0,1 0 2 16,0 0-2-16,6 0 2 0,-6 2 0 0,7-2-1 16,-7 0 1-16,6 0-1 0,-6 0 3 15,0 0-3-15,0 5 0 0,0-5-3 16,-8 0 3-16,8 0-1 0,-6 0 1 0,6 4 2 16,0-4-2-16,-7 0 3 0,7 3-2 15,-7-3-1-15,7 0 4 0,-6 0-3 0,5 4 5 16,1-4-2-16,-6 0-4 0,6 0 1 15,-7 0-3-15,-6 0 1 0,0 0-3 0,0 0 2 16,-7 0 0-16,7 0-1 0,-1-4-1 16,2 4 1-16,5 0 2 0,0 0 0 15,7 0-3-15,7 0 5 0,5 0 4 0,14 0-2 16,0 0-3-16,13 0-15 0,0 0-31 16,6 0-71-16,8 0-94 0,5 0-131 0,1-3-139 15,-1 3-141-15,7-4-48 0,0-1 21 16,0 5 71-16,0-2 118 0</inkml:trace>
  <inkml:trace contextRef="#ctx0" brushRef="#br1" timeOffset="134820.1">7659 4070 208 0,'0'0'238'0,"0"0"10"16,0 3-1-16,0-3-11 0,0 0-16 15,0 0-19-15,0 0-17 0,-7 0-13 0,7 0-12 16,0 0-9-16,0 0-8 0,7 0-2 15,-7 0-3-15,6 0-4 0,-6 0 3 0,6 0 1 16,1 0 8-16,0 0 4 0,-7 5 4 16,0-5 1-16,6 0-6 0,-6 0-4 0,0 0-5 15,0-5-14-15,0 5-15 0,0 0-15 16,0 0-12-16,0 0-11 0,0 0-14 0,0 0-9 16,0 0-9-16,0 0-6 0,0 0-5 15,7 0-6-15,-7 0-6 0,0 0-4 0,0 0-6 16,0 0-2-16,6-3-3 0,-6 3 2 0,6 0-2 15,2-4 2-15,-2 4 0 0,-6-3 1 16,6 3 1-16,0-4-7 0,8 0 2 0,-8 1 0 16,7-1-2-16,-7 0 0 0,8 1-1 0,-1 0 0 15,0-1 2-15,0-4 0 0,0 3 2 16,6-1-1-16,1 2 1 0,-7-3 0 0,7-1-2 16,0 4-1-16,-2-3-3 0,-4 0 1 15,-1 0-1-15,-1 0 0 0,2 0 0 0,-8-2 1 16,8 3 0-16,-8-2-1 0,0 2 0 15,1-2 4-15,-7 1-9 0,6-5 2 0,-6 5 0 16,0 0 4-16,0-4-1 0,0 3 2 16,0-3 5-16,0 4-4 0,0-4 0 0,0 0-4 15,0 4 0-15,7-4-5 0,-7-1 3 0,0 2 3 16,7-1 1-16,-1 0 1 0,0-1 2 16,-6 6 2-16,6-5 3 0,-6 0 1 0,8 2-4 15,-8 3-1-15,0-5 3 0,6 3-5 16,-6-2-2-16,0 2-1 0,0 1 2 0,6-4 0 15,-6 3-4-15,0 1 2 0,0 0 4 0,0 0-1 16,0-1-2-16,0 2-1 16,0-3 5-16,7 1 1 0,-7 2-8 0,0-2 3 15,0 2 4-15,0 1 1 0,0-2-1 16,-7 0 0-16,7 0 5 0,0-1 0 0,0 1 0 0,0-1-2 16,-6 4-1-16,6-6-1 0,0 3 1 15,0-1-1-15,-6 1-8 0,6 4 2 0,-8-5 1 16,2 1-3-16,0 0-1 0,0 0 3 15,-1-1 5-15,7 0 0 0,-7 1 2 0,1-4 3 16,-1 4-3-16,1-4-2 0,6 3 1 0,-6-3-4 16,-2 5-4-16,8-6 4 0,-6 5-3 15,6-4 2-15,0 4-1 0,0 0 4 0,0-5 2 16,-6 5-2-16,6 0 5 0,-6-1-3 16,6-2 4-16,-8 2-2 0,8 0 0 0,-6 1-3 15,6 0 2-15,-6 0 0 0,-1-1-1 16,7 1 1-16,0 0-4 0,0 3 1 0,0-4 1 15,7 1 1-15,-1 4-2 0,-6-1-4 0,6-3 5 16,2 3 0-16,4-3-6 0,-6 4-2 16,2-6 5-16,-2 6 2 0,0-2 0 15,7 3-4-15,-6-2 7 0,0 1 1 0,-1-2-3 16,0 2 2-16,0 0-1 0,8-2-2 0,-1 5 2 16,0-2-4-16,0-3-3 0,0 5-4 15,6-4 1-15,1 4 2 0,6-3-1 0,-7 3 6 16,8 0 3-16,-1-4 4 0,0 4 0 15,0 0 0-15,7 0 0 0,-7 0-4 16,6 0-1-16,-6 0 0 0,7 0 0 0,-8 4 3 16,2-4-1-16,-1 0 0 0,0 3-15 0,0-3 7 15,-7 0 3-15,7 4-1 0,7-4 2 0,-7 5 2 16,0-5 12-16,0 2-8 0,-7-2-1 16,8 0 1-16,-8 0-4 0,1 0 0 15,-7 0-4-15,7 0 1 0,-8 0-4 0,1 0-1 16,1 0 3-16,-2 0-1 0,-4 0 3 15,4 0-1-15,-6 0 7 0,1 0-3 0,-7 0-5 16,7 0 1-16,-1 0 2 0,1 0 2 16,-7 0 0-16,6 0-1 0,-6 0 6 15,6-2-2-15,-6 2 1 0,0-5 1 16,0 5-9-16,0-4 2 0,0 4-2 0,0-3 0 16,0-1-4-16,0 1 1 0,0 3 2 15,-6-4-1-15,6 0-7 0,0 1 5 16,-6-1 3-16,6 4 4 0,-7-3-6 0,1-2 6 15,-1 1 5-15,-6 1-2 0,1 0-8 0,-2 3-5 16,1-4 12-16,-7 0-2 0,1 1 0 16,6-1 3-16,-7 0 5 0,7 4-6 15,-6-3 5-15,0-1 0 0,-1 1 4 0,0-2-1 0,1 2 6 16,5 0 17-16,-5-1-5 0,6 0 0 16,0 4-3-16,0-3 5 0,6-1-4 0,1 4-6 15,-7-4-1-15,6 0-2 0,7 4 4 0,-6-3-1 16,6 3-2-16,-7 0-5 0,7 0-2 15,0 0 1-15,0 0-7 0,-6 0-2 0,6 0 0 16,0 0-1-16,0 0-6 0,-6 0 1 0,6 0 0 16,6 0 0-16,-6 0 0 0,0 0-2 15,0 0 8-15,0 0 0 0,0 0 5 0,6 0-6 16,-6 0-1-16,0 0 1 0,7 0 0 0,-1 0-5 16,1 0-4-16,6 0 2 0,-7 3 4 0,8-3 0 15,-2 0-4-15,2 4 4 0,5-4-4 16,-5 4 2-16,5-4 0 0,0 4 3 0,0-1 2 15,1 1-1-15,6-4 6 0,-6 4-1 16,6-1-1-16,0 0-7 0,0 2 3 0,-6-2 0 16,6 1-1-16,-1-1 0 0,1 5 0 15,1-5 0-15,-7 1-1 0,6 3-1 16,-1-4 0-16,1 1 1 0,0 1-2 0,1-2 3 16,-1 1 0-16,-7-1 0 0,7 1 0 15,-6 0 0-15,0-1 0 0,-8-3 2 0,1 4 1 16,-6-1 0-16,0-3 2 0,-1 0 0 15,0 0-3-15,-6 0 0 0,6 4 0 16,-6-4 1-16,8 0 1 0,-8 0 3 0,0 0 3 16,0 0 4-16,0 0-1 0,0 0 0 15,0 0 3-15,0 0-3 0,0 0 0 0,-8 0-4 16,8 0 4-16,-6 0-5 0,-6 0-2 16,-2 0 1-16,1 0 2 0,1 0 0 0,-8 0 1 15,0 0 0-15,1 5-2 0,-7-5 0 16,0 0-2-16,6 2 0 0,-6-2-1 15,0 0 2-15,0 5 0 0,0-5 2 0,0 0-1 16,7 3-2-16,-1-3 0 0,0 3 0 16,7-3-1-16,-7 5-3 0,2-2 3 15,-2 1-3-15,0-4 1 0,1 2-2 0,-1 3 0 16,7-2 2-16,0 2-7 0,0-1 9 16,0-1 8-16,-6 0 8 0,5 1 6 0,1-4 6 15,0 4 10-15,7-1-6 0,-7 1-1 0,-1 0-3 16,2-4 0-16,5 3-5 0,1-3-3 15,-1 4 2-15,0-4-8 0,1 3-5 16,6-3-5-16,-6 0-3 0,6 4 0 0,0-4-6 0,0 0 2 16,0 0-9-16,0 0-13 0,0 0-18 15,0 0-31-15,0 0-36 0,0 0-68 16,6 0-114-16,-6-4-132 0,0 4-148 0,-6-3-146 16,6-1-88-16,-7 4 1 0,0-3 84 15,7-1 125-15,-6 0 159 0</inkml:trace>
  <inkml:trace contextRef="#ctx0" brushRef="#br1" timeOffset="135954.49">10231 2853 42 0,'14'-3'223'0,"-2"-1"24"0,-6 0-6 0,8 1-19 16,-8-4-11-16,7 2 10 0,-6 2 15 15,6 0 19-15,-7-1 8 0,-6 0-9 0,6 1-12 16,2-1-23-16,-8 0-22 0,0 4-17 15,0-3-4-15,-8 3-13 0,-4-4-15 0,-1 4-17 16,0 0-13-16,-7-4-15 0,-5 4-21 16,-8 4-12-16,1-4-5 0,-8 0-4 15,1 4-2-15,0-1-8 0,-7 1-8 0,7 3-3 0,7-3-4 16,-1 0-5-16,1-1-9 0,12 5-5 16,1-5-4-16,12 4-2 0,0-3-4 0,21 3-1 15,5-3 2-15,13 0 0 0,14 4-2 16,-1-6-8-16,14 6 0 0,0-4-1 0,6 0 0 15,-6 3-1-15,-7-3 1 0,-1-1 3 0,-4 4 0 16,-2-2 0-16,-13 2-1 0,1-4 1 16,0 5 3-16,-14-5 3 0,1 4-5 15,-14 0 4-15,7 2-2 0,-13-3 1 0,0 5 1 16,0 0-3-16,-6-2 3 0,-7 1-7 16,7-3 6-16,-8 3 3 0,-5 2-6 0,-1-1 3 15,0-3 1-15,-6 3 9 0,1-4-1 16,-1 0 0-16,0 0 10 0,-1 1 7 0,-5-5 4 15,-1 0 4-15,1-3-1 0,-1 4 1 16,-5-4-6-16,4 0-10 0,1-4-2 0,-5 4-10 16,5-3-2-16,7-4-8 0,0 3-13 15,7-3-15-15,-1 0-27 0,7 0-48 0,0-4-92 16,13 3-110-16,6-3-136 0,1-1-147 0,12 2-120 16,1 3-27-16,6-3 52 0,1-2 93 15,5 4 134-15</inkml:trace>
  <inkml:trace contextRef="#ctx0" brushRef="#br1" timeOffset="136353.84">10843 2839 278 0,'-6'-4'372'0,"6"-4"65"16,-6 5 23-16,-2 0-16 0,8 3 10 16,-6-4 3-16,6 4-13 0,0-4-26 0,-6 1-40 15,6 3-57-15,0 0-82 0,0 0-72 0,0-4-47 16,6 4-25-16,-6 4-15 0,6-4-10 16,-6 3 5-16,8 1-5 0,-2 3-7 0,0 4-11 15,-6 0-12-15,7 0-7 0,-7 8-17 16,0-5-5-16,0 4 2 0,0 1-6 0,7 2 0 15,-7-2-1-15,6 3-4 0,0-4 1 16,1 1-2-16,-1-1 1 0,1 1-2 0,6-5 0 16,-7-3 0-16,1 3 4 0,-7-6-3 15,7 3-6-15,-1-4-11 0,-6-3-18 0,0 3-22 16,6-2-37-16,-6-5-65 0,0 0-111 16,7 0-122-16,-7-9-140 0,0 6-139 0,-7-8-98 15,1 4-5-15,0-9 77 0,-1 6 115 16,0-5 145-16</inkml:trace>
  <inkml:trace contextRef="#ctx0" brushRef="#br1" timeOffset="136703.94">10778 2835 63 0,'-6'-8'308'0,"0"-2"29"0,-2 3 28 0,8-1-42 0,0-3-77 15,-6 4-52-15,6-4-9 0,0 4 10 16,6-1 17-16,-6 1-1 0,0 0-5 0,8 0-20 15,-2-1-32-15,0 5-28 0,7-2-26 16,0 3-5-16,0-7 0 0,7 6 13 0,-7 3 6 16,13-4-2-16,0 1-13 0,-6 3-13 15,5 0 3-15,1-4-22 0,0 8-17 0,1-4-5 16,-1 3 1-16,0 1 3 0,-7-1-22 0,1 1 9 16,0 3 10-16,-8 1 6 0,1 3 4 15,-6-3 0-15,-7 2 7 0,0 1-2 0,-7 0-10 16,-6 0-4-16,-6 0-6 0,-7 4-9 15,-7-5-9-15,0 2-8 0,1-1-3 16,-7 0-5-16,6-3-2 0,7 2-4 0,-6-2-3 16,13-5-8-16,-1 5-14 0,6-5-32 0,2 0-45 15,5 1-72-15,1-4-83 0,12 0-108 16,1 0-119-16,-1 0-103 0,8-4-87 0,5 1 4 16,0 3 46-16,1-3 95 0,6-1 127 0</inkml:trace>
  <inkml:trace contextRef="#ctx0" brushRef="#br1" timeOffset="137138.41">11286 2916 153 0,'7'0'277'0,"-1"7"48"0,1-3 2 0,-1-4-22 16,-6 4-12-16,0-1-5 0,7 1 1 0,-7-1-12 16,0 1-23-16,0-1-30 0,0 1-32 15,7-4-23-15,-7 5-20 0,6-2-9 0,-6-3-2 16,6 3-1-16,0-3-16 0,2 0 1 15,4 0-8-15,1 0-9 0,7 0-19 0,0 0-14 16,-1 0 7-16,7-3-19 0,0 0-17 0,7-2-16 16,-14 1-4-16,8 1-9 0,-2-1-3 15,1-3-2-15,-6 0 0 0,-7 3-2 0,7-6-1 16,-8 1 0-16,-5 3-6 0,-7-5 3 16,0 3 1-16,0-2-2 0,-13 2 3 0,0 0 6 15,-7 1 3-15,0 3 1 0,1-3 0 0,-7 7 9 16,6-3-4-16,1 3-4 0,-7 0 2 15,6 3-2-15,1 1 2 0,0-1-5 0,-1 8 4 16,7-3 4-16,7 0 4 0,-2 2-2 16,2 1 1-16,12 0-2 0,-6 4 2 0,14-4-3 15,-1 0-1-15,0 3 0 0,6-3-1 16,1 0-4-16,6 0-4 0,-7 0-4 0,1 0-3 16,0-3-3-16,-1 3-6 0,-6-4-7 15,6 1-19-15,-5-1-39 0,-8-3-70 0,8-1-112 16,-8 5-132-16,1-8-152 0,-7 3-151 15,6-3-73-15,-6 0 11 0,0 0 78 0,0 0 118 16,6 0 152-16</inkml:trace>
  <inkml:trace contextRef="#ctx0" brushRef="#br1" timeOffset="137507.01">11989 2989 211 0,'20'-4'283'0,"-7"4"35"0,0-3-8 16,0 3-8-16,1-5-3 0,-2 5 5 16,1-3 6-16,7 3-8 0,-7-3-17 15,0 3-24-15,0-4-35 0,0 4-38 0,0-4-35 16,7 4-31-16,-8-3-32 0,8 0-29 16,-7-2-18-16,0-2-16 0,0 3-14 0,7-3-8 15,-14 0-5-15,7 0 3 0,-6 0 10 16,-1-2 11-16,1 3 17 0,-7-2 15 0,0 5 15 15,-7-5 13-15,1 5 2 0,-8-2 1 0,2 3-9 16,-2 2-2-16,-5 0-2 0,-7 0-5 16,0 7-4-16,6-4-9 0,1 5-2 0,-1 3-12 15,8-1-9-15,-8 2-11 0,13-1-9 0,7 3-3 16,0-2-4-16,7-2 0 0,6 5-2 16,6-3 0-16,1-2 2 0,-1-3-4 15,1 3-8-15,6-5-16 0,-6 2-36 0,5 1-70 16,1-8-116-16,1 3-136 0,5-6-158 0,1 3-164 15,-1-4-66-15,8-4 19 0,-1 0 84 16,-7 2 125-16,7-2 153 0</inkml:trace>
  <inkml:trace contextRef="#ctx0" brushRef="#br1" timeOffset="137953.87">13031 2864 252 0,'0'-3'401'15,"-6"-1"67"-15,-6 0 64 0,-2 1-36 0,1-5-27 16,-7 8-16-16,1 0-24 0,-7 0-27 0,0 0-31 15,0 4-67-15,0 0-75 0,0 3-58 16,-1 0-48-16,8 0-33 0,0 5-28 16,6-1-17-16,-1-1-16 0,14 2-15 15,0-1-3-15,0 0-5 0,14 3-6 0,-1-6-5 0,6 3-4 16,0-5-2-16,1 2-14 0,6 1-4 16,1-7-11-16,-8 2 2 0,0-4-5 0,1 0-6 15,-1-4 0-15,1 2-5 0,-1-3-8 0,-5-2-13 16,-8-4-12-16,0 3-11 0,2-7-21 15,-8 1-12-15,0 0-13 0,0-5 3 0,-8 1-2 16,-4-4 9-16,-2-4 27 0,1 1 23 0,-13-1 30 16,7 0 18-16,-7 0 37 0,0 1 55 15,0 7 32-15,0-4 31 0,-1 3 33 16,8 4 19-16,-7 1 13 0,6-1-16 0,8 5-12 16,-2-2-9-16,2 5-14 0,-1 1-5 15,6 1-18-15,0-2-15 0,7 3-13 0,-6 4-16 16,6-4-16-16,0 8-9 0,0-4 3 15,6 7 11-15,1 4 14 0,0 4 10 0,6 3 8 16,-7 1 2-16,7 3-8 0,0 3-10 16,0 1-16-16,0-1-12 0,0 2-10 0,0-6-10 0,0 5-6 15,-7-4-11-15,8 0-17 0,-8-4-41 16,1 1-58-16,-1-5-125 0,1 0-202 0,-7-2-269 16,-7-1-181-16,-6-4-66 0,-7 0 3 15,-6 0 94-15,-6-3 188 0,-1-4 265 16</inkml:trace>
  <inkml:trace contextRef="#ctx0" brushRef="#br1" timeOffset="141015.59">8570 4085 43 0,'14'-4'256'0,"-2"4"43"0,2-3 13 0,-2-2 0 0,1 5-8 15,1-3-10-15,-2-1-8 0,-5 4-6 16,0-3 2-16,-1-1 14 0,0 0 6 16,-6 4-15-16,0-3-25 0,0-1-30 0,0 0-25 15,-6 1-40-15,0 0-32 0,-1-1-21 0,-6-1-13 16,-7 5-14-16,1-3-15 0,-1-2-17 15,-12 5-9-15,6 0-13 0,-1 5-7 16,-5-2-7-16,6 6-5 0,-7-3-4 0,8 5-7 16,-1 0-3-16,0 8 0 0,6-5 2 15,7 4-3-15,7 1 2 0,6-1 5 0,6 1-4 16,7-6-2-16,7 3 0 0,12-2-1 16,1 2-3-16,5-6 0 0,8-3 4 0,0 1 0 15,0-5-1-15,-1-3-3 0,1 0-11 0,-1 0-27 16,-6-3-60-16,-7-1-108 0,2-3-122 15,-9-1-158-15,-5-2-143 0,0-2-103 0,-8 1-12 16,1 1 72-16,1-6 101 16,-8 5 149-16</inkml:trace>
  <inkml:trace contextRef="#ctx0" brushRef="#br1" timeOffset="141306.81">9079 4070 168 0,'0'-4'366'0,"0"1"69"0,0-5 77 16,0 5-1-16,-7-1-20 0,7-3-5 15,-7 4-10-15,7-6-25 0,-6 6-42 0,6-2-74 16,-7 2-79-16,1 3-73 0,6-3-50 16,0 3-34-16,0 3-26 0,6-3-12 15,1 8-10-15,6 0-4 0,0-1-6 0,-1 4-6 16,2 3-9-16,-1-2-11 0,0 2-5 16,0 1-3-16,0 3-1 0,-6-4-4 0,5 1 0 15,-5-1 2-15,0 2 1 0,-1-2-2 16,-6-3-1-16,7 0 0 0,-7 1-1 0,0-6-2 15,0 2-6-15,0-1-7 0,0 0-14 16,0-3-23-16,0-4-25 0,0 3-47 16,0-3-85-16,0 0-104 0,-7-3-105 15,1-1-96-15,-1 1-95 0,0-5-52 0,-5-3-11 16,5 5 48-16,-6-6 83 0,0-3 101 16,6 1 111-16</inkml:trace>
  <inkml:trace contextRef="#ctx0" brushRef="#br1" timeOffset="141581.54">9097 4107 102 0,'-6'-15'248'16,"0"-4"43"-16,0 5-1 0,6-1-19 15,-7 0 4-15,0 1 26 0,1 3 25 16,-1-4 27-16,-5 4 31 0,4-3 0 0,2 7-30 16,-6-5-53-16,12 1-54 0,-8 5-59 15,8 1-65-15,0-2-37 0,8 4-28 0,-2-1-15 16,6 0-10-16,8 4-5 0,7-4-7 16,5 8-7-16,1-4-3 0,-1 4-4 0,1 0 0 15,-1 3 0-15,-6-4 9 0,1 5 10 16,-1 3 8-16,-14 0 9 0,1-4 1 0,1 4 5 15,-14 3-14-15,-7-3-2 0,-13 0-3 16,0 3-6-16,-5-1-2 0,-8-3-7 0,8 1 3 16,-8 0-16-16,13-4-37 0,0 1-49 15,8-1-83-15,-2-3-92 0,14 3-94 16,0-7-103-16,14 4-89 0,-2-4-72 16,8-4-25-16,6 4 31 0,7-4 65 0,-7 1 98 15,7-1 109-15</inkml:trace>
  <inkml:trace contextRef="#ctx0" brushRef="#br1" timeOffset="142145.09">9469 4055 303 0,'13'-3'383'0,"-6"-1"69"0,-7 4 15 0,6-4-32 0,-6 1-20 16,0 3-8-16,0 0-22 0,7 0-36 15,-7-3-35-15,6 3-36 0,-6 3-42 16,7 0-48-16,-1 1-32 0,0 3-19 0,8 1-14 16,-8 2-20-16,7 2-22 0,0 2-17 15,-6-3-13-15,5 4-12 0,2-1-14 16,-8-2-11-16,8-1-2 0,-2 0-4 0,-5-5-6 15,-1 1 2-15,1 2-2 0,0-6 2 0,-1 1-2 16,0-4-1-16,1 0-1 0,0-4 0 16,6 1-1-16,-1-6 1 0,2-1-2 15,6-1 1-15,-1 0-1 0,-6-4-3 0,6 1 2 16,-5-1-1-16,-2 0 0 0,2 1 1 16,-2-1 0-16,-5 4 9 0,-1 4-2 0,1 0 2 15,0 0 3-15,-7 7 0 0,0-5 2 16,6 10 1-16,-6-1 3 0,6 2 1 15,-6 2-3-15,7-1-1 0,0 4-3 0,-1 0-5 16,-6 0-9-16,13-4-11 0,-13 1-20 16,13-1-31-16,-6 0-41 0,13-3-67 0,-8-1-94 15,8-3-90-15,-1-3-76 16,1-1-55-16,6-3-25 0,-7 0 20 0,7-1 68 0,-6-3 83 16,-7 1 87-16,0-2 84 0,0-2 77 15,-13 3 73-15,0-4 75 0,0 0 69 0,-6 5 78 16,-1-2 67-16,7 5 61 0,-7-4 53 15,1 7 20-15,-1-3-12 0,1 4-40 16,0 3-44-16,-2 0-58 0,2 0-66 16,6 3-58-16,6 1-32 0,2 3-19 0,11 0-15 15,1 0-3-15,6 4 0 0,0-3 6 0,-1 3 4 16,8 0-4-16,-13 1 2 0,0-6-1 16,-8 5-2-16,-6 0-3 0,-6 1-5 0,-12-2-3 15,-8 1-8-15,-6 0-6 0,-7 0-11 16,1 0-16-16,-1-1-30 0,1-1-31 15,5 2-73-15,9-5-128 0,4-1-157 0,1-2-187 16,7 0-160-16,0 2-67 0,-2-3 20 16,8-2 99-16,0 0 142 0</inkml:trace>
  <inkml:trace contextRef="#ctx0" brushRef="#br1" timeOffset="143138.31">11156 3627 109 0,'0'-4'275'0,"0"4"44"16,0-4 7-16,-7 4-41 0,7-3-38 15,-6 3-28-15,-7 0-15 0,0 3-11 16,0-3-7-16,0 4-3 0,-7 0-2 0,-5 7 2 16,-2-4 7-16,1 4 4 0,-6 7-2 0,-1-3-14 15,-6 7-13-15,0 4-21 0,0 0-32 16,0 2-36-16,-1 5-28 0,1 0-15 0,13 1-12 15,-6 3 0-15,5-1 7 0,15 4 1 16,-1-3 12-16,13 0 7 0,6-1 7 16,13 1-4-16,1-9 0 0,19 2 1 15,1-1 0-15,5-7-2 0,7 0-2 16,7-3 4-16,6-5-4 0,6-3-1 0,1-1-7 0,0-1-8 16,6-6-9-16,-6-3-9 0,-1 0-5 15,-6 0-4-15,-6 0-8 0,-7-3-4 0,0-1-8 16,-12-3-37-16,-14 3-86 0,-1 0-117 15,-11-3-155-15,-2-1-169 0,-12 1-144 16,0-1-47-16,-6 1 41 0,0 0 93 0,-1 0 146 16</inkml:trace>
  <inkml:trace contextRef="#ctx0" brushRef="#br1" timeOffset="144174.65">11462 3835 152 0,'-6'-3'269'0,"-1"-1"40"0,-6 0-13 16,6 1-22-16,7-5 0 0,-6 5-1 15,0 0 11-15,6-1 11 0,0-1 13 0,0 2-7 16,6-1-18-16,0-3-21 0,1 3-26 16,6 1-29-16,0-4-32 0,0 3-32 15,6 1-32-15,8-6-20 0,-8 6-17 0,8 0-19 16,5-2-14-16,1 2-21 0,-1 0-5 0,1 0-9 15,6 3-2-15,-7-5-4 16,1 5-2-16,-1 0 9 0,1 0-3 0,-7 5-3 16,-6-2 5-16,-1 3 0 0,-12 5 5 15,-7 1 4-15,-14-1-2 0,2 3-2 0,-21 5 0 16,1-5-4-16,-1 4-3 0,-7-3-6 16,8-1-2-16,6 2 2 0,0-5-5 0,7 0 1 15,12 0-2-15,7-3 2 0,7-2 5 16,5-2-2-16,14 3 2 0,1-4 3 0,5 2 0 15,1-1 1-15,5-4-6 0,2 0 5 16,-7 3-2-16,-1-3-1 0,-6 0 0 0,1 4-1 16,-15-4 6-16,1 3 2 0,0 1 5 15,-13 3 5-15,0 0 7 0,-6 0 3 0,-8 5-5 16,2-1-1-16,-8 0-5 0,0 1-5 16,-5-2-3-16,5 1-3 0,-6 0 3 0,7 0 3 15,-7 0 1-15,-1-4-3 0,-5 1-2 16,6-1 0-16,-7 0-2 0,1-3-1 15,6-1-1-15,-13 1 2 0,12-4 1 0,-11 0-2 16,11-4-10-16,-5 4-10 0,6-3-29 16,0-5-68-16,6 5-107 0,13-8-124 0,1 3-152 15,6-2-169-15,13-2-78 0,7 5 9 16,6-4 75-16,0 0 111 0,6 1 149 16</inkml:trace>
  <inkml:trace contextRef="#ctx0" brushRef="#br1" timeOffset="145208.67">12563 3953 77 0,'6'0'326'16,"0"-5"69"-16,2 5 62 0,-8 0-19 16,0-3-36-16,6 3-17 0,-6 0-4 0,0 0-19 15,6 0-25-15,-6 0-23 0,0 0-26 16,0 3-37-16,0 2-39 0,-6-1-30 0,6 3-24 15,-6 0-26-15,6 4-24 0,-14-1-21 16,8 2-24-16,-1 2-18 0,0-3-11 0,1 4-14 16,0-4-7-16,-1 4-7 0,1-4-6 15,-1 0-16-15,7 4-30 0,-7-8-46 0,7 4-84 16,7-4-113-16,0 0-128 0,6 0-142 16,-1-2-134-16,8-5-69 0,6 0 22 15,1 0 80-15,5-5 115 0,1-2 147 0</inkml:trace>
  <inkml:trace contextRef="#ctx0" brushRef="#br1" timeOffset="145795.47">13520 3928 105 0,'20'-8'299'0,"-1"4"47"0,1 1 57 0,0-1-40 0,-1 0-31 16,-6 4 4-16,0-4 28 0,-7 4 21 15,0 0 3-15,-6 0-13 0,0 0-24 16,-6 4-34-16,0 0-53 0,-7 3-43 0,-7 0-44 16,-6 1-30-16,0-1-34 0,-7 0-12 15,1 5-11-15,-7-9-2 0,7 4-16 0,-7-3-8 16,5-1 0-16,2 1-11 0,-1 0-7 16,8-4-14-16,5 0 2 0,-6 0 0 15,13-4-2-15,-7 0-5 0,8 1-5 0,5-4-6 16,-6 0-5-16,13-5-4 15,0 1-5-15,0 0-4 0,6-3-17 0,8-1-26 16,-2 0-34-16,8 0-45 0,-1-3-52 0,1 4-68 16,6-1-85-16,-7 1-74 0,7 2-68 15,-6-2-55-15,-1 7-26 0,7-4 12 16,-6 3 61-16,0 5 71 0,-1-2 93 0,1 2 87 16,-7 0 74-16,7 3 61 15,-8 0 51-15,8-3 47 0,-7 3 46 0,-6 0 57 0,6 0 57 16,-7 0 53-16,0-5 39 0,2 5 28 15,-8 0 12-15,6 0 14 0,-6 0 20 0,0 5 9 16,0-5-10-16,0 3-13 0,6 0-3 16,-6 5-24-16,0-5-39 0,0 9-30 15,6-2-21-15,2 1-15 0,-2 3-32 0,0 1-23 16,7 4-24-16,-6-1-22 0,6 0-18 16,-1 1-17-16,2-1-8 0,-1 0-13 0,0 1-6 15,0-1-7-15,-7 0-5 0,8-4-3 16,-2 5-5-16,2-9-2 0,-8 7-2 0,7-7-2 15,-7 1 0-15,1 0-14 0,6-3-26 16,-7-5-41-16,2 4-58 0,-2-3-96 16,0-4-136-16,1 3-167 0,-1-6-168 15,1 3-112-15,-1-4-22 0,7 1 54 0,-7-1 115 0,8-4 169 16</inkml:trace>
  <inkml:trace contextRef="#ctx0" brushRef="#br1" timeOffset="146330.7">13573 3596 76 0,'-8'-6'368'16,"-4"3"68"-16,-1-5 57 0,6 5 8 0,7-2-88 16,-7 1-64-16,7 4-22 0,0-3-7 15,7 3-9-15,6 3-10 0,14-3-9 0,5 9-12 16,13-3-37-16,14 2-45 0,6 6-39 16,0 1-35-16,0 0-30 0,1 7-25 15,-7-4-15-15,-8 8-9 0,-12 0-6 0,1-1-2 16,-14 4-5-16,-1-2-3 0,-5 1-4 15,-14 1 1-15,1-2-3 0,-7 2-2 0,-7-4-6 16,-5 1-2-16,-2-1-2 0,1-3-4 16,-6-2-2-16,-7-3-3 0,6 1-11 15,1-3-29-15,-8-4-38 0,8 0-67 0,0-4-106 16,6 1-145-16,-7-5-174 0,7-3-176 16,6 0-77-16,1-3 4 0,6-1 72 15,0-3 128-15,6 3 177 0</inkml:trace>
  <inkml:trace contextRef="#ctx0" brushRef="#br1" timeOffset="147353.24">15018 3663 233 0,'0'-7'322'0,"7"3"39"15,-7-3 17-15,6 3-38 0,0 1-17 16,-6-1 4-16,0 0 20 0,0 1 7 0,-6 3-16 15,0-4-33-15,-1 0-47 0,-6 4-48 16,0-3-43-16,-7 0-27 0,-12 3-18 0,-1 0-16 16,-12 3-6-16,-1 0 3 0,1 1-11 15,-7 3-13-15,5 1-12 0,-4-1-12 16,5 8-9-16,1-1-13 0,6 1-12 0,-1 3-1 16,8 4 0-16,13 0 0 0,-1 0-2 15,14 3-4-15,12 1 5 0,0 0-6 0,14-5 2 16,6 6-6-16,-1-5-7 0,9 0-1 15,5-4-1-15,-7 0-1 0,7-4-6 16,-6 1 0-16,-7-4 2 0,0-3-2 0,-7 0 0 16,1-1-4-16,0-4-7 0,-8-3-5 15,8 0-12-15,-7 0-11 0,0-3-18 0,-6 0-8 16,-1-6-12-16,0 1-2 0,2 2 7 16,-8-2 8-16,6 2 15 0,-6-6 11 0,0 5 15 15,6-4 11-15,-6 4 6 0,0-4 1 16,7 3 3-16,-7 1 4 0,6 0 3 0,7-1-3 15,-13 1 2-15,7 4 6 0,-7-5 5 16,0 4 1-16,0 1-8 0,0-1 7 0,0 4 5 16,0-3 0-16,-7-1-5 0,7 4 2 15,0-3 4-15,0 3-3 0,-6 0-5 16,6-5-2-16,-7 5 6 0,1 0-5 0,-1 0 3 16,-5 0-3-16,4 0-1 0,2 0 2 15,-7 0-3-15,6 0-2 0,1 0-1 16,6 0 5-16,-6 0-1 0,-1 0-2 0,7-3-2 15,0 3 2-15,-6 0 4 0,6-5 0 16,0 5-2-16,0 0-1 0,0 0 3 0,0 0 1 16,0 0-5-16,6-3-3 15,-6 3 1-15,7 0 1 0,-1 0-2 0,7 0-2 16,0 0 8-16,1 0 8 0,-8 0 1 0,7 0-10 16,0 0 7-16,0 0 7 0,7 3-18 15,-8-3 5-15,1 5 7 0,0-2 16 0,0 2 2 16,1 2-3-16,-2-4 24 0,-5 4-3 15,0 1 6-15,-7 3 8 0,0 0 4 16,0 0 5-16,0 0-5 0,-7 0-2 0,0 3-13 16,-5-3-5-16,5 1-19 0,0-2-3 15,1 0-4-15,-1 3-4 0,7-3-2 0,0-2-7 16,7-1 0-16,-1 0-17 0,1-3-39 16,0-1-59-16,12 2-111 0,-6-5-147 0,13 0-178 15,-7-5-176-15,1 2-94 0,0-1-8 16,-1-3 72-16,1 0 128 0,-1-1 171 0</inkml:trace>
  <inkml:trace contextRef="#ctx0" brushRef="#br1" timeOffset="147677.24">15240 3734 203 0,'0'-17'381'0,"-7"11"78"0,7-5 66 16,-7 7-32-16,7-3-10 0,0 3-20 15,0 1-48-15,0-2-49 0,0 5-47 16,0 0-49-16,7 5-53 0,0 2-40 0,-7 4-14 16,12 0-17-16,-5 7-14 0,0 1-23 15,5 6-26-15,-5-3-20 0,6 0-20 16,-6 3-14-16,5-3-19 0,-4 1-5 0,-2-5-7 15,0 0-10-15,0 1-21 0,1-4-28 16,-7-1-36-16,7-3-78 0,-7-4-107 0,6-4-119 16,-6 1-123-16,0 1-103 0,7-10-102 15,-7 1-3-15,6-3 66 0,0 0 104 0,2-4 131 16</inkml:trace>
  <inkml:trace contextRef="#ctx0" brushRef="#br1" timeOffset="148019.18">15435 3798 199 0,'-7'-21'375'16,"7"3"80"-16,-6 2 65 0,6 7-11 15,0-4-1-15,-6 3-15 0,6 2-44 0,0 5-51 16,0-1-56-16,6 0-68 0,-6 4-63 0,6 4-43 16,7 0-15-16,1 7-13 0,4-1-13 15,9 9-16-15,-7 0-24 0,6 2-26 16,0 6-21-16,-7-6-16 0,7 1-11 16,-12-1-11-16,5 2-4 0,-6-1-3 0,0-4-12 15,-7-4-16-15,0 2-23 0,2-2-34 16,-2-3-42-16,-6-4-54 0,6 1-75 0,-6-1-75 15,7-3-72-15,-7-4-54 0,6-4-29 16,1 0 6-16,0 1 52 0,-1-5 77 16,0 1 86-16,-6-4 93 0,0 0 93 0,0 1 93 15,-6-2 77-15,0 5 74 0,-14-3 69 0,1 2 54 16,-1 1 43-16,-13 3 20 0,-5 0-1 16,-2 0-24-16,-5 1-37 0,-2 3-41 15,2 0-53-15,-1 0-57 0,7 0-46 0,7 0-36 16,6 0-32-16,7 3-53 0,12-3-76 15,0 0-107-15,14-3-159 0,6-1-174 0,13 1-118 16,1-1-33-16,-2 1 29 0,7-10 87 16,2 10 145-16</inkml:trace>
  <inkml:trace contextRef="#ctx0" brushRef="#br1" timeOffset="148305">15670 3766 168 0,'0'-3'368'0,"0"-6"55"0,6 6 53 16,-6 0-44-16,6-5-45 0,0 5-2 0,8 0-10 15,5-5-12-15,1-1-20 0,12 6-31 16,1-4-49-16,-7 0-71 0,13-1-49 16,-7 5-30-16,-5-4-19 0,-1 2-15 0,0 5-20 15,-13-3 3-15,7 3 0 0,-8 3-2 0,2 2-2 16,-8 5 0-16,0 1 3 0,1 3-10 16,-7 6-6-16,0-3-12 0,0 6-7 15,-7-2-6-15,7 5-1 0,0-4-5 16,0 3-9-16,7-2-6 0,-7-1-10 0,13 0-7 15,0-3-9-15,0-5-12 0,14 0-11 0,-2 2-16 16,7-6-21-16,2 0-43 0,5-2-90 16,-1-3-109-16,-5-5-161 0,-7 0-192 15,-6-5-86-15,-14 2-14 0,-6-2 67 0,-13-1 103 16,-6-2 165-16</inkml:trace>
  <inkml:trace contextRef="#ctx0" brushRef="#br1" timeOffset="148454.23">15832 3942 122 0,'0'0'457'16,"0"0"82"-16,6 0 84 0,2 0 79 0,4-4-120 16,8 4-101-16,-1-4-68 0,14 1-62 15,-1 0-68-15,1-5-88 0,6 4-76 0,0 1-104 16,-6-5-172-16,-1 1-223 0,-6 0-254 16,-7 0-128-16,-11 2-61 0,-2-3 17 15,-12 1 116-15,-8 4 190 0</inkml:trace>
  <inkml:trace contextRef="#ctx0" brushRef="#br1" timeOffset="150153.18">19231 3264 101 0,'0'0'122'0,"0"-4"-36"16,-6 4-24-16,6 0-16 0,0 0-2 15,0 0 0-15,0 0 8 0,-6 0 8 16,6 0 9-16,0 0 10 0,-7 4 10 0,7-4 11 15,-6 0 12-15,6 0 10 0,0 0 13 16,0 0 16-16,-7 0 17 0,7 0 14 0,0 0 7 16,-6 0 3-16,6 0-8 0,0 0-9 15,0 0-13-15,0 0-11 0,0 0-8 16,0 0-4-16,0 0-2 0,0 0-3 0,0-4-1 16,0 4-6-16,0 0-10 0,0 0-13 15,0 0-13-15,0 0-17 0,6 0-18 0,-6 0-19 16,0 0-11-16,0 0-8 0,7 0-10 15,-7 0-8-15,6 0 0 0,1 0 2 0,5-3 0 16,2 3-2-16,6 0 2 0,-1 0-1 16,7-5 4-16,0 5-3 0,0 0-2 15,13 0 2-15,-6-3 0 0,6 3 4 0,0-4-4 16,6 4-2-16,8 0 2 0,-2-3 1 16,8 3 1-16,0-4 4 0,13 1 12 15,-1 3 8-15,14-4 10 0,-1 0 1 0,15 0 3 16,-2 1-7-16,7-1-4 0,0-3-6 15,-6 3-7-15,0 1-2 0,-1-1-2 16,-5 0 5-16,-14 1 1 0,6 0 5 0,-12-6 6 16,0 6-2-16,-1 3-4 0,1-5-1 15,-14 3-4-15,1 2-4 0,0-4-2 0,-1 4-1 16,-5 0 0-16,-1-3-7 0,-1 3 1 0,2 0 2 16,-8 0-8-16,7 0-1 0,-5 0 2 15,-2 0-1-15,1 0-1 0,-7 0-1 0,6 0-1 16,-13 0 2-16,8 0 2 0,-15 3 1 15,1-3 0-15,1 0-2 0,-1 0-1 0,-6 4 4 16,-1-4-6-16,-6 2 1 0,6-2 0 16,-5 0 1-16,5 5-2 0,-6-5-1 15,0 3 5-15,0-3 0 0,-6 5-2 0,-1-5 0 16,0 0 1-16,2 4 1 0,-8-4 0 16,6 0 1-16,-6 0 1 0,0 0-1 0,0 0-2 15,-6 0-2-15,-2-4-2 0,-4 4 0 16,5-5 2-16,-12 5-2 0,6-3 2 15,-1-2 2-15,2 5 0 0,-8-2 1 0,0-2 1 16,1 1 1-16,-1-2-1 0,1 2-3 16,-1 0 6-16,0-4-3 0,-6 2 0 0,7-2 3 15,-1 0 1-15,1-1 7 0,0 5 0 16,6-4 7-16,-7-2 9 0,6 6 8 16,8-4 9-16,-6 3 1 0,5 1 2 15,0-1-5-15,1 4-8 0,-1-4-10 0,1 4-7 16,6 0-12-16,0 0-3 0,6 0-4 0,1 0 0 15,6 4-1-15,12 0 0 0,2-1 2 16,5 5-1-16,8-5 0 0,5 4-2 16,-6 1 2-16,1-1 2 0,-8 4 1 0,1-4 3 15,-1 4 6-15,-13-3 8 0,1 3 7 16,0-5 7-16,-14 7 8 0,1-6 9 16,-7 4 9-16,-13-4-1 0,-1 4-1 0,-5-4-6 15,-13 4-14-15,-1-4-8 0,0 0-11 0,0 5-7 16,1-5-8-16,-1-3-15 15,7 3-17-15,1-3-40 0,5-1-60 0,0 2-102 16,8-3-142-16,-1-2-183 0,-7 0-180 0,6 0-98 16,-4-2-11-16,4-3 63 0,-5 2 127 15,5-1 180-15</inkml:trace>
  <inkml:trace contextRef="#ctx0" brushRef="#br1" timeOffset="152746.24">22749 3509 93 0,'0'4'242'16,"0"0"37"-16,0 2 9 0,6-2 13 15,-6 1 16-15,0-2 26 0,0-3 32 16,0 4 39-16,0-4 20 0,0 0-8 0,0 0-23 16,0 0-39-16,0-4-51 0,0 1-68 15,7-2-57-15,-7-2-37 0,6 0-23 16,0 0-18-16,2-4-19 0,4 0-18 0,2 0-14 16,-2-3-9-16,8-2-11 0,-7-2-11 15,7 0-7-15,-1-4-4 0,1-4-4 0,0 1-4 16,-8 0-3-16,8-6-2 0,-7-2-2 15,-1 1-4-15,-4-2 2 0,4 1 0 0,-6-3-1 16,-6 7-1-16,8-4 2 0,-8 4-9 16,6-1 3-16,-6 4 1 0,0 4 3 0,-6 1 1 15,6 2 0-15,0 1 7 0,0 4-6 16,0-2-1-16,0 2-2 0,6 2 0 0,0 2 2 16,-6-1 1-16,7 4 2 0,-1-1 2 0,1 1-1 15,0 3 0-15,5 1-3 0,8-1 2 16,0 4-1-16,-1 0-1 0,7 0 0 15,7 4 0-15,-7 3 1 0,6 0 3 0,1 4 1 16,-1 4 3-16,1 0-4 0,-1-1 7 0,1 4 1 16,-7 5 1-16,0-2 1 0,-6 5 0 15,-1 0 8-15,1-1-4 0,-7 1-5 16,0 4-5-16,0 2-1 0,0-3 0 0,0 1-4 16,0 0-3-16,0-4 4 0,0 2-3 0,0-2-2 15,-6-1-2-15,5 2 0 0,8-6 2 16,-7-2-6-16,0-5 3 0,-6 4-2 0,-1-7 0 15,0 0-2-15,2-3-5 0,-2-5-3 16,0 5-12-16,-6-5-11 0,0-3-21 16,0 0-24-16,0-3-25 0,-6-2-29 0,0-1-33 15,6-2-39-15,-8-3-46 0,8 0-46 16,-6 1-32-16,0-5-11 0,6 0 15 0,-7-2 37 16,7 2 59-16,-6-1 67 0,-1 2 62 15,-6-1 45-15,7 4 32 0,-8 0 28 16,2 4 35-16,-2-4 45 0,1 4 46 0,-6 3 53 15,0-3 55-15,-8 4 29 0,1-1 3 16,-6 4-15-16,-1 0-27 0,-6 0-38 0,0 0-36 16,-6 4-32-16,-2-1-23 0,2 0-22 15,-1 1-11-15,-5 0-14 0,5 3-12 16,-6-3-8-16,6 3-4 0,7-4-4 0,1 1-10 16,-2 0-6-16,7 0-11 0,14-1-16 15,-7-3-36-15,6 4-61 0,8-4-103 16,4 0-122-16,2-4-146 0,6 1-132 0,6-1-99 15,14 0-8-15,6-3 67 0,7-4 107 16,13 4 142-16</inkml:trace>
  <inkml:trace contextRef="#ctx0" brushRef="#br1" timeOffset="153133.14">23830 2977 9 0,'-13'-3'283'0,"0"-4"39"0,-1 0 44 0,2-1-19 16,5 1-38-16,-6 3-26 0,7-3-1 16,6 0 14-16,-7 0 14 0,7 3 5 0,0-4-12 15,0 1-18-15,0 4-26 0,7-1-32 16,-7-3-32-16,6 3-28 0,-6 0-15 0,7 1-8 15,-1 3-14-15,-6-5-14 0,7 5-18 0,-7 0-12 16,0 0-8-16,0 0-11 0,6 5 0 16,0 2 6-16,2 0 0 0,4 4-2 0,8 1-9 15,-7 6-8-15,7-1-12 0,-1 2-12 0,7 3-6 16,-6 0-7-16,6 4-4 0,-7 0-6 16,1-1-2-16,0 1-1 0,-2-5-5 0,2 6-11 15,-7-5-21-15,7-4-39 0,-8 0-62 16,2 0-125-16,-1-4-173 0,-7-2-212 15,8-5-171-15,-8 0-65 0,0-3 7 0,8-4 98 16,-2 0 159-16,8-4 212 0</inkml:trace>
  <inkml:trace contextRef="#ctx0" brushRef="#br1" timeOffset="153535.1">24585 3107 369 0,'6'-9'459'0,"2"6"71"0,-2-4 79 0,-6 3-65 15,6 1-48-15,-6-1-51 0,0 4-38 16,0 0-40-16,0 0-55 0,0 4-69 0,0-1-56 16,-6 5-45-16,6-5-40 0,0 9-25 15,0-5-19-15,0 4-26 0,6-1-13 16,1-1-6-16,6 1-3 0,6 1-3 0,-5-5-5 16,5 2 4-16,1 1-4 0,-7-3 1 15,6-2 1-15,1 0 0 0,-7-4 0 0,0 0 1 16,0 0-3-16,-1-4-2 0,2-3 0 15,-8 4-4-15,1-9 1 0,-7 5 3 16,0-5 0-16,0 1-1 0,-7-3-3 0,-5 3-2 16,-2-3-1-16,1-1-2 0,-6 4 2 15,0 0 1-15,-1-1 3 0,-6 2 2 0,-7 6 0 16,0-3-1-16,1 7 3 0,-7 0 2 0,-1 0-2 16,8 4 0-16,-7-1 3 0,13 1-2 15,0 3 1-15,0 1-4 0,13-1-10 0,0 0-22 16,6 0-28-16,7 1-43 0,0-2-71 15,14-2-97-15,5 4-101 0,7-4-107 0,0-4-96 16,6 3-74-16,1-3-35 0,-1 0 44 16,1-3 83-16,-1 3 113 0,2-4 116 15</inkml:trace>
  <inkml:trace contextRef="#ctx0" brushRef="#br1" timeOffset="153880.71">25021 3029 137 0,'20'-3'301'0,"-6"-4"52"0,-2 3 27 0,1 0-12 15,1 0-4-15,-8 1 29 0,0-1 28 0,0 4 9 16,-6-4-20-16,8 4-33 0,-8 0-41 16,0 4-61-16,0 0-56 0,-8-1-41 0,8 9-28 15,-6-5-23-15,12 4-28 0,2 0-23 16,4-1-20-16,1 5-18 0,13-4-11 0,0 0-9 16,13 4-9-16,-5-8-5 0,5 4-3 15,-7-4 0-15,1-3-2 0,-7 3-2 0,0-2 3 16,-1-5 0-16,-11 0-2 0,-2 0-2 15,-5-5 0-15,0-2-1 0,-7 3 1 0,-14-6 2 16,2 2 0-16,-2-2 0 0,-11-2 1 16,-1 1 0-16,-7 0-3 0,1 1 0 15,-1-1 2-15,1 3 1 0,-8 1 1 0,7 3 3 16,1-3 4-16,-7 7 0 0,7 0-3 0,-1 0 0 16,1 3-1-16,12 1-9 0,0 0-28 15,7 3-52-15,7 1-102 0,6-2-148 0,6 2-194 16,7-4-210-16,7-1-88 0,0 1-12 15,-2 0 70-15,2-4 130 0,0 0 184 16</inkml:trace>
  <inkml:trace contextRef="#ctx0" brushRef="#br1" timeOffset="154578.64">26657 2795 119 0,'6'-7'303'0,"7"-1"47"16,0 5 47-16,-6-5-43 0,5 5-15 0,-5 0 21 16,-7-6 36-16,7 9 14 0,-14-3-14 15,0 0-41-15,-5 3-51 0,-14 0-64 0,-13 3-69 16,-7 4-42-16,-13 1-19 0,0-1-5 16,0 8-6-16,-6-4-8 0,8 3-13 0,4 0-11 15,1 5-15-15,7-1-13 0,5 1-11 0,15 2-7 16,5 2-4-16,14-2-6 0,6-2 2 0,18 3-3 15,9 0-1-15,12 0-6 0,7 0-1 16,-1-4 1-16,13 1-7 0,1-4-4 0,-6-1 1 16,-1 0-2-16,-7-5-2 0,1-2 2 15,-13-1 2-15,-1-1 3 0,-13-2 0 16,1-3 3-16,-7 0-2 0,0-3-3 0,-6-2-1 16,-7-1-3-16,-7-1 0 0,-6-2-1 15,6-1 5-15,-5-1 1 0,-8 4 3 16,7-5 0-16,-7 5 3 0,8 0 6 0,-8-1-6 15,7 1 4-15,0-1 1 0,0 5 0 0,-1 0 1 16,8-1-1-16,-7 4 1 0,13-4 1 16,-7 1 0-16,7 3 3 0,0-4-2 0,0 4-2 15,0 0-3-15,7-4 3 0,-7 4-1 16,13-4-5-16,-7 4-1 0,8-3 1 0,-8 3 1 16,7-5-9-16,0 5 4 0,-6 0-1 15,5 0 1-15,-4 0 6 0,-2 5 1 0,7-2 8 16,-7 1 0-16,-6 4 8 0,7-1 4 0,-1 3-6 15,-6 2 1-15,0-1-3 0,7 0-4 16,-1-1-4-16,0 2-3 0,2-1-1 16,4-4 0-16,-5 0-4 0,6 0-2 0,0 1-7 15,0-5-20-15,0 2-43 0,7-2-82 16,6-3-135-16,-1-3-184 0,-5-2-186 0,6-1-132 16,-7-1-39-16,1-5 41 0,0 5 116 15,-1-8 172-15</inkml:trace>
  <inkml:trace contextRef="#ctx0" brushRef="#br1" timeOffset="155331.38">27002 2994 224 0,'-6'-9'427'0,"-2"1"67"0,2 2 69 16,6-2-3-16,-6 2-63 0,6 1-48 0,0 1-30 15,0 1-23-15,0-1-36 0,0 1-58 16,0-1-63-16,0 4-52 0,0 0-38 0,0 0-21 16,6 0-13-16,-6 7-11 0,6 0-10 0,2 2-1 15,-2 1-13-15,0 5-15 0,0 3-18 16,1 1-12-16,-7-1-12 0,7 0-9 0,-7 0-3 15,0 1-7-15,0-4-2 0,6 3-7 16,-6-4-8-16,0 1-10 0,0-4-21 0,0-5-23 16,0 7-25-16,0-9-32 0,0 2-49 15,-6-6-72-15,6 0-80 0,-7 0-65 16,7-6-53-16,-7-3-28 0,7 1 18 16,-6-6 59-16,0 3 86 0,0-7 83 0,-8 0 76 15,8-4 63-15,-14-3 57 0,7-1 51 16,0 0 48-16,0 0 44 0,0 1 34 0,0-1 27 15,6 0 4-15,7 5-18 0,0-2-28 0,7 5-37 16,6 4-34-16,0-1-25 0,7 4-19 16,5 4 7-16,1-1 15 0,0 5 32 0,1-1 47 15,-1 4 34-15,0 0 35 0,0 4 11 16,-13-1 8-16,0 5-12 0,-6-1-20 0,-7 0-15 16,-14 4-25-16,2 0-21 0,-8 4-25 0,-7-4-19 15,1 4-24-15,1-4-20 0,5 0-12 16,-6 4-10-16,13-5-15 0,0 1-18 0,0 0-35 15,7-4-44-15,-1 4-77 0,7-3-83 16,7-2-89-16,-1 2-87 0,13-4-62 0,1 1-33 16,0-3 17-16,-1-2 50 0,7 0 75 0,0 0 89 15,0 0 93-15,1 0 86 0,-8-2 82 16,7-3 76-16,-6 1 71 0,0 1 67 0,5-5 60 16,-12 5 53-16,6-5 46 0,-5 5 36 15,-2 0 33-15,2-2 10 0,-8 1-11 0,1 1-37 16,-1 3-38-16,-6 0-42 0,7 0-57 15,0 3-44-15,-1 1-33 0,0 4-15 0,0 3-24 16,2 0-27-16,4 1-22 0,1-2-19 16,1 5-11-16,4-5-7 0,-4 2-6 0,6-1-5 15,-7 0-2-15,-1-4-2 0,-5-4-2 16,6 5-5-16,-7-8-1 0,8 0 4 0,-8-4 2 16,7 0-2-16,-6-3-10 0,6-1 5 15,-1-2 1-15,2-1 1 0,5-5-4 0,-5 2 4 16,-2 3 16-16,8 0 4 0,-7 0 16 0,0 0 18 15,-6 5 21-15,-1-3 14 0,0 6 14 16,1 3 16-16,-7 0 3 0,7 3-8 16,-7 6-10-16,6-3-9 0,-6 5-17 0,0 0-21 15,6 4-27-15,1-4-45 0,0-1-75 0,-7 6-140 16,6-9-214-16,1 4-288 0,-7-8-179 16,0 2-67-16,0-5 14 0,0 0 103 0,0-5 198 15,12-1 279-15</inkml:trace>
  <inkml:trace contextRef="#ctx0" brushRef="#br1" timeOffset="159111.18">28213 2839 21 0,'-6'0'190'16,"-1"-4"16"-16,7 4 8 0,-7 0 3 0,1 0 5 15,-1-3 2-15,1 3 2 0,6 0 5 16,0-5-1-16,-6 5-5 0,-1 0-4 0,7-3-11 16,-7 3-4-16,7 0 4 0,0 0 6 15,0 0 2-15,0 0-2 0,-6-3-10 0,6 3-15 16,0 0-22-16,0 0-23 0,0 0-20 0,0 0-16 16,0 0-9-16,0 0-9 0,0 0-11 15,0 0-12-15,0 0-8 0,6 0-6 16,-6 0-11-16,0 0-6 0,0 0-8 0,7 0-6 15,0 0-5-15,-1 0-2 0,13-4-2 0,1 4-4 16,0 0-2-16,6-4 2 0,7 4-4 16,-1-3-2-16,1-1-4 0,-1 4-2 0,1-4-1 15,-1 1-2-15,1-1 1 0,-7 0 0 0,0 1 1 16,0-1-3-16,-7 0 4 0,1 1 2 16,-7-1-2-16,0 0 1 0,-6 4 1 0,5-3 3 15,-6 3-2-15,2 0-1 0,-2-3 10 16,-6 3-2-16,6 0-2 0,-6 0-2 15,0-5 0-15,0 5 2 0,7 0-7 0,-7 0 1 0,0 0 0 16,0 0 1-16,7 0 1 0,-7 0-3 16,0 5 1-16,0-5 1 0,0 3 6 15,-7-3 5-15,7 3 5 0,0 1 1 0,-7 0 1 16,7 3 2-16,0 0 0 0,-6-3-2 16,6 3-6-16,-6 1 1 0,6-1-1 0,-8 0-1 15,8 4-2-15,-6-4 0 0,6 1 2 0,-6-1 0 16,6 5 1-16,-6-5 0 0,6 4 2 15,0-4 3-15,-7 3 2 0,7 2 5 0,-7-1 1 16,1 0 3-16,-1 3-3 0,-5-3-4 0,4 3-1 16,2 3-4-16,-6-4-5 0,5 1 1 15,-6 2 3-15,6-5-3 0,1 4-3 16,-1-1-1-16,7 1 0 0,0-5-1 0,-7 2-6 16,7-1 0-16,0-1 0 0,0 1 1 15,-6 0 0-15,6-3-3 0,0 3-1 0,0-3 3 16,0-1 0-16,0 0 2 0,0 0-3 15,0 1 4-15,0-1 9 0,0-4-6 0,0 5-4 16,0-4-3-16,0-1-2 0,0 1-3 16,0-1-9-16,0 1 4 0,0-4 4 15,0 3 0-15,0 2 0 0,0-5-6 0,0 3-11 16,-6-3-9-16,6 0-22 0,-7 0-27 16,7 0-41-16,0 0-68 0,0 0-116 15,0-3-136-15,-7-2-153 0,1 2-147 0,0-1-75 16,-1-3 9-16,1 0 91 0,-1-1 131 15,0 1 164-15</inkml:trace>
  <inkml:trace contextRef="#ctx0" brushRef="#br1" timeOffset="159438.88">28357 3026 82 0,'-14'0'331'0,"1"-5"59"0,0 3 61 0,0-2-16 16,1 0-28-16,-2 4 0 0,8-4 2 15,-1 4-6-15,1-3-29 0,-1 3-34 0,14 0-52 16,-7-4-69-16,0 4-65 0,6 0-39 16,-6 0-13-16,13 0-11 0,7 0-7 0,-1 0 0 15,14-4 4-15,0 4 0 0,6 0-7 16,6 0-5-16,1 0-8 0,6 0-9 0,-7 0-11 0,8 0-9 15,-8 0-12-15,-6 0-13 0,0-2-3 16,0 2-5-16,-13 0-2 0,1 0-5 16,-8 0-11-16,0 0-21 0,-12-5-46 0,-1 5-73 15,1-4-130-15,-7 4-136 0,-7-3-159 16,-6-2-143-16,1 2-87 0,-2 3 4 0,2-3 92 16,-2-1 118-16,8 0 159 0</inkml:trace>
  <inkml:trace contextRef="#ctx0" brushRef="#br1" timeOffset="160045.43">29424 2766 80 0,'7'-3'298'0,"0"-2"47"0,-1 1 54 0,-6 1-25 15,0 0-22-15,0 3 6 0,6-4 35 0,-6 4 18 16,0 0-4-16,0-4-32 0,-6 4-47 16,6 0-54-16,0 0-69 0,0 0-54 0,-6 0-37 15,6 0-22-15,-7 0-9 0,0 4-11 0,-6-4-7 16,1 7-6-16,-8-4-8 0,0 6-7 16,1-3-7-16,-1 5-8 0,-6-3-5 0,7 3-4 15,-7 3-2-15,6 0-6 0,-6 1-4 0,7 0 2 16,-1 4-4-16,0-1-1 0,1 4 0 15,6-4 3-15,0 5-2 0,-1-6-1 0,2 5 1 16,5-3-3-16,7-1-1 0,-6-3-3 16,6 3 1-16,6 0-2 0,-6-4-2 0,0 2-2 15,7-5 0-15,-1 3-1 0,0-2-1 16,-6-1-4-16,8-4 0 0,-2 0-1 16,-6 1-3-16,6-1 0 0,1-4-2 0,-7 1-1 15,0 0-3-15,0-1 5 0,6-3 2 16,1 0 2-16,-1 0 1 0,14-3 5 15,-1-1 2-15,1 0-4 0,-1-2-7 0,7-3 7 16,0 1 1-16,-6-1 0 0,7-2 2 0,-9-1 4 16,9 1 10-16,-7 0-7 0,-8 1 2 15,8-2 4-15,-7 1-2 0,-7 0 2 0,1 1 2 16,-7 2 3-16,0-3-1 0,0 4-3 0,-13 3 3 16,6-3-2-16,-5 2-3 0,-8 3-1 15,0-2-3-15,1 0 3 0,-7 4-3 16,6-4 1-16,-6 4-2 0,1 4-2 0,-2-4 1 15,1 0-2-15,0 4-5 0,6 0-9 0,7-4-22 16,-6 2-33-16,6 3-66 0,-1-5-100 16,8 0-104-16,0 3-124 0,6-3-122 0,-7 0-120 15,7 0-21-15,7 0 51 0,-1 0 87 16,8-3 119-16</inkml:trace>
  <inkml:trace contextRef="#ctx0" brushRef="#br1" timeOffset="160409.04">29880 2839 5 0,'20'-4'296'0,"0"-4"67"0,-14 5 79 16,0 0 22-16,1-1 10 0,-7 0 8 0,0 1-5 15,-7 3-25-15,-5 0-39 0,-2 0-53 16,-12 3-80-16,0 1-71 0,1 0-47 0,-2 2-31 15,1 2-32-15,0-1-21 0,6 4-17 0,1-3-11 16,6 2-7-16,6 2-8 0,7-1-6 16,7 3-6-16,6-2-4 0,6-1-2 0,7-1-7 15,1 6-3-15,-1-6 0 0,0 0-2 0,-7 2-3 16,1-1-2-16,0-4 4 0,-8 5 1 16,-5-5 7-16,0 0 7 0,-14 1 4 0,-6-1 5 15,-7 3-5-15,-6-2-3 0,-13-1-5 16,7 1-8-16,-7-5-11 0,0 5-25 15,5-5-34-15,2 0-60 0,7 1-108 0,5-4-124 16,6 5-163-16,2-5-163 0,5 0-108 16,-6 0-15-16,6 0 64 0,1-5 105 0,0 1 158 15</inkml:trace>
  <inkml:trace contextRef="#ctx0" brushRef="#br1" timeOffset="161053.31">30382 3029 66 0,'-7'4'221'16,"1"-4"22"-16,6 4-16 0,0-4-41 0,0 0-25 16,0 0-6-16,0 0 7 0,0 0 8 15,0 0 3-15,0 0-5 0,0 0 2 0,0 0-9 16,0 0-8-16,6 0-7 0,1 0-5 0,0-4 4 15,-1 4-2-15,0-4 13 0,0 4 13 16,2 0 14-16,-8-3 2 0,6 3-5 16,0 0-10-16,-6 0-24 0,0 0-25 0,0 0-24 15,0 0-15-15,0 0-13 0,7 0-5 0,-7 0-9 16,0 0-9-16,0 0 3 0,0 0-12 0,0 0-10 16,0 0-14-16,0 0-5 0,6 0-1 15,-6 0-16-15,0 0 3 0,0 0 3 16,7 0 5-16,6 0 8 0,7 0-1 0,-1 0 5 15,13 0 1-15,1 0-3 0,7-5-6 0,5 5-6 16,1 0-1-16,5-2-3 0,-5-2-1 16,7 4 3-16,-8-4 2 0,0 0 0 0,-5 1 0 15,-8-1 10-15,1 4-6 0,-7-4-2 0,-7 2 0 16,1 2 1-16,-8-5 1 0,-4 1-12 16,4 4 8-16,-5-3 2 0,-7 3-2 15,6-5-2-15,-6 5-5 0,0 0 5 0,0 0-5 16,0 0-6-16,7-3-5 0,-7 3-3 0,0 0-8 15,6 0-18-15,1 0-15 0,6 0-20 0,0 0-24 16,0 0-35-16,0 0-42 0,0 0-43 16,0-3-51-16,0 3-66 0,0-4-71 15,-6 0-58-15,-1 4-55 0,0-3-9 0,-6 0 32 16,-6-2 72-16,0 1 90 0</inkml:trace>
  <inkml:trace contextRef="#ctx0" brushRef="#br1" timeOffset="161674.31">30922 2861 91 0,'-6'-4'326'0,"-8"4"51"16,8-4 54-16,0 4-19 0,-1 0-37 0,7-3-9 15,-6 3 18-15,6 0 7 0,0 0-14 0,-7 0-36 16,7-4-44-16,0 4-52 0,0 0-63 16,7 4-45-16,-7-4-24 0,0 0-14 0,0 3-13 15,6-3-8-15,1 4-7 0,-1 0-9 16,0-1-8-16,8 2-3 0,-1-3-5 0,0 3-6 16,6-2-6-16,1 5-6 0,6-5-5 0,0 5-4 15,1-2-7-15,5-2-2 0,1 4-3 16,-1-1-1-16,7-3-2 0,-7 3-4 0,1-3 2 15,-1-1-2-15,-5 4-1 0,-1-3 1 16,-7-4-1-16,1 5 1 0,-8-5 0 0,2 3 2 16,-2-3 0-16,8 0 1 0,-7 0-1 0,1 0 0 15,-2 0 0-15,2 0-1 0,5 0 3 16,-6 0-4-16,0 0 0 0,-7 0-1 16,2 0 0-16,-2 0 1 0,-6 3-1 0,6-3 7 15,-6 0 11-15,0 0 12 0,0 0 6 16,-6 0 3-16,6 0 1 0,-6 0-2 0,-8 0-4 15,8 0-7-15,-7 0-5 0,6 0-3 0,-6 0-1 16,0 0 0-16,0 0 1 0,0 0-1 16,0 0 1-16,6 4-2 0,-5-4 1 0,-2 0 1 15,8 4 1-15,-8-1 5 0,8 0 6 0,-7 2 6 16,-7 2 5-16,8-2 5 0,-8 1 0 16,1 5 3-16,-1-1-2 0,0 2-2 0,1 3-2 15,-7 0-7-15,6-5-7 0,1 5-8 16,-1-1-4-16,1 1-7 0,0-4-5 15,5 0 0-15,1 1-8 0,7-1-26 0,-7-4-40 16,13 0-58-16,0-4-113 0,6 2-220 16,14-1-298-16,6-4-166 0,-7-4-63 0,7-1 7 15,-6-3 83-15,0 2 204 0,-1-2 297 16</inkml:trace>
  <inkml:trace contextRef="#ctx0" brushRef="#br1" timeOffset="162571.65">31626 2806 203 0,'0'-7'336'15,"0"-1"39"-15,0 1 36 0,6 3-47 16,-6-3-35-16,6 0-1 0,-6 4 33 0,8-6 25 15,-8 3 0-15,6 2-19 0,-6 0-33 0,0 1-45 16,6-2-58-16,-6 2-50 0,0 0-35 16,0 3-27-16,0-5-23 0,0 5-19 0,0 0-18 15,0 0-12-15,0 0-6 0,7 0-2 0,-7 5 0 16,6 1 3-16,1-1 3 0,0 2 4 16,-1 3-3-16,6 2-8 0,2-1-6 15,-1 3-6-15,0 1-6 0,0-4-10 0,0 4-2 16,0-1-1-16,0 1-1 0,0 0-1 15,0-1 0-15,0-3-1 0,0 4 0 0,1-4-4 16,-8 0-2-16,0-1 1 0,7-1-7 0,-6-3-12 16,-7 2-28-16,6-2-35 0,-6-1-67 15,0-2-115-15,0 1-153 0,-6-4-174 0,6 0-182 16,-13-4-72-16,6 4 10 0,1-8 83 0,0 5 142 16,12-8 179-16</inkml:trace>
  <inkml:trace contextRef="#ctx0" brushRef="#br1" timeOffset="163311.31">32095 2744 208 0,'-7'-4'342'0,"1"1"32"0,0-2 25 0,-2 2-76 15,8 0-63-15,-6 3-31 0,6-5 3 0,0 5 15 16,-6-2 16-16,6 2 3 0,0-5-12 0,0 5-19 15,-7 0-30-15,7-4-30 0,-7 4-30 0,1 0-23 16,0-3-24-16,-1 3-9 0,-6-4-3 16,0 1-4-16,7 3-7 0,-8-4-10 15,8 0 5-15,0 1-5 0,-1-1-5 0,0 1-4 16,1-5-2-16,6 4-6 0,0-3-9 0,6 0-9 16,1-1-8-16,0 1-8 0,12-1-5 15,-6 2-1-15,13-2 0 0,0 1-1 0,1 3 3 16,11-3 1-16,1 2 2 15,0 3-1-15,1-2-2 0,5 0 3 0,-13 4-3 16,7 4 1-16,-6-4-1 0,-7 4-1 0,-6 3 1 0,-7 4 3 16,-6 0 0-16,-1 4 0 0,-6-1-2 15,-6 4 1-15,-1 1-5 0,0-1-2 16,-5 4-1-16,4-3 1 0,-4-1-1 0,5 0-1 16,7 0-4-16,0-3-7 0,0 0-4 15,7-1-10-15,-1-3-13 0,8 1-16 0,-8-2-27 16,14-2-35-16,-1-5-67 0,1 1-82 0,6 0-69 15,0-4-62-15,-1 0-48 0,1 0-25 16,7-4 19-16,-7 0 60 0,0 1 62 0,1-5 70 16,-1 5 76-16,-1-9 65 0,-5 5 56 0,0 0 45 15,-1-4 39-15,1-1 34 0,-8 2 37 16,2-1 37-16,-2 0 34 0,-4 0 29 0,-2 4 33 16,0-1 31-16,-6 2 36 0,7 1 26 0,-7 1 0 15,-7 1-18-15,1 0-31 0,0 3-38 16,-8 3-58-16,8 0-48 0,-8 1-30 0,8 4-18 15,6-1-21-15,0 0-13 0,6 1-11 16,1 3-11-16,6 0-12 0,13-4-4 0,1 3-3 16,-1-2-7-16,6-1 0 0,7-3-1 15,-6 3 1-15,-1-3 0 0,-6-4 0 0,0 4 3 16,1-4 2-16,-8-4 0 0,-6 4-2 16,0-4-2-16,-7 1 0 0,-6-5-3 0,0 1-3 15,-6-1 0-15,-1 2 2 0,-12-2-1 0,6-3 2 16,-7 4 3-16,-6 0 0 0,7-1 0 15,-7 5 16-15,6-5-4 0,-6 5-4 0,0 3-1 16,0-3-1-16,6 3-4 0,0 3-26 16,2-3-13-16,4 0-41 0,8 3-90 0,-1-3-116 15,14 4-144-15,6-4-158 0,0 4-124 16,7-4-32-16,5 0 53 0,1 0 91 0,7-4 141 16</inkml:trace>
  <inkml:trace contextRef="#ctx0" brushRef="#br1" timeOffset="163636.51">33345 2710 69 0,'7'-3'288'0,"-1"-4"48"0,-6 3 56 16,0-3-28-16,6 3-24 0,-6 1 1 15,0 3 15-15,0 0 27 0,0 0-2 0,-6 0-22 16,6 3-41-16,0 1-45 0,0 3-54 16,0 0-64-16,0 0-46 0,6 2-37 0,2-2-16 15,11 4-14-15,0-4-7 0,8 3-8 0,-1-1-6 16,6-3-6-16,1-2-5 0,-8 3-5 15,9-3-6-15,-16 0 1 0,9-4-1 0,-7 0 3 16,-2 0 1-16,-4-4 1 0,5 0-3 16,1 1 2-16,-14-1-3 0,8-3 0 0,-8-1 4 15,-6 1-1-15,0-4 5 0,0 3-1 0,-14-3 5 16,2 0-1-16,-8 4 3 0,-5-4 1 16,-9 1-2-16,2 2 3 0,-1 1-3 15,1-1 0-15,-1 5-6 0,1-1-7 0,6 4-15 16,-1 0-39-16,8 0-81 0,6 4-127 0,0-1-162 15,7 1-187-15,6 0-131 0,0-1-42 16,0 1 37-16,0-1 107 0,-6 2 149 0</inkml:trace>
  <inkml:trace contextRef="#ctx0" brushRef="#br1" timeOffset="165569.97">32831 3209 21 0,'19'0'214'0,"-6"0"38"15,7 0-2-15,-7 0-15 0,0-4 4 0,0 4 13 16,-1 0 12-16,-4 0 8 0,-2 0 6 15,0 0 3-15,-6 0 2 0,0 0-4 16,-6 0-14-16,0 0-13 0,-8 0-25 0,2 0-21 16,-8 0-32-16,1 4-24 0,-8-4-22 15,-5 4-21-15,-1-4-6 0,-13 3-12 16,-6 1-10-16,-7-1-15 0,2 1-4 0,-9 0-14 16,-12 0-11-16,-1 3-11 0,-5-4-11 15,-7 1-1-15,-14 4-11 0,2-1 0 0,-9 0-2 16,-5-3 4-16,1 3 0 0,4 0-5 15,-5 0-1-15,7 1 3 0,-1 0-1 0,13-1 0 16,1 0 1-16,5 1 14 0,8-1-5 16,6 0-3-16,-1 4-4 0,1-4-2 0,6 4 0 15,1-3-17-15,-1 3 6 0,7-5 1 16,6 6 3-16,1-5 0 0,6 1 2 0,13-1 5 16,-1-4 4-16,8 4-3 0,13-2-4 15,-1-2-2-15,7-3-1 0,6 0-5 0,7 5-5 16,14-10 7-16,5 5 0 0,7-3 3 15,14-2 2-15,5 2 4 0,13-4 1 16,7 3 1-16,14-3 3 0,5 0-1 0,13-4-3 16,2 3-1-16,5 1-4 0,0 0 0 15,13-1-1-15,-12-3 3 0,5 8 1 0,-5-4-1 16,-8-1-1-16,-5 1-18 16,-8 0 1-16,-6-1 2 0,-7 1 0 0,-12 3 4 15,-13 1 3-15,-7 0 14 0,-6-2-2 0,-7 2 2 16,-6 3 4-16,-1-5 2 0,-13 5 0 15,1 0 5-15,-7 0 0 0,-13 0 3 0,-6 0-7 16,-8 5-3-16,-5-2-1 0,-8-3-3 16,-5 5 2-16,-7-2-11 0,7 0-16 15,-2 1-49-15,9-4-103 0,5 0-140 0,7 0-191 16,6 0-189-16,1 0-83 0,5-4-5 16,2 1 73-16,6 0 124 0,-2-2 183 0</inkml:trace>
  <inkml:trace contextRef="#ctx0" brushRef="#br1" timeOffset="167762.96">32472 3323 49 0,'0'-4'250'0,"0"0"39"0,-6 1 12 15,6 0-24-15,-7 3-29 0,7-5-13 0,0 2-4 16,0 3-11-16,0-5-13 0,0 5-21 15,0-2-22-15,7 2-30 0,-7-5-27 0,0 5-21 16,0 0-14-16,0-3-9 0,0 3-4 16,0 0 0-16,0 0-6 0,0 0-2 15,0 0-10-15,0-4-10 0,0 4-8 0,0 0-8 16,0 0-1-16,0 0 1 0,0 0 9 16,0 0 13-16,0 0 11 0,0 0 10 0,0 0 7 15,0 0 7-15,0 0 7 0,0 0 2 16,0 0 1-16,0 0 1 0,0 0-1 15,6 0-2-15,-6 0-7 0,0 0-7 0,0 0-4 16,0 0-4-16,0 0 0 0,0 0-5 16,0 0-5-16,0 0-5 0,-6 0-4 0,6 0-10 15,-7 0-5-15,7 4-4 0,-6-4-2 16,0 0-1-16,-1 3-2 0,7 2 5 16,-7-5 3-16,1 2 2 0,0 3 1 0,6-2-2 15,-8 2 1-15,2 1 6 0,0-2 0 16,-1 3 3-16,1 5-3 0,-1-5-1 0,0 4 0 15,-5-1-7-15,6 6-6 0,-2-2-5 16,-4 0-3-16,5 1 3 0,1 3-4 0,-8 1-2 16,8-5 0-16,0 8-2 0,-1-3-1 15,-6-1 0-15,0 4-3 0,0 0 4 0,0 3-1 16,0-2 4-16,-6-2 2 0,5 5-4 16,-5 0 5-16,-1 0 1 0,8 2 2 15,-8-2-5-15,0 1-3 0,7-2 3 0,-7 0-2 16,8 2-6-16,-8-6-5 0,7 5 5 15,0-9 3-15,-6 6-1 0,5-5 1 0,2 0 3 16,-8 1 1-16,7-1 0 0,-1 1 1 16,2-4 3-16,-1 2-2 0,0 2 0 0,0-1 1 15,-1 1-2-15,2-2-4 16,-2 1 1-16,2 1 2 0,5-4 0 0,-6 3 1 16,6-3 0-16,-5 3 3 0,5-3-2 0,0 3 4 15,-5-3 0-15,5 0 6 0,0-1 1 16,-6 1 2-16,7 0 1 0,-8-1-2 15,8 1-4-15,-6-1-4 0,5 1-3 0,-6 0-5 16,6 0-3-16,-5 3-2 0,-2 1 2 16,2-2-1-16,-8 2 0 0,7-1 3 0,-7 4-3 15,0 0 0-15,1 4-1 0,-1-5-1 16,1 5 1-16,0-3 0 0,-1-2 0 0,1 1 0 16,5-1 0-16,-6 2 0 0,8-1 1 15,-1-4 1-15,-1 0-1 0,2 1 3 0,-2-1 0 16,2 1-1-16,-1 3-2 0,-1-4 1 15,2 0 2-15,-2 1 2 0,8-2-1 16,-7 6-1-16,0-4 1 0,0-1-3 0,0 0 0 16,6-3-4-16,-5 3 1 0,5-7 1 0,-6 3 1 15,6-3-1-15,1 1 0 0,6-4 2 16,-7 2 0-16,1-3-2 16,-1 3 1-16,1-1 1 0,0 2-1 0,-2 0-2 0,-4 0 0 15,-1-1 0-15,0 5 0 0,0-4 1 16,-1 0-1-16,2 4 1 0,-2-4 0 15,8-1 2-15,0 2-2 0,-7-1-1 0,6-4 1 16,0 5 0-16,1-6 0 0,6 5 0 0,-6-3 2 16,-1-1 2-16,7 4-2 0,-7-4 3 15,7 1-3-15,-6-2-1 0,-1 6 0 16,1-5-1-16,-1 0 3 0,1 1-3 16,-1 0 0-16,7-6 2 0,-6 6-1 15,6-4 0-15,0-4 1 0,0 4 1 0,0-4 3 16,0 3 1-16,-6-3 1 0,6 0 0 0,0 0 0 15,0-3-2-15,6 3 3 0,-6-4-5 16,0 0-1-16,0-4-1 0,0 1-2 0,6 1 2 16,-6-6-2-16,0 1 0 0,0 0 2 15,0 0 0-15,0-3 5 0,0-1 4 0,-6 0 2 16,0-3 2-16,-2 4 3 0,2-4 4 16,0 2 1-16,-1-2-3 0,1 3 2 0,-1-3 4 15,1 7-2-15,-1-3 1 0,1 3 0 16,0 0 6-16,6 0-2 0,-8 3-1 15,8 1 0-15,0-1-1 0,-6 6-4 0,6-3-4 16,0 2-6-16,0-1-4 0,0 4-2 16,0-4-5-16,0 8-2 0,0-4-1 0,0 4 1 15,0-1-1-15,0 4 1 0,0 5 1 16,0-5-1-16,-6 8-1 0,-1-1-1 0,0 0-1 16,1 5 1-16,-7-4 1 0,0 3 3 15,0 0 1-15,7 5 0 0,-8-9 3 16,2 4-4-16,5-3-1 0,1 0-3 0,6-4 1 15,0 3-4-15,0-3 3 0,0-3 2 16,6-1 0-16,1 0-2 0,5-3-1 0,8-1 4 16,0 2-1-16,12-2-1 0,-5-3 2 15,5 0 2-15,1 0 1 0,5 0-2 0,1-3 1 16,0 3-2-16,7-5 2 0,-7 5 0 16,0-3-3-16,-6 3 0 0,0-4 4 15,-1 4-2-15,1-4-2 0,-7 1-4 16,7-1-5-16,-1 4-15 0,1-3-42 0,-1-5-61 15,1 5-160-15,-1-8-256 0,-6 3-270 0,-13-3-129 16,-7 0-40-16,-18 0 21 0,-8 0 138 16,-19 1 249-16</inkml:trace>
  <inkml:trace contextRef="#ctx0" brushRef="#br1" timeOffset="168759.71">29665 5718 266 0,'0'-7'309'0,"0"0"48"0,0 0 0 0,0-1-24 0,-6 1 5 16,6-1 45-16,-6 5 36 0,6-5 10 15,0 5-20-15,0-1-34 0,0 1-45 0,0-2-67 16,0 5-62-16,0-3-40 0,0 3-27 16,0 0-20-16,0 0-12 0,6 0-6 0,0 3-5 15,0 5 0-15,2-1-4 0,4 4-5 16,-5 0-10-16,6 8-6 0,-6-5-10 15,5 9-12-15,-12-5-6 0,7 4-9 0,-7 3-7 16,0-3-10-16,0 4-2 0,0-4-3 16,0 4-1-16,0 0 1 0,-7-5-2 0,7 2 1 15,0-2-2-15,0 1-4 0,0-3 0 16,0-1-2-16,0 0-2 0,7-7-3 0,-7 4-4 16,0-4-8-16,0-4-15 0,7 1-25 15,-7-5-31-15,6 1-48 0,0-4-79 0,8 0-134 16,-8-4-158-16,7 1-150 0,-7-5-141 15,8 1-42-15,-8-1 34 0,0-3 118 0,2 4 159 16</inkml:trace>
  <inkml:trace contextRef="#ctx0" brushRef="#br1" timeOffset="169229.34">30044 5982 212 0,'0'0'266'0,"-8"0"38"0,8-4-14 0,0 4 3 15,-6 0 21-15,6 0 27 0,0 0 30 16,-6 0 23-16,6-3 6 0,0 3-18 0,0 0-10 16,0 3-26-16,0-3-31 0,0 0-33 15,0 4-31-15,0-4-21 0,0 4-32 0,6-4-20 16,-6 3-21-16,0-3-15 0,6 4-19 15,-6-4-16-15,8 4-13 0,-8-4-16 16,0 0-13-16,0 3-18 0,0-3-12 0,0 0-9 16,6 0-10-16,-6 0-5 0,0 4-9 15,0-4-15-15,6 0-27 0,-6-4-35 16,7 4-48-16,-1 0-67 0,1-3-115 0,6-1-167 16,-1 0-199-16,2-3-184 0,-1 3-70 15,0 1 3-15,-7-5 87 0,-6 1 163 0,0 3 212 16</inkml:trace>
  <inkml:trace contextRef="#ctx0" brushRef="#br1" timeOffset="170290.52">30259 5778 15 0,'0'0'213'0,"6"0"23"0,-6 0-2 15,0 0-33-15,0 0-17 0,0 0-2 0,0 0 11 16,0 0 16-16,0 0 16 0,0 0 10 15,0 0 7-15,0 0 7 0,-6 0 11 0,6 0-1 16,0-5-12-16,-8 5-20 0,8 0-23 16,0-3-26-16,-6 3-34 0,0-4-21 15,-1 1-12-15,0-5-7 0,1 5-7 0,-7-5-7 16,7 5-2-16,-8-4-8 0,8-1-6 16,0 0-4-16,-1 5-11 0,0-5-4 0,1 1-12 15,6 4-8-15,0-5-3 0,6 4-8 16,1-3-3-16,0 3-4 0,-1-3 0 0,7 0-6 15,0 3-4-15,0-4-3 0,7 5 0 16,0 0-1-16,5-5-2 0,-5 5 1 0,6-1 3 16,-7 0 1-16,1 4-4 0,0-3 2 15,-2 3 2-15,-4 0-3 0,-1 0-3 16,0 0 0-16,0 3 3 0,-1-3 0 0,2 8-3 16,-1-5 6-16,0 5-3 0,0-2 4 15,-7 2-10-15,8-1 4 0,-8 4 1 0,7-3 1 16,-6 2 4-16,-1-2-3 0,1 3 16 15,-7 0-3-15,6 1 2 0,-6-5 0 0,-6 4-6 16,6 0 2-16,-7-1-2 0,1 5-1 16,-1-4-2-16,7 0-3 0,-7 4 5 15,7-4-5-15,0 0-5 0,0-1 0 0,7 1 1 16,0 0 1-16,-7 1-2 0,6-1-1 16,1 0 1-16,-1-1-2 0,0 2 0 0,2-5-3 15,-8 0 1-15,0 4 0 0,-8-4 2 16,2 1-1-16,0 3-2 0,-1 0 0 15,-6-4 1-15,0 4-3 0,1-4-2 16,-2 5 0-16,8-5 3 0,-1 4-2 0,1-4-2 16,-8 1 1-16,8-2 2 0,0-1 3 0,-2-2-5 15,2 4-11-15,0-3 9 0,6-4 4 0,0 4 0 16,0-1 0-16,-6-3 4 0,6 4 14 16,0-4-6-16,-7 0-3 0,7 4-3 15,0-4 1-15,0 0-3 0,0 3 1 0,0-3-7 16,0 0 3-16,0 0 1 0,7 0 0 15,-1 0 0-15,0 0 1 0,0 0 3 16,2 0 0-16,-2 0-2 0,7 0 1 0,-6-3 2 16,-1 3 3-16,1 0 2 0,-7-4 0 15,6 4 7-15,-6 0-6 0,6 0 2 0,2 0 1 16,-8-4-1-16,6 4-1 0,0 0-2 0,7 0 3 16,-6 0 0-16,6-3-6 0,7-1 0 15,-2 4-9-15,2-4 6 0,7 1 4 16,-1-1 5-16,0 1 10 0,-1-2 6 0,1 5 22 15,-6-3 2-15,6 0 6 0,-13-1 1 16,7 4 2-16,-7 0 0 0,0-4-5 0,0 4-3 16,-7 0-3-16,0-3-5 0,8 3-15 15,-8 0 0-15,1 0-1 0,-1 0-1 0,1 0-2 16,-7 0-2-16,6 0 9 0,-6 0-3 16,7 3-3-16,-7-3-3 0,6 0-2 15,-6 0-1-15,0 0-4 0,0 0-1 0,7 0-5 16,-7 0-4-16,0 0 1 0,0 0-7 15,0 0-12-15,0 0-23 0,0 0-35 0,-7 0-48 16,7 0-79-16,0 0-128 0,-6-3-158 16,-1 3-174-16,1 0-178 0,-7-4-66 0,0 4 15 15,-1 0 99-15,2-4 151 0,-1 0 188 16</inkml:trace>
  <inkml:trace contextRef="#ctx0" brushRef="#br1" timeOffset="171341.14">31795 5671 32 0,'0'-4'227'0,"7"0"39"0,-1 1 0 16,-6-1-13-16,0 4-10 0,0-3-4 0,0-2-10 15,0 2-9-15,0 3-10 0,0-3-14 16,-6 3-18-16,-1-4-8 0,0 4 5 15,1-4 12-15,-7 4 15 0,0-3 6 0,-7 3 8 16,-5 3-2-16,-1-3-13 0,-7 8-22 16,-7-5-28-16,-5 5-23 0,0-1-19 0,-1 4-15 15,-7 0-13-15,8 4-13 0,-7 3-5 16,7-4-14-16,-1 4-10 0,7 1-10 0,6 3-6 16,7-4-5-16,6 1-12 0,8-2 2 15,5 2 1-15,7-1 0 0,7 1-4 16,5-4-1-16,8 0 0 0,0 3 2 0,6-8-6 15,0 6-2-15,0-6 4 0,0 1 0 16,0-4-2-16,0 4 1 0,1-3 1 16,-2-5 1-16,1 5-1 0,0-4-2 0,0-2-2 15,7-2-5-15,-7 5 6 0,0-5-3 0,1 0-1 16,-2 0-2-16,-5 0 0 0,6 0 0 16,0-5-6-16,-7 5 1 0,-5-2-2 15,4-2 2-15,-10 0-4 0,4 0 2 16,-5 1-4-16,-7-1-6 0,0 0-2 0,0-3 0 15,-7 0-4-15,1-1-4 0,-14 1 5 0,1 0 9 16,-1-1 0-16,-6 1 3 0,0 0 7 16,0 0 6-16,-7-1 2 0,8 1 3 15,-1 4 4-15,0-2 2 0,6 2 4 0,7-1-2 16,-1 1 1-16,2 3-3 0,6 0 3 16,-2-4-1-16,2 4-2 0,6 0 5 0,0 0-5 15,6 0 2-15,-6 0-2 0,14 0 0 16,-8 4-2-16,8-4-1 0,-2 0 3 15,8 3-4-15,-7-3 1 0,0 4-2 0,6-4 1 16,-5 0-1-16,5 3-2 0,-5-3-1 16,-2 0 0-16,1 0-3 0,-6 0 1 0,6 5-1 15,-1-5 1-15,-4 0 0 0,-2-5 1 16,0 5-3-16,0 0 3 0,2 5-3 0,-2-5 5 16,-6 0 0-16,6 0 1 0,-6 0 7 15,7 3 4-15,-7 1 10 0,0-1 10 0,6 1 12 16,-6 3 10-16,7 0 9 0,0 1 0 15,-1 0-3-15,6-2-6 0,8 5-7 0,-7-3-7 16,7 4-10-16,0-6-5 0,-1 1-6 16,1 1-7-16,-1-2-6 0,-6-1-5 15,1-2-6-15,-2 1-14 0,1 0-34 16,-6-4-73-16,6 0-143 0,-7 0-183 16,0-4-202-16,-6 0-145 0,0 1-51 0,0-2 30 0,-6-1 117 15,6-2 172-15</inkml:trace>
  <inkml:trace contextRef="#ctx0" brushRef="#br1" timeOffset="171789.4">32068 5663 27 0,'-6'-3'283'15,"0"-1"50"-15,-1-4 51 0,7 5-14 0,-7 0-21 16,1-1 2-16,6 0 21 0,-6 1 22 16,6-1-1-16,0 0-23 0,0-3-33 0,-7 2-39 15,7 3-44-15,0-2-43 0,0 4-27 16,0-4-13-16,0 4-12 0,0-3-14 15,0 3-19-15,0 0-21 0,0-4-16 0,0 4-16 16,0 4-15-16,7-4-7 0,-7 3-4 16,6 5-3-16,7-1-3 0,-6 4-2 0,-1 0-2 15,8 7-8-15,-8 0-9 0,7 5-4 16,0-5-3-16,0 8-4 0,-1-4-2 16,2-1-3-16,-1 1-2 0,6 0 0 0,-12 0-4 15,5 0 0-15,-4-3-2 0,4-1-3 16,-5-4-8-16,0 1-13 0,-7 0-18 0,6-4-23 15,0-3-32-15,-6-2-30 0,0 2-36 16,0-1-53-16,0-3-88 0,0-4-98 0,0 3-117 16,0-6-107-16,0 3-99 0,0-8-27 15,0 5 61-15,0-5 96 0,0 5 134 16</inkml:trace>
  <inkml:trace contextRef="#ctx0" brushRef="#br1" timeOffset="172258.3">32323 5704 126 0,'0'-15'329'0,"0"0"55"0,-7 4 66 0,7 1-25 15,-7 2-21-15,7 1 13 0,0 0 12 16,0 3-18-16,0 0-40 0,0 1-47 16,0-1-56-16,7 4-58 0,0 4-44 15,-1-1-13-15,7 1-8 0,1 3-2 0,-2 4-6 16,8 4-16-16,-1-1-7 0,1 1-16 0,0 3-11 15,-1 1-16-15,1-1-14 0,-8 4-14 16,2-4-16-16,-2 4-8 0,-5-7-8 0,0 3-6 16,-1-3-2-16,1 3-5 0,-7-6-8 15,0 2-11-15,0-7-19 0,0 4-20 16,0-4-24-16,0-2-20 0,0 2-17 0,0-4-16 16,-7-3-14-16,7 0-13 0,0 0-33 15,-6-3-18-15,6-1-29 0,0-4-19 16,0 1-10-16,-7-4 4 0,7 0 32 0,0 1 36 15,-7-2 43-15,1-3 44 0,-7 5 38 16,0-1 41-16,-7 3 39 0,1 1 36 0,-7 3 49 16,0 1 65-16,-7 3 61 0,-6 0 36 15,0 3 12-15,0 1-7 0,-6 0-32 0,5 3-54 16,-5-3-51-16,12 2-44 0,1-1-32 16,-1-2-24-16,13 1-18 0,1-1-22 15,12 1-48-15,-5-4-84 0,12 4-103 0,6-8-131 16,0 4-136-16,8-7-136 0,5 3-38 15,-6 1 39-15,13-5 80 0,-7 1 122 0</inkml:trace>
  <inkml:trace contextRef="#ctx0" brushRef="#br1" timeOffset="172586.86">32589 5623 42 0,'0'-3'360'0,"-6"-1"68"0,0-1 73 0,6 3 58 15,-6-2-29-15,6 0-29 0,-8 1-34 16,8-1-35-16,0 0-52 0,8 0-66 0,4-3-89 16,8 3-57-16,-1-3-32 0,13 3-17 15,8-3-4-15,-1 3-8 0,6-2-5 16,1 1-10-16,-1 2-13 0,-5-1-13 0,-7 4-14 16,-8 0-7-16,1 4-3 0,-19-1-1 15,0 5 1-15,-7 3 7 0,-14 0-4 0,-5 7-6 16,-1 1-10-16,-6 3-8 0,7 0-6 15,-1 3-8-15,0-3-2 0,8 0 0 0,5 0-1 16,0 0-2-16,7 0-1 0,7-4-1 16,6-3-1-16,1 0-6 0,-2-1-4 0,8-3-3 15,-1-4-7-15,1 4-16 0,-1-6-29 16,1-3-41-16,0 3-72 0,6-5-128 16,-7 0-154-16,-6-5-166 0,0-2-160 0,0 4-71 15,-13-5 16-15,0 1 100 0,-7 0 142 16,-5 0 176-16</inkml:trace>
  <inkml:trace contextRef="#ctx0" brushRef="#br1" timeOffset="172771.31">32850 5803 194 0,'-13'0'392'0,"0"0"84"0,0-4 95 0,13 4 10 16,-7-4-32-16,7 4-39 0,0-3-44 16,7 3-50-16,6-4-72 0,6 0-94 15,15 1-64-15,5 0-46 0,6-5-34 0,1 4-30 16,-1 1-22-16,-6-1-24 0,-6 0-28 15,-8 4-36-15,-5-3-81 0,-7 3-147 16,-13-5-188-16,-6 2-199 0,-13 3-138 0,-8 0-50 16,-5 0 35-16,-1 3 121 0,-6 2 175 0</inkml:trace>
  <inkml:trace contextRef="#ctx0" brushRef="#br1" timeOffset="173754.02">32362 6297 213 0,'12'-4'277'0,"2"4"47"16,-1-3-13-16,7-1-13 0,-1 4 12 0,0-4 37 15,-6 4 54-15,7 0 25 0,0 0-2 16,-8 0-20-16,-5 0-28 0,0 0-44 0,-1 0-57 16,-6 0-45-16,-6 4-33 0,-1 0-20 15,-6-1-20-15,-13 1-22 0,-7 0-23 0,-13-1-24 16,-5 4-15-16,-14-2-21 0,-7 2-14 16,-20-3-12-16,-18 3-9 0,-7-3-4 15,-20-1-6-15,-12 0-1 0,-1 1 0 0,-13 1 4 0,6-2 7 16,1 1 1-16,7-1 3 0,11 1-1 15,8 0-4-15,13-1-3 0,13 4-6 16,7-3-5-16,12 0-3 0,20-1-1 0,6 2 2 16,13-5-3-16,13 3-4 0,7-3-2 15,7 0-4-15,13 3-2 0,6-3-12 16,19 0-10-16,13 0-14 0,21-3-17 16,5 3-15-16,27-3-11 0,-1 3 1 0,14-5 6 15,7 2 16-15,5-1 18 0,1 0 19 0,6 1 17 16,-7-1-2-16,2 1 11 0,-9 3 8 15,-4-4 0-15,-15 4 4 0,-19-4 1 16,-13 4 10-16,-19 0-3 0,-20 0-3 0,-20 0-2 16,-26 4-1-16,-18 0-2 0,-21-1-3 15,-19 1-2-15,-13-1 0 0,-20 5 5 0,-6-5 1 16,0 5 0-16,-7-1 2 0,13-3 1 16,6 2 1-16,21 2-5 0,19-4-5 15,12 1-6-15,15-3-12 0,11 2-24 0,15 0-51 16,18-4-119-16,14 0-156 0,12-4-180 15,13 0-179-15,8 2-90 0,-1-3-8 0,6-2 90 16,1 2 138-16,-1-1 177 0</inkml:trace>
  <inkml:trace contextRef="#ctx0" brushRef="#br1" timeOffset="176332.83">30622 6407 13 0,'14'0'287'0,"-8"0"54"0,-6-4 56 0,7 4-3 16,-7 0-26-16,0 0-5 0,0 0 17 15,-7 0 10-15,-5 0-11 0,-2 0-25 0,2 0-34 16,-2 4-41-16,1 0-56 0,0-4-45 15,0 3-28-15,7 0-19 0,0 2-19 16,-8 2-19-16,8 0-9 0,-1 1-10 0,-6-1-7 16,0 3-11-16,-1 2-5 0,2-1-5 15,-14-4-3-15,7 8-9 0,-14-4-7 0,0 0-5 16,-6 3-2-16,0-2-6 0,-7 2-3 16,1-3 0-16,-7 4-4 0,-7-4-1 0,-6 3-3 15,-13 1 2-15,-7-1-2 0,-6 2 10 16,-20-2-1-16,-5 0 2 0,-8 1-3 0,-7 4 1 15,1-4 0-15,-7-1-11 0,0 0 4 16,1 2 0-16,-2-6 1 0,2 5 1 0,-1-3-2 16,0-2-1-16,1 0-3 0,-8 2-1 15,1-1-2-15,-7 0 1 0,1-3-2 16,-1-1 0-16,-6 4 0 0,6-4-2 0,-6 0 1 16,6 0 2-16,6 1 3 0,0-4 4 15,8 3 0-15,0-3 4 0,12 3-3 0,0-3-5 16,7 2-1-16,0-2-2 0,5 4 0 15,2-4-3-15,-1-1 5 0,7 1 0 0,-1-1-1 16,-5-3 1-16,6 4 0 0,-13-4 0 16,6 4-2-16,-6-4 3 0,-7 3 1 0,6-3-2 15,2 4-1-15,5-4 1 0,0 5 3 16,13-5-3-16,7 2-2 0,7 3 1 0,-1-5 5 16,7 3-2-16,0-3-1 0,6 3 0 15,-6-3 3-15,-7 4-2 0,0-4-2 16,1 0 0-16,-7 4-1 0,0-4-1 15,0 4-2-15,-1-4 0 0,7 0-3 0,7 2 1 16,0-2 2-16,0 0 3 0,6 5 3 16,1-5-1-16,6 0 3 0,0 0-5 0,-14 0 3 15,8 0-1-15,-8 0-1 0,2 0 0 0,-8 0 1 16,-6 0 1-16,-1 0-6 0,-5 0 0 16,-8 0 2-16,8 0-2 0,-7 0-2 15,-7 0 1-15,7 0 1 0,6 0-1 0,-7-5-2 16,8 3 4-16,-1-2 1 0,-5 4 0 15,-2-4-2-15,1 0 1 0,-20 1 3 0,7 0-2 16,-13-2 1-16,-8 5 1 0,2-2 1 16,6-3 4-16,-1 5-5 0,1-4 0 0,13 1 1 15,0-1 0-15,6-3 1 0,7 3-2 16,-1-3-1-16,8-1 1 0,-1 4 0 16,7-2-1-16,0-2 1 0,6 1-2 15,7 0 7-15,0 0-2 0,7-1-1 0,-2 1 3 16,8-4-1-16,0 3-1 0,6 0-3 15,8-2 0-15,-1 3 4 0,6-1-3 0,0-3-1 16,14 3 2-16,-7-2-3 0,7 0 2 16,5 1-2-16,-5-1 0 0,-1 2 1 0,1-2 0 15,-8-2 1-15,1 5 1 0,7-4 2 16,-7 4-1-16,-1 0 0 0,1-5 2 16,1 5-3-16,-1-4-2 0,-1 4 0 0,1-5 1 15,0 5-1-15,0-3-3 0,0 2 3 16,0-3 3-16,6 3-3 0,-13-2 0 0,7 0 0 15,1-2 2-15,-8 1-1 0,0 0-2 16,0 1 0-16,1-2 0 0,0-3-2 0,-7 5 1 16,6-5-3-16,-6 0 2 0,0 1 4 15,-1-1 0-15,-5 0 0 0,6 1 0 16,0-1-1-16,7 5 0 0,-1-7-2 0,0 7 6 16,7-5 10-16,6 4 3 0,1 1 12 0,-1-1 2 15,1-1 3-15,-1 5-5 0,1-4-7 16,5 0-2-16,-5 1-6 0,6-2-7 15,-7 1 0-15,1 0-5 0,5 0 3 0,-11-3-3 16,5 3-1-16,-6 0 0 16,7 0 1-16,-8 0 2 0,8-1-5 0,-1 2 1 0,1-5 0 15,5 5 1-15,1-2-4 0,1 1 2 16,-1 0-1-16,-1 0 0 0,1-4 2 16,6 4 0-16,-5 1 0 0,5-5 0 0,0 4-1 15,1-5-1-15,0 6 0 0,-1-5-2 16,7 1 1-16,0 3 0 0,6-3 1 15,-5 2 2-15,-2-2-1 0,8 3 0 0,-7-4-2 16,-1 4 0-16,2 0-1 0,-1-1-2 16,0-2-1-16,0 3-2 0,-1 0 3 0,2-3 2 15,-8 3-2-15,7-4 0 0,0 4 1 16,0-4 3-16,7 4-4 0,0-3-5 0,-2-1-5 16,2 0 1-16,6 1-2 0,0-1 0 15,0 0 4-15,-6 4 5 0,6-3 6 0,-7 2 1 16,1 2-2-16,-1-1 1 0,-6 0-2 15,-1 0 1-15,-4 0 3 0,-2 1-1 16,1 1 2-16,-1 2 1 0,0 0-1 0,7-4 1 16,0 3-2-16,6 1 0 0,1 0-2 15,0 0-2-15,6-4 3 0,-6 4-2 0,-2-5 1 16,8 5 0-16,-12 0 2 0,5-1 0 0,1-2 0 16,-8 2 0-16,2 0 1 0,5 5 0 15,-6-5-1-15,7 1 2 0,-8 4-3 16,8-5 4-16,-1 1-3 0,7 0 1 0,0-1-1 15,-6 1 0-15,6-4 1 0,0 4 0 16,-6-4 1-16,-1 0-1 0,0 4 0 16,1-4-2-16,-7 0 0 0,6-1 0 0,-6 1 0 15,0 4 1-15,0-4 2 0,1 0 0 16,4 0-1-16,-4 0-2 0,5 0-3 0,7 0 1 16,-6 4 1-16,6-4 1 0,0 4 2 15,-7-4-1-15,7 0 1 0,0 3-1 0,-6-3-1 16,6 4 1-16,-7-1 0 0,1 1 1 15,6 0-2-15,-6-1 2 0,-2 1-2 16,8 0-2-16,0 0-1 0,0-4 0 0,8 4-1 16,-2-5 2-16,-6 1 0 0,6 0 3 15,-6 1-1-15,0-1 1 0,0-1 1 16,0 5 0-16,0-5 1 0,-6 6-2 0,0-5-2 16,-8 3 0-16,1-3-1 15,0 4-1-15,-6-4-3 0,5 4 2 0,-5-4 3 0,-1 4-2 16,1-4 1-16,0 3 2 0,5-2 2 15,1 2-2-15,0 0-2 0,0 1 3 16,7 0 0-16,-8 3-1 0,8 1 0 0,0-5 1 16,-1 4 2-16,0 1-2 0,1-1 0 15,0 0 0-15,-1-3 0 0,7 3 0 16,-6 1-3-16,6-1 1 0,-7 1-1 0,7-2 1 16,-7 2-1-16,7 0 1 0,-6-1 1 0,6 0 1 15,0 1 1-15,0-1 1 0,-6 0 1 16,6 1-2-16,0-1 0 0,0-1-8 15,-7 3 3-15,7-2 0 0,0 0 2 16,-7 1-1-16,7-1 0 0,0 0 9 0,0 4-1 16,0-4-3-16,0 2-3 0,0-3 1 0,0 2 3 15,0 3 1-15,-6-4-3 0,6 0 0 16,0 0 2-16,6 4-2 0,-6-3-5 0,7-1 3 16,0 0-2-16,-7 1 1 0,6 0 1 15,-6-2 0-15,6 2 0 0,-6 3 0 0,7-4 2 16,-7 4 1-16,0 0-1 0,0-3 2 15,7 3 0-15,-7 0-3 0,0 0 0 0,0 0-2 16,6 0 1-16,-6 0-2 0,0 0-1 16,0 0 0-16,7 0 0 0,-7 0 2 15,0 0 1-15,6 0 0 0,0 0 5 0,8 0-1 16,-2 0-2-16,2 3-1 0,5-3 0 16,1 0 0-16,6 4-6 0,-7-4 4 0,7 3 0 15,0-3 1-15,-6 5-2 0,6-2 2 16,1 0-1-16,-2 1 0 15,1 0 1-15,0-1 1 0,0 5 0 0,7-4 1 0,-7 4 0 16,0-6-1-16,0 2 1 0,-7 4-1 16,1-5 1-16,-1 1-1 0,1 0 1 15,-7-2 0-15,-6 3-2 0,6-1 0 0,-7-4 1 16,0 3 0-16,-6 1 0 0,8-4 2 16,-8 0 1-16,6 4 0 0,-6-4-3 0,0 0-1 15,0 3 0-15,0-3 2 0,0 0-1 16,0 0 2-16,0 0 3 0,0 0-2 0,0 0 2 15,-6 0-2-15,6 0 2 0,-8-3-3 16,-4 3 1-16,5 0-1 0,-6-4-2 16,0 4-2-16,1-4 1 0,-2 1 0 0,1-1-2 15,-7-1 3-15,1 3-2 0,0-2 1 16,-8 0-2-16,1 1 1 0,0-1-8 0,-6 0 1 16,-1 4 5-16,1-4-1 0,-7 2 1 15,6 2 2-15,1-5 6 0,-1 5-4 0,-7 0 0 16,15 0 1-16,-7 0-3 0,5-3-1 15,8 3-1-15,6 0 4 0,-1 0 1 16,2 0 0-16,-2 0 1 0,8 0 1 0,0 0 0 16,-1 3-2-16,-6-3-2 15,0 0 0-15,-1 5-1 0,-4-3-1 0,-9 6 2 0,1-4 0 16,6 3 1-16,-5-1-3 0,5 3 3 16,0-2 2-16,1 0-2 0,-1 1-4 0,8-2 0 15,-2 6 3-15,8-5 0 0,0 4 0 16,-1 0 1-16,7 4 2 0,0-1 0 0,-7 2-3 15,7-2 1-15,0 4 1 0,0 0-1 16,0-3 0-16,7 3 2 0,-7-3-1 16,0 0 2-16,0-1 0 0,7-2-2 0,-7 1-8 15,0-1-21-15,0-5-37 0,0 4-75 16,0-7-132-16,0 4-173 0,0-5-208 0,0 1-153 16,0-4-54-16,0 0 24 0,6-4 106 15,-6-4 158-15</inkml:trace>
  <inkml:trace contextRef="#ctx0" brushRef="#br1" timeOffset="184110.77">9626 9679 143 0,'6'-4'295'0,"0"0"36"16,1 1 17-16,-1-2 3 0,1-1-14 0,0 2-17 15,-1 0-12-15,0-2-4 0,-6 1-1 16,0-2-8-16,0 0-13 0,0 3-21 0,-6-4-35 16,6 5-46-16,-6-5-38 0,-1 1-31 15,0 3-24-15,1-3-20 0,-7 0-15 16,-7 0-8-16,8 0-10 0,-15-5-8 0,8 5-8 16,-8-4-1-16,-5 4-1 0,-1 0-2 15,1-5-7-15,-1 5-3 0,1 0 6 0,-7 0-5 16,0 3 1-16,6-3 3 0,-6 2 6 15,6 2 6-15,1 0 2 0,-1-1 0 0,1 0 0 16,-1 4-6-16,1-4-2 0,-1 8-2 16,-5-4-6-16,-9 4-6 0,2 0 5 0,-7-1 0 15,6 5 0-15,-6-1-5 0,6 0 3 16,1 4 2-16,-1-4-2 0,7 5-4 16,7 2-2-16,-7-3 5 0,6 3-2 0,7 1 0 15,0 0 3-15,0-1 4 0,6 2 3 0,1 2-1 16,5-4 1-16,2 5-13 0,-1-1 0 15,6 3 2-15,1-2 0 0,-1 4 1 0,7-2-2 16,0 2 12-16,-6-2-4 0,12 5-3 16,-6-4-1-16,7 0-1 0,-1 3 0 0,8-6 6 0,4 3-5 15,2 0-3-15,0-4 2 16,6 0-2-16,0 0 3 0,6-3-6 0,1 0 5 16,6-3 3-16,0 2-4 0,0-3 3 0,7-4-5 15,-1 4-3-15,-5-4-1 0,-1 0 2 16,0-3-3-16,0 4-1 0,0-5 6 15,-6 1 3-15,-1-1 0 0,1 1-3 0,6 0-2 16,-7-4-5-16,1 3-3 0,-1-3-5 0,1 0 3 16,-1 0 1-16,1 0 0 0,-7 0 1 15,6 0-1-15,1-3 2 0,-7 3-3 0,7-4-1 16,-7 4 4-16,0-7 0 0,7 3 2 16,-7 1 3-16,0-2 1 0,0 2-3 15,-1-1 3-15,8-3 3 0,-7 4 1 0,0-5-3 16,0 1-1-16,1 0 2 0,-1-1-3 15,-1 1 2-15,-5 0-3 0,6-1 3 0,-6 1 1 16,5-4 3-16,-5 3 0 16,0 2 0-16,6-1 0 0,-13-5 4 0,7 4 0 15,-1 1-7-15,-6 0 4 0,-6-1-1 0,5 1 2 16,2-4-4-16,-8 4 4 0,0-4 5 16,8 3-1-16,-8-2 0 0,1-1-1 0,-1 0 1 15,8-4-7-15,-8 4-3 0,0 0-1 16,0-1 2-16,8 2 1 0,-8 0-6 15,-6-6 4-15,7 9 5 0,-14-4-2 0,7 1 4 16,-12-2-4-16,-2 1 4 0,2 0 0 16,-8 1-1-16,7-2 1 0,-13 1-4 0,6 0 1 15,0 0 2-15,1 0-3 0,-1 0 2 16,-6 0-2-16,7 0 2 0,-7 0 3 16,6 0-1-16,-6-1 0 0,7 3-4 0,-7-2 0 15,0-1 0-15,-1 1-1 0,1 0 1 16,1 1 0-16,-1 2-9 0,-1-3 4 0,1 4 0 15,0-4 5-15,0 4-2 0,0-1 3 16,0 1 7-16,0 0-3 0,0-1-3 0,6 1-1 16,-6 2 3-16,1-2-4 0,5 4 2 15,-6 0-2-15,6-1 3 0,-5 4 3 16,5-4-2-16,0 4 1 0,1 0-5 0,-1-4 2 16,0 4-4-16,1 0-3 0,-1 4-1 15,1-4-1-15,-1 0 3 0,-6 4 4 16,6-4 0-16,-5 4-1 0,5-1 3 0,-6-3-2 15,0 3 2-15,0 4-12 0,0-2 6 16,-6-1 4-16,6-1 3 0,-7 1 4 0,7 3-4 16,0-3 10-16,-1-1-5 0,8 1-6 0,0 4-3 15,-1-5 1-15,1 1-2 0,-1-1-1 16,0 5 3-16,1-5-3 0,-7 1 3 0,12 0-4 16,-5-1 3-16,0 1 0 0,-1 4 1 0,1-5 1 15,5 4-3-15,-5-3 1 0,6 0 1 16,0 3 0-16,0 0-5 0,6-2 4 0,-5 2 0 15,5-1 2-15,0 6-1 0,1-5 1 16,-1 5 2-16,7-2 1 0,-6 0-2 16,0 2 0-16,-2-1 2 0,2 3-3 0,6-2 0 15,-6-2-4-15,6 5 1 0,0-1-1 0,0-2-2 16,0 3 4-16,6-5 0 0,-6 5 0 16,6 0 0-16,2-1 3 0,-2 1 1 0,0 0 0 15,1-1-3-15,-1 1 0 0,1 0 3 0,6 0-2 16,-7-1-1-16,8 1-3 15,-8-4 2-15,7 3 2 0,0-2 1 0,0 2-2 0,0-3 0 16,0 1 1-16,7-2-1 0,-7 1-4 16,6 0 6-16,-6 1-2 0,7-2-6 0,-1-3-2 15,7 4 4-15,-6-3 0 0,6-1-8 16,0 0 3-16,0 0 3 0,0 0 3 0,-6 1 4 16,6-4-2-16,0 3-1 0,-7-3 0 15,7-1 4-15,-6 5-1 0,6-5-7 0,0 2-2 16,0-3-4-16,0 6 1 0,0-4-3 15,7 0-1-15,-7-4-1 0,6 3 8 0,1 1 3 16,6-4 3-16,-7 4 1 0,8-4 1 16,-7 0 2-16,-1 0-1 0,7 0 0 15,-7 0-1-15,1-4-2 0,-1 4-2 0,1-4-2 16,-7 4 1-16,7-3 1 0,-7 3 2 16,6-4 1-16,-6 0 2 0,1 1-2 15,5-2-1-15,-6 5 3 0,0-2-1 0,6-3-1 16,-6 2-3-16,7-1 3 0,7-3 0 0,-8 3-5 15,7-3 0-15,-7 3 2 0,1-4-3 16,-1 1 2-16,1 0 1 0,-7 0 3 16,0 0 0-16,-6 3 1 0,-1-3 3 0,-5-1 1 15,-2 1-2-15,-5 0-2 0,6-1 1 16,-6 1-2-16,-1 0 1 0,-6-1 5 16,0-2 2-16,0 3 0 0,-6-5-1 0,6 1-2 15,-7 0 3-15,0 0-5 0,1 0-1 16,-1-4 1-16,1 5 0 0,-8-5 5 0,2 4-1 15,-1-5 3-15,-7 6-1 0,0-5-3 16,-6 1 2-16,1-1 1 0,-1 0-3 16,0 1 0-16,-7-4-2 0,7 3 3 0,0-3-2 15,0 2-1-15,-1 2 2 0,8-1 3 16,0 0 2-16,-8 1 0 0,15 3-1 0,-8 4-3 16,1 0-7-16,5-1-62 0,2 1-135 15,-8 3-200-15,-6 4-222 0,-7 0-137 0,-6 4-67 16,-6-4 16-16,-14 4 113 0,-7-4 187 15</inkml:trace>
  <inkml:trace contextRef="#ctx0" brushRef="#br1" timeOffset="186209.87">8446 10051 72 0,'-6'0'283'0,"0"-2"26"16,6 2 21-16,-7 0-63 0,7 0-60 0,0 0-30 16,0 0-9-16,-7 0 6 0,7 0 9 15,0 0-1-15,-6 0-3 0,0 0-20 0,-1 0-23 16,-6 0-20-16,-6 0-13 0,5 2-11 16,-12-2-5-16,1 5-3 0,-1-5 3 0,-1 3 0 15,-5-3 4-15,-1 4 4 0,1 1-3 16,-8 1 4-16,7-2-3 0,-5 0-3 0,5-1-13 15,-6 0-16-15,1 5-10 0,-9 0-11 16,2-1-10-16,-13-3-5 0,-1 3-4 0,-13 3-5 16,-6-2-1-16,-13-1 0 0,0 1-8 0,-13 3 0 15,-7-1-1-15,-7 2 3 16,-12 3-3-16,0 0-4 0,-7-1-12 0,-6 4 7 16,6-3 2-16,7 2-5 0,0 2 2 0,12-4 0 0,1 3 17 15,7-3-11-15,-1 4 1 0,0-1-1 16,7-4-1-16,0 5 3 0,-1-5-1 15,1 4-2-15,-1 1-3 0,8-5-2 0,-1 1-1 16,7-1 1-16,6 1 8 0,8 0-3 16,-2-1 1-16,8 1-1 0,6-4 4 0,0 5-7 15,6-6-5-15,7 5 8 0,-1-5-2 0,8 2 1 16,6-1-1-16,-7 0 0 0,1-1 1 0,5 2-7 16,-5-5 2-16,6 3-2 0,-1 2 0 0,2-5 4 15,-1 0-1-15,6 1 3 0,1 0 2 16,6-6-1-16,6 3 0 0,1-2 1 0,5 2-2 15,-5-5 1-15,12 3-2 0,1-3-1 0,-1 0 1 16,1 0-5-16,0-3 8 0,6 3-2 0,0-5 5 16,-7 2-1-16,7-2 2 0,-7 5 2 15,1-2-5-15,0-6-2 0,-8 8-7 0,1-4 7 16,0 0 0-16,-6 1-6 0,-1 3 3 16,-6-4 3-16,1 4 4 0,5-2-3 0,0 2 4 15,-6 0 4-15,7 0-2 0,-1 0-3 0,1 0-5 16,-1 0-6-16,0 0 1 0,1 2 3 0,-1 2-5 15,0-4 5-15,-6 3 7 0,-6 5 3 0,-1-5-6 16,1 4-2-16,-7 1 2 0,-6 0-3 16,5-1-1-16,-5 0-4 0,6 1 3 0,-1-1-1 15,8 0 1-15,-1 1-1 0,1-1 6 0,5-3 2 16,9-1 1-16,-2 0 3 0,7 1 0 16,-1-4 3-16,8 0-7 0,-6 5 6 0,4-5 1 15,2 0 3-15,0-5 6 0,-1 5-4 16,0 0 1-16,1 0-3 0,-1-4-2 0,1 4-1 0,0-3-6 15,-1 3 6-15,0-3 0 0,7-1-3 16,-6 0 4-16,6 1-7 0,-6-1 5 0,6-3-5 16,0 0-11-16,6-1 8 0,-6-3-1 15,6 4 4-15,1-4-17 0,0-1 8 0,5 1 12 0,1 2-5 16,1-8-1-16,-2 7 1 0,8 0 17 0,6-6-14 16,-7 2-1-16,7 3-3 0,-6-4-1 15,7 4-2-15,-1-3-2 0,-7 2 5 0,1 5-1 16,-8-4 3-16,2 4 1 0,-2 0 9 0,2-1-2 15,-8 4-1-15,1 1 13 0,-7-1 8 16,6 0 9-16,-6 1 0 0,0 3 10 0,0 0 5 16,-6 0-3-16,6 0-6 0,-13 0-8 0,-1 3-4 15,-6 1-9-15,-5 3 0 0,-7 5-3 16,-1 2 2-16,-7 1 1 0,2 3 1 16,5 4 9-16,-6-3 2 0,0 2 0 0,0 5 2 0,0-4 6 15,0 0 0-15,7 1-6 0,-2-2-2 0,2-3 2 16,13 1 0-16,5-1-3 0,8-4-2 0,6-3 8 15,13 0 0-15,0 0-2 0,13-3-1 16,7-2 0-16,12-1-4 0,7-5-7 0,7 0-4 16,12-5-5-16,8 3-6 0,-2-2-7 0,2 0-4 15,-8 0-9-15,-12 1-22 0,-6-1-41 16,-8 0-59-16,-13 4-114 0,-6-2-182 0,-6-3-205 16,-20 5-181-16,-13-4-68 0,0 4 1 0,-7-3 88 15,-5 3 166-15,-1 0 205 0</inkml:trace>
  <inkml:trace contextRef="#ctx0" brushRef="#br1" timeOffset="187409.72">1042 9913 105 0,'19'-12'292'0,"1"2"58"0,-1-1 44 15,0 0-23-15,1-1-19 0,-7 2 6 16,0 0 21-16,0 2-1 0,1-3-24 0,-14 4-31 15,0-4-31-15,-14 4-41 0,1-5-59 16,-6 5-39-16,-8 0-25 0,-5 3-21 0,-7 0-21 16,0 4-16-16,-7 0-9 0,-5 0-11 15,-2 4-6-15,-5 7-3 0,-7 0 0 16,6 4-3-16,-6 6 1 0,0 5-7 0,6 1 1 16,0 5-6-16,13 0-9 0,7 2-5 15,13-2-3-15,14 5-6 0,12-7-18 16,12 3 6-16,8-8 6 0,13 4-4 15,13-6 4-15,5-1 2 0,2-4 11 16,12-7-5-16,-7 0-6 0,7-8 1 0,-6 1-5 16,0-4-7-16,-1-4-7 0,-6-3-9 15,-12 3-7-15,-8-6 3 0,-6 3-4 16,-13-5-1-16,-7-2 2 0,-12 3 3 0,0-4 7 16,-8 4-2-16,-5-4 7 0,-7 4 5 15,6-3 3-15,-6 3 6 0,1 3 4 16,-2-3 3-16,1 4 2 0,6 3 1 0,1-2 6 15,0 1-2-15,6 1 3 0,-1 4-5 16,8-3 0-16,6 3-5 0,6-5 1 16,8 5 0-16,-1-2-5 0,6 2 3 15,0 0-1-15,8-4 5 0,-8 4-2 0,0 0 3 16,-5-4 1-16,-1 4 0 16,-7 0 0-16,1 0 0 0,-1 0 0 0,1-4-3 15,-7 4 1-15,0 0 1 0,0 0-3 16,0 0 1-16,0-3-1 0,0 3 0 0,0 0-5 15,0 3 2-15,6-3 1 0,-6 4-4 16,0 4 2-16,0-1 4 0,0 5 5 0,0-2 2 16,6 0 4-16,-6 2 10 0,8 3 2 15,-8-1 1-15,6-3 0 0,0 4-1 16,1-1 1-16,0 1-1 0,-7 0-2 16,6-1-2-16,1 1 0 0,-1-4-2 0,-6 0-9 15,6 1-1-15,1-2 0 0,0-3-5 16,-1 1-5-16,-6-1-7 0,13 0-20 15,-6-3-45-15,-7 3-65 0,6-7-105 16,1 4-125-16,-1-4-160 0,-6 0-138 0,0-4-97 16,0 0-10-16,0-3 69 0,0 5 106 15,0-7 157-15</inkml:trace>
  <inkml:trace contextRef="#ctx0" brushRef="#br1" timeOffset="189256.46">1159 10158 95 0,'6'-3'311'0,"1"-1"65"16,-7 4 48-16,0-4-26 0,6 1-21 0,-6-1-2 15,6 4 10-15,2 0-7 0,4-3-23 16,-5-2-30-16,6 5-38 0,0-3-52 16,7-1-62-16,-8 4-49 0,8-3-28 15,-7-1-24-15,7 1-19 0,0-1-11 0,-8-3-10 16,1-1-11-16,0 5-9 0,0-5-5 15,-7 1-4-15,-6 0-5 0,0-1 3 16,0 1 1-16,-6 0 5 0,-7 3 4 16,7-4 0-16,-8 5 6 0,-4 3-1 0,-2 0 0 15,-7 0-4-15,8 3-1 0,-7 5 4 16,6-2-1-16,8 2-1 0,12 1 4 0,0 5 1 16,0-3-1-16,19 0-3 15,1 0 0-15,6 3-2 0,6-3-2 0,1-4 2 16,-1 4-3-16,1-3-2 0,-7 0-3 15,0-6 0-15,-7 3-1 0,1-2-2 16,-1-3-3-16,-5 0-4 0,-2-3-12 0,8-2-21 16,-7 3-28-16,0-6-27 0,0 0-34 15,-7 1-36-15,8-4-28 0,-8 0-5 16,0 0 10-16,-6-3 16 0,0 3 37 0,0-4 40 16,0 5 41-16,0-2 28 0,-6 1 25 15,6 0 28-15,-6 3 32 0,6 6 34 16,0-7 20-16,0 6 5 0,-6-1 6 15,6 4-13-15,0 0-16 0,6 0-23 0,-6 4-12 16,6-1 18-16,-6 6-9 0,6-2-1 16,1 3-6-16,0 0-4 0,-1 7-9 15,1-7-20-15,-7 0-2 0,6 2-7 0,1-1-6 16,-7-4-2-16,0 0-2 0,7 0 1 16,-7-2-1-16,0-2 3 0,0-3-3 15,0 0-2-15,0 0 3 0,0-8-7 16,0 5-2-16,6-8-5 0,-6 4 1 15,6-4-3-15,-6-4-3 0,6 1 3 0,2-1 1 16,-8 0-2-16,6 0 2 0,0 4 4 16,1 0-1-16,-1 1 0 0,1 3 1 15,0 2 5-15,-1 2 10 0,0-1 7 0,8 4 3 16,-2 4 18-16,2-1 11 0,5 2 7 16,1 2 0-16,-8 0-8 0,8 4 0 15,0-4-11-15,-1 5-11 0,1-6-12 16,-1 6-7-16,-5-5-5 0,4 5-4 0,2-6-2 15,-6-2-2-15,5 3 0 0,-13 1-6 16,8-5 4-16,-2 1-5 0,2-4-6 16,-8 4 2-16,7-4 0 0,0 0-2 15,0 0-2-15,1 0 2 0,-2-4-1 0,8 4 0 0,-7-4 1 16,-1 1 5-16,2-5 2 0,6 5 0 16,-14-5 2-16,7 2-1 0,0-3 0 0,-6 1-4 15,-1-2-2-15,-6 0 1 0,0 3 3 0,0-5 0 16,0 1 2-16,-6 4 8 0,-1 0-2 0,0-1 0 15,-6 1 1-15,7 3-1 0,-7 0-11 16,0 1 2-16,-1 3 6 0,-5 0 0 16,0 3-2-16,0 1 0 0,5 0 12 0,-6 6-6 15,8-2-3-15,-1 3 1 0,6 0-2 16,0 3-1-16,7-3 3 0,14 1-1 0,-1 2-3 16,6-3 2-16,8 0 1 0,-2-3 0 15,1-1-1-15,0 0 1 0,0 1 1 0,1-8-1 16,-8 3-1-16,7-3 3 0,-13 0-6 15,6-3-2-15,-5-1-4 0,-8-3-4 0,7 3-4 16,-6-3-6-16,-1-4-1 0,-6 0-1 0,0-1-2 16,7 2 0-16,-1-5 4 0,-6 0 2 0,6 4 4 15,-6-3 1-15,8 2 5 0,-8 2 7 16,6-1-2-16,-6 3 0 0,6 5-1 0,-6-4 4 0,7 7 3 16,0-5 3-16,5 5 2 0,1 0 4 15,1 0 5-15,5 5-1 0,0 2 0 0,-6-4-5 16,1 5-2-16,6-1 1 0,-8 4 1 0,1-3 2 15,-6-1 3-15,-1 0-3 0,1 0 5 16,-1 4-4-16,-6-6 0 0,0 2-2 0,0-4-3 16,0 0 5-16,-6 1 0 0,-1-4 3 0,1 0-5 15,-8 0-2-15,8 0 0 0,-6 0 2 16,-2-4-2-16,8-2 0 0,-8 1 6 0,8-2 1 16,-1-4-1-16,7 4-7 0,-6-4 0 0,6 0 1 15,0-4 5-15,6 1-5 0,-6-1-2 0,7 1 0 16,-1-1-4-16,1 0-3 0,0 4-7 15,5-4 2-15,2 4 4 0,-8 4 0 16,0-3 0-16,8 2 1 0,-1 4-3 0,7 0 0 0,-8 1-4 16,8-1 1-16,-1 4-1 0,1 0-4 0,0 4-4 15,-1-1-3-15,1 1-5 0,-2 3-1 0,2 1 1 16,-6-1 2-16,5 0 3 16,-6 1 7-16,6 4 8 0,-5-6 2 0,-1 1-1 0,0 0 2 15,0 5-1-15,-7-9 1 0,8 5-3 16,-8-1 10-16,7-3-2 0,-7-1 6 0,1 1 3 15,-7-4-2-15,0 3 5 0,0-3-6 0,0 0 4 16,0 0-7-16,-7-3 3 0,1-1-1 0,-7 4-2 16,-1-7-4-16,-4 4 3 0,4-1 3 0,-5-4 0 15,5 5 1-15,2-2 3 0,-2 3 3 16,2 2 0-16,5 0-7 0,-6 0-3 0,6 0 0 16,1 2-1-16,0 6-1 0,6-4-3 0,6 4 6 15,7-1 1-15,-6 0-3 0,12 1 3 0,1-1 1 16,-1 0-1-16,7 0-5 15,-6-3-4-15,6 3 0 0,-7-3-6 0,-5-1-1 0,4 2 4 16,-4-5 2-16,-8 0 0 0,1 0 3 0,6-5-1 16,-6 5-1-16,-1-7-1 0,0 4 2 0,1-5 1 15,-7 1-1-15,0-4 3 0,0 3 2 16,0-2 1-16,0 3 3 0,0-1 5 0,0 1 3 16,0 2-2-16,0 3-4 0,7-3 3 0,-1 5 0 15,-6-3 0-15,13 3-6 0,-6 0 3 0,6 3 6 16,-1-3 1-16,8 0-2 0,-6 0-3 15,5 0 4-15,-6 0-2 0,6 0-5 0,1 0-5 16,0-3 1-16,-8-1 1 0,8-3-1 16,-7 3 0-16,0-3 0 0,6-5 1 0,-6 6-3 15,1-5-1-15,-8 0 1 0,-6-4-1 0,0 1-5 16,0-1 2-16,-6 0 0 0,-8-4-1 0,-5-2-3 16,-7-2-2-16,-7-2 2 0,1-4-1 0,-14 0-1 15,1-5 1-15,-8 1 1 0,8-3 2 0,-13 3 7 16,5 0 1-16,-6 0 1 0,8 4 5 15,-8 4 4-15,7 2 10 0,-1 4 5 0,8 1 6 16,7 7 5-16,-2 1 0 0,14 2-5 16,0 1-8-16,6 7-6 0,14 0-2 0,0 7 2 15,6 1 3-15,12 6 8 0,8 4 7 0,6 5 10 16,13 3 1-16,0 6-3 0,6 5-4 0,1 0-8 16,-1 7-8-16,8-5-12 0,6 5-7 15,-7-2-4-15,-1-3-2 0,-4-2-6 0,5-5-17 16,-7 2-21-16,-6-8-36 0,7 0-69 0,-7-6-136 15,0-1-200-15,-13-4-227 0,6 0-133 16,-6-4-45-16,-6 0 27 0,-1-4 113 0,-5-4 194 16</inkml:trace>
  <inkml:trace contextRef="#ctx0" brushRef="#br1" timeOffset="196683.92">29671 13602 11 0,'0'-4'332'0,"0"1"57"0,0-5 44 16,-6 5 2-16,6-1-82 0,0 1-70 15,0-5-27-15,0 8-8 0,0-4 7 0,0 1 5 16,0-1-8-16,0 4-17 0,6 0-37 15,-6 0-38-15,0-4-36 0,8 4-32 0,-2 4-19 16,0-4-7-16,8 0 1 0,-1 4-4 16,6-1-5-16,-6-3 1 0,13 4-8 15,0 4-5-15,1-5-5 0,-2 4-5 0,1 1-8 16,7 3-11-16,-1-1-10 0,8 2-3 16,-8-1-2-16,1 3-1 0,6 1 0 0,0 0 3 15,0-1 3-15,0 1 1 0,0 3-5 16,0-3 2-16,7-1-3 0,-1 1 1 15,7 4 4-15,-7-4 0 0,2 3 2 0,5-4-3 16,-7 1 0-16,8 3 0 0,-8-2-3 16,1 1-2-16,-1 1-1 0,7 1 1 0,-7-1-2 15,1 4 1-15,0 0 0 0,0 0-3 0,-7 0 3 16,7-3 2-16,-8 2 4 0,1-2-2 16,-6-1 2-16,-1 0 11 0,8 2 4 0,-1-3-2 15,0-2-1-15,-7-1 1 0,7 1-2 16,-6 0-4-16,0-4-10 0,-8 0 1 15,1-4-1-15,-6 1 2 0,-1-5-1 16,-5 4-2-16,-8-3 5 0,0-1 0 0,8-3 4 16,-8 4 4-16,-6-4 4 0,7 0 2 0,-7 4 3 15,6-4-2-15,1-4-3 0,0 4-4 16,-1-4-5-16,0 4-2 0,0-3-5 16,-6-1 0-16,8 0-1 0,-2-2 0 15,-6 1-2-15,0-2 1 0,0 0 3 16,-6 3-3-16,-2-7 0 0,2 4-4 0,-6-4 2 15,5 0-1-15,-6 0-2 0,0-1 0 0,-1-2 1 16,2 1 2-16,-2 1 8 16,2-3 7-16,-1 4 9 0,-1 0 10 0,2 0 9 0,6 4 8 15,-2-4-1-15,-4 3-1 0,5 4-1 16,1-2-5-16,-1 2-3 0,7 0-8 0,-7 4-6 16,7-3-7-16,-6-2-5 0,6 5-6 15,0 0-7-15,-6-3 0 0,6 3-1 16,0 0 1-16,0 0-2 0,0 0 3 0,0 0-1 15,0 3 2-15,0 2-1 0,0-2 2 16,0 1 0-16,6 3-3 0,-6 0 0 16,0 1 0-16,0 3 0 0,6-4-1 0,-6 0 0 15,0 4-2-15,0-3 3 0,0 3-2 16,0-5 2-16,-6 6-1 0,0-5 1 0,-1 4 6 16,0 1 7-16,-5-2 8 0,-2-2 6 15,-5 3 11-15,-7-4 8 0,0 4 3 0,-1-4 1 16,1 1 2-16,-6-5-9 0,6 5-5 15,0-5-7-15,0 1-4 0,6-4-7 16,8 3-10-16,-8-3-4 0,0 0-24 0,7 0-46 16,-13 0-61-16,7-3-111 0,-1 3-169 0,-6-7-225 15,6 3-211-15,1-3-81 0,-1-1-6 16,8 1 74-16,-2-1 153 0,8 1 220 16</inkml:trace>
  <inkml:trace contextRef="#ctx0" brushRef="#br1" timeOffset="198079.81">31776 14687 212 0,'12'0'285'16,"-5"0"24"-16,0-4-18 0,-1 4-55 0,-6 0-24 15,7 0 7-15,-7 0 22 0,0 0 27 16,-7 0 14-16,7 0 12 0,-13 0 3 16,6 0-13-16,-12 0-21 0,0 0-27 0,-1 0-22 15,-7 0-28-15,2 0-35 0,-1 0-32 16,-14 0-19-16,1-4-11 0,-6 4-13 0,-1-3-11 15,1 3-9-15,-7-4-4 0,-1 4-7 16,2 0-6-16,5 0-4 0,1 0-6 16,5 0-6-16,7 4-3 0,1-1 0 0,7-3-3 15,-2 4-1-15,14 0 2 0,0 2 6 16,13 3 1-16,0-3 2 0,13 5-3 0,7 0 0 16,0 0-5-16,-1 8-6 0,7-5-4 15,-6 9-7-15,-8-5 1 0,1 4-2 16,0 0-1-16,-6 0-2 0,-1-1 6 0,-6 1 0 15,0 1-3-15,0-2 1 0,0-2 1 16,0-1 3-16,0 0-5 0,0 0 2 0,7-2 0 16,-7-2-3-16,7-2 7 0,-7-2-22 15,6 1-34-15,-6-3-52 0,6-2-99 16,-6-2-142-16,14 1-193 0,-8-10-183 0,13 5-86 16,-5-4-13-16,5-2 68 0,0-2 123 15,8 1 178-15</inkml:trace>
  <inkml:trace contextRef="#ctx0" brushRef="#br1" timeOffset="198274.11">31620 14983 46 0,'6'-3'401'0,"-6"-5"55"0,-6 1 55 0,-2 3 63 15,-4-3-98-15,-8 3-70 0,-5 1-28 16,-8-1-8-16,-7 4-14 0,1-4-28 16,-7 1-47-16,-5 3-55 0,5 0-45 0,1 0-43 15,-1 3-38-15,7-3-34 0,0 4-26 16,6 0-23-16,7-4-28 0,6 3-39 0,8 1-49 15,5-4-86-15,14 0-118 0,5 0-154 16,8 0-157-16,6 0-124 0,7-4-36 16,-1 1 40-16,7-1 98 0,0 0 144 0</inkml:trace>
  <inkml:trace contextRef="#ctx0" brushRef="#br1" timeOffset="198942.95">32095 14862 77 0,'-13'0'190'16,"7"4"5"-16,-2-4-23 0,-4 4-8 0,5-4 11 15,0 0 25-15,1 0 34 0,0 0 28 16,-1 0 22-16,1 0 11 0,6-4-1 0,-7 4 0 16,0-4 10-16,7 4-14 0,-6-3-21 15,6-1-23-15,0 1-29 0,0 3-33 0,0-5-50 16,0 2-27-16,0-1-19 0,0 1-17 15,6-1-5-15,8 4-12 0,-8-4-13 0,7 1-12 16,7 3-6-16,-8 0-8 0,2 0-8 16,5 0-3-16,-6 0 1 0,0 3-2 15,-7-3-2-15,2 4-1 0,-2 0-3 0,-6-1 3 16,0 4 3-16,0-2-2 0,-6 2 1 16,-2 0 0-16,2 0 3 0,0 4-1 15,-7-4-3-15,0 1 2 0,6 3-2 0,-5-3 3 16,-2 3-5-16,1-1-3 0,6-2 0 0,1 3-3 15,0-1 0-15,6 2 3 0,0-1 1 16,0 0 0-16,6-4-2 0,0 4 3 0,8-4 2 16,-8 4-7-16,8-3 0 0,-2 0 4 15,-5-2 2-15,6-2-1 0,-7 3 2 16,1-3 5-16,-1 0-1 0,-6 0-1 0,0 3-2 16,-6-4 2-16,-1 1 3 0,-6 3-1 15,0 1 0-15,-7-2-2 0,1-2 3 16,0 4-2-16,6-1-4 0,-7 0-4 0,7 1 3 15,6-5 1-15,-5 4 1 0,-2-3-1 16,-5 4 0-16,-1-5 5 0,-6 1-3 16,-7 0-4-16,-5-1-9 0,-1-3-23 0,-7 0-65 15,1 0-103-15,-2 0-134 0,9 0-173 16,5-3-178-16,1-1-74 0,5-3 12 0,15 3 74 16,5-4 121-16</inkml:trace>
  <inkml:trace contextRef="#ctx0" brushRef="#br1" timeOffset="199420.71">32427 14826 140 0,'0'-4'236'0,"0"0"19"0,0 4-30 15,0-3-43-15,0-1-18 0,0 4 5 16,0-3 17-16,0 3 14 0,0 0 4 0,0 0 5 16,0-4-2-16,0 4 0 0,0 0 6 15,0 0 13-15,0 0 20 0,0 0 11 0,0 0-1 16,0-4-16-16,0 4-30 0,0 0-32 16,0-3-40-16,6-1-31 0,-6 0-21 15,0 1-9-15,7-1-5 0,-7 1-6 16,7-2-5-16,-7 2-8 0,6-2-6 0,0 3-12 15,1-2-11-15,6 0-7 0,6 0-7 0,1 1-4 16,0-1 0-16,5 4-1 0,8-4 5 0,-1 4 5 16,8-2 0-16,-1 2 2 0,-7 0-2 15,1 2 0-15,-7-2-1 0,0 4 3 16,-7 3 8-16,-12 1 18 0,-7-2 0 0,-13 7 3 16,-6 1 1-16,-7 1-8 0,-7 3-6 15,-7 0-20-15,2-3-1 0,5 3-4 0,7 1-2 16,13-5-1-16,13 5-1 0,7-5 0 15,19-3 0-15,13 0-2 0,13-4 0 16,13 1-4-16,0-5-14 0,6 1-25 0,2-4-51 16,-8-4-118-16,-7 1-183 0,-6-5-230 15,-20 1-171-15,-5-4-73 0,-20 0-1 0,-7-3 89 16,-7 3 171-16</inkml:trace>
  <inkml:trace contextRef="#ctx0" brushRef="#br1" timeOffset="200817.18">29685 12456 280 0,'6'-4'336'16,"1"4"58"-16,0-5 4 0,-1 2-36 0,-6 3-18 15,7-3 3-15,-1-1 6 0,-6 4-13 16,6-4-27-16,-6 1-34 0,7 3-43 0,-7-3-53 16,7-2-50-16,-1 2-35 0,0-1-28 15,8 0-23-15,-1-3-15 0,6 4-5 0,8-5-3 16,-2 1-2-16,7-1 0 0,2-2 7 15,5-1 6-15,-7 0 0 0,7-1 1 0,7 1-4 16,-7-3-3-16,6-1-14 0,1 1-6 16,-1-1-4-16,8 0-1 0,-1-2-4 0,7-2-4 15,-2 4 4-15,2-3 3 0,6-1 1 16,-6 4-7-16,7 1 0 0,-1-4 4 16,-6 3 9-16,6 1-10 0,0-1-2 0,-7 0 1 15,-6 4 1-15,7 0 2 0,-7 0-9 16,-7 0 4-16,1 0 2 0,-7 4 1 15,0 0 0-15,-7-1-1 0,-6 1-1 16,1 3 1-16,-7 1 0 0,-1-4 1 0,-6 2-2 0,-7 5 2 16,8-3-3-16,-8-1 3 0,1 4 1 15,-1 0-3-15,-6 0 2 0,0-3-3 16,0 3 3-16,0 0-1 0,-6 0-2 0,-1 0 3 16,1 0 2-16,-8-4 3 0,2 4-2 15,-2 0 0-15,2 0 4 0,-8-4-2 0,7 4 0 16,-1 0 2-16,2-3-2 0,-2-1 0 15,8 4-11-15,-7-4 6 0,7 1 5 16,-1-2 2-16,0 5 0 0,1-2 0 0,6-3 11 16,0 2-5-16,0 0-7 0,0-2-5 15,6 2 0-15,1-1 5 0,0 4-1 0,6 0-4 16,7 0 3-16,-2 0 3 0,9 0 0 16,5 4 0-16,1 4 2 0,-1-5 8 0,1 5 7 15,7 2 1-15,-14-2 2 16,-1 3 6-16,-5-1 7 0,0 2 3 0,-14 2 4 15,-6-3 5-15,0 0 8 0,-14 0-2 0,-11 3-5 16,-7-1-9-16,-2-3-9 0,-11 1-12 16,0-5-12-16,5 3-17 0,-5-2-35 15,13 0-58-15,-1 1-110 0,13-5-145 0,0-3-205 16,20 0-199-16,0 0-79 0,0 0-3 16,20-3 76-16,-7-5 130 0,7 1 200 0</inkml:trace>
  <inkml:trace contextRef="#ctx0" brushRef="#br1" timeOffset="201504.15">32062 11518 27 0,'0'-8'333'0,"0"1"77"16,0 0 80-16,6-5 36 0,-6 6-2 0,0-2-14 15,0 0-18-15,-6 2-31 0,0-3-41 16,6 3-56-16,-7-2-77 0,0 1-64 15,1 3-50-15,6 4-36 0,0-3-31 0,0 3-19 16,0 3-15-16,6 1-9 0,8 7-4 16,-8 3-4-16,8 2-8 0,-2 1-9 0,1 6-13 15,0-5-10-15,-6 8-4 0,-1-5-4 16,8 5 2-16,-8-4-6 0,7 4-1 16,-7-4 0-16,1-3-4 0,-1-2-3 0,7 1-9 15,-13-3-20-15,6-4-32 0,2 0-47 16,-8-3-107-16,0-4-158 0,0-1-201 0,0-3-203 15,0 0-87-15,-8-3-14 0,8-4 74 16,-6-1 143-16,6-3 199 0</inkml:trace>
  <inkml:trace contextRef="#ctx0" brushRef="#br1" timeOffset="201884.86">32413 11371 130 0,'-6'-3'289'0,"0"-1"59"16,6 0 17-16,-7 1-28 0,7 3-17 16,-6-4-9-16,6 4-2 0,0-4-5 0,0 4 7 15,-7 0-2-15,7 0-16 0,-7 0-20 16,7 0-20-16,-6 0-27 0,-6 0-39 0,-2 4-27 15,-5-4-12-15,5 4-8 0,-12-1-15 16,0 1-13-16,-6 3-10 0,-1-3-9 0,1 3-15 16,-7 0-10-16,-6-3-10 0,5 3-9 15,-5 1-9-15,-1-1-9 0,7 0-5 0,0-3-10 16,6 0-4-16,-6 3-5 0,13-3 0 16,0-1-11-16,6 0-10 0,0-3-21 0,14 4-35 15,0-4-42-15,6 0-59 0,0 0-102 16,6 0-117-16,14 0-140 0,-7 0-135 0,7 0-104 15,6 0-19-15,0 0 67 0,6 5 103 16,1-2 151-16</inkml:trace>
  <inkml:trace contextRef="#ctx0" brushRef="#br1" timeOffset="202217.31">32662 11672 121 0,'12'6'250'0,"-5"3"49"0,6-6-11 16,-6 4-5-16,5-3 10 0,-6-1 7 15,2 1 2-15,-2-4-3 0,-6 4-15 0,0-1-11 16,0 1-15-16,-6-1-10 0,6-3-13 16,-8 4-20-16,-4 0-23 0,6-4-21 0,-8 4-23 15,-5-1-22-15,5 1-19 0,-12-4-13 16,1 4-15-16,-1-1-13 0,-7 0-8 0,1 2-11 15,-14 3-14-15,7-5-9 0,0 1-7 16,-7-1-1-16,13 1-10 0,-5 0-4 16,5-1-3-16,1 1-1 0,5 0-1 0,8-4-6 15,0 3-8-15,-1 1-18 0,7-4-34 16,6 0-70-16,-6 3-97 0,7-3-125 0,0-3-154 16,6 3-164-16,0-4-65 0,6 1 16 15,0-1 70-15,14-3 115 0,5 3 155 16</inkml:trace>
  <inkml:trace contextRef="#ctx0" brushRef="#br1" timeOffset="202851.99">32739 11441 89 0,'-6'0'275'0,"0"0"46"0,-8-4 30 15,8 4-32-15,-7-4-38 0,6 4-19 0,1 0-4 16,-7 0-12-16,7 0-9 16,-2 0-13-16,2-3-3 0,6 3 0 0,-6 0-6 15,6 0-8-15,0 0-23 0,-6-4-23 0,6 4-24 16,0 0-26-16,0 0-25 0,0-4-24 16,6 4-12-16,0 0-12 0,0-3-8 0,2-1-14 15,11 4-2-15,1-3-8 0,-2 3-3 16,9-4 3-16,-1 0 0 0,0 4 8 0,0-4 5 15,0 1 8-15,-7 3 2 0,1-4 6 16,-7 4 2-16,1 0 2 0,-8 0 1 0,-6 4 4 16,0-4-2-16,0 3-2 15,-13 5-5-15,0-4-8 0,0 3-7 0,-1 0-10 0,2 4-5 16,-8-4 1-16,14 0-2 0,-1 4-1 16,7 0-5-16,0-3 1 0,13 4 2 15,0-2-3-15,6 1-3 0,8 0 3 16,-1 0-10-16,-6-4 4 0,-1 4 4 0,1-3 1 15,-1 2-1-15,-6-2 3 0,0 3 13 16,-6-4-3-16,-1 1-4 0,-12 0 3 0,-1-5 3 16,-6 4 1-16,-7 0 0 0,1-3-1 15,-7 0-3-15,0 3-8 0,0-3-7 16,-1 3-21-16,1-3-40 0,7 3-76 0,-1-3-95 16,8-1-100-16,-2-3-122 0,2 3-116 0,5-3-104 15,-6 0-10-15,6 0 49 0,1-3 79 16,0 3 116-16</inkml:trace>
  <inkml:trace contextRef="#ctx0" brushRef="#br1" timeOffset="203249.04">33364 11484 216 0,'8'-3'335'0,"-8"0"63"0,0 3 23 16,-8-5-41-16,8 2-28 16,0 0 6-16,-6-2 14 0,0 2-6 0,-1 0-13 15,1-2-18-15,6 1-30 0,-7 1-48 0,7 0-60 16,0-1-47-16,7-3-37 0,-7 3-30 16,13 0-19-16,-1 1-10 0,8-1-8 0,0 1 0 15,5-1 6-15,9 0 12 0,-2 4 8 16,1 0 1-16,-1 0 4 0,-5 0-1 0,-2 4-7 15,-5 3-6-15,-14 0-7 0,0 1-1 16,-12 3-3-16,-13 4-3 0,-1-1-4 0,-6 5-8 16,-7-1-9-16,7 0-11 0,0 0-8 15,7 1-9-15,6-5-8 0,6 4-12 0,7-3-16 16,14 4-19-16,5-8-26 0,13 3-31 16,1-3-36-16,7-3-68 0,5-2-99 15,-7-1-109-15,9-1-133 0,-15-4-115 0,1 0-98 16,-7 0 0-16,0 3 75 0,-7-3 109 15,1 0 146-15</inkml:trace>
  <inkml:trace contextRef="#ctx0" brushRef="#br1" timeOffset="203716.16">33189 11968 255 0,'33'0'428'0,"-7"0"51"0,-14 0 56 16,1 0-6-16,1 4-45 0,-14-4-39 15,-14 0-27-15,-5 4-11 0,-13-1-30 0,-8 1-65 16,-18 0-88-16,-8-1-61 0,-5 4-42 0,-7-3-36 16,0 3-25-16,6-3-22 0,0 0-27 15,13 3-40-15,8 1-72 0,5-5-147 16,1 2-213-16,12-3-240 0,1 2-119 0,5-4-37 16,7 4 33-16,8 0 122 0,-2-4 203 15</inkml:trace>
  <inkml:trace contextRef="#ctx0" brushRef="#br1" timeOffset="204732.37">32948 15338 76 0,'19'-3'268'15,"-5"0"39"-15,5-2 14 0,0 2-41 16,1 0-28-16,-1 3-6 0,1-5 10 0,0 1 14 16,-7 1 25-16,-7 3 32 0,7-3 15 15,-13 3-4-15,7 0-18 0,-14 0-25 16,1 0-39-16,-14 0-41 0,-6 0-39 0,-6 3-30 15,-14 4-14-15,-12-2-15 0,-7 1-12 16,-14 2-13-16,-6 0-14 0,-6 3-13 0,0-4-12 16,0 0-11-16,7 0-14 0,-1 1-13 15,6-1-9-15,8-4-9 0,6 2-23 16,12 2-46-16,8-4-60 0,19 1-104 0,6-4-128 16,20 4-150-16,20-4-135 0,6 0-95 15,13-4-38-15,13 4 50 0,0-4 103 0,13 1 143 16,7-4 143-16</inkml:trace>
  <inkml:trace contextRef="#ctx0" brushRef="#br1" timeOffset="204847.39">32505 15375 120 0,'52'-3'421'0,"-13"-1"140"16,-7 0 133-16,-12 1 37 0,-6 0-77 0,-14 3-103 16,-20-4-102-16,-6 4-107 0,-13 0-105 15,-14 0-62-15,1 4-39 0,-7-4-27 16,2 3-27-16,-2 0-32 0,13 1-56 0,1 0-115 16,12-1-189-16,7 1-260 0,0 0-186 15,6-4-92-15,7 0-22 0,1 0 71 0,4 0 163 16,-4-4 246-16</inkml:trace>
  <inkml:trace contextRef="#ctx0" brushRef="#br1" timeOffset="208358.34">20658 8756 105 0,'7'-12'323'0,"-1"5"54"16,0 3 48-16,2-3-38 0,-8 0-37 15,6 3-12-15,0 1 12 0,-6 3 4 0,6-5-9 16,-6 5-26-16,0 0-28 0,0 0-37 0,0 5-46 16,7 2-35-16,0 7-24 0,-1-3-16 15,1 8-21-15,6-1-21 0,-6 0-21 16,-1 1-19-16,6-1-15 0,-4 0-10 0,4 0-7 15,-5-2-4-15,13-3-3 0,-8-1 3 16,8-1-2-16,0-4-1 0,5-3 0 0,15-1-2 16,5-6-5-16,8-1-10 0,5-7-10 15,7 0-18-15,7-4-20 0,0-3-20 0,-1-4-38 16,-6-3-44 0,7-5-76-16,0 1-77 0,-1-4-82 0,0-4-57 0,2 5-11 0,-8-5 10 15,-6 7 37-15,-2 1 46 0,-11 4 48 16,-7 6 0-16,-6 4-14 0,-7 1 11 15,-13 7 29-15,-6-1 37 0</inkml:trace>
  <inkml:trace contextRef="#ctx0" brushRef="#br1" timeOffset="208701.74">22130 8686 294 0,'-7'-4'342'16,"7"0"47"-16,-6 1 1 0,0 3-43 0,6-4-21 15,0 1 16-15,0 3 28 0,0-5 9 16,0 5-13-16,0 0-25 0,0 0-28 16,6 0-44-16,0 5-47 0,8 2-35 0,-8 0-23 15,7 4-19-15,0 3-26 0,0 1-24 16,0 0-24-16,0-1-20 0,7 2-14 0,-7-2-10 15,7-2-6-15,-2 2-6 0,9-7 0 16,-1 0-3-16,6 1 0 0,14-5-7 16,6-3-10-16,7-3-21 0,13-1-27 0,-1-3-41 15,7-4-63-15,0 0-99 0,-6-7-112 16,6 3-132-16,-13-4-125 0,0-3-120 16,-6 0-23-16,-7 0 59 0,7-3 97 0,-14 3 135 15</inkml:trace>
  <inkml:trace contextRef="#ctx0" brushRef="#br1" timeOffset="209104.37">23745 8616 21 0,'0'-3'246'0,"-6"-1"48"15,0 4 33-15,6-4-19 0,0 4-6 16,0-4 14-16,0 4 36 0,6 4 49 16,-6-4 18-16,0 4-5 0,0 0-20 0,0-1-33 15,0 5-52-15,0-6-77 0,0 10-49 16,0-4-32-16,6 3-21 0,1-5-19 0,6 6-22 15,0-5-16-15,7 4-15 0,-1-4-12 16,7 0-11-16,0 1-11 0,0-4-2 0,13-4-2 16,0 3-3-16,1-3-5 0,5-3-5 0,-7 3-3 15,9-4-8-15,-9 1-3 0,1-2-7 16,1 2-16-16,-1-1-25 0,6-3-36 16,-5 0-56-16,5-4-104 0,1-1-116 15,-1-2-129-15,1 0-127 0,-1-5-122 0,1-3-26 16,0 0 59-16,6 0 101 0,-1-3 131 15</inkml:trace>
  <inkml:trace contextRef="#ctx0" brushRef="#br1" timeOffset="209475.96">25471 8620 281 0,'13'4'430'0,"-6"-4"56"0,-1 0 59 0,1 0-33 16,-7 2-42-16,6-2-32 0,-6 5-19 16,7-1-13-16,-7 3-32 0,0 4-61 0,-7-4-75 15,7 8-61-15,0-4-45 0,7 3-37 16,-7 1-23-16,13 0-20 0,-1-1-9 15,8 1-11-15,6-4-9 0,1 0-3 0,12 1-5 16,-1-6-2-16,15-2-6 0,-1 0-5 0,7-4 0 16,-1 0-3-16,8-4-6 0,-1-3-11 15,0-1-19-15,0-2-23 0,-7-1-37 0,1-5-51 16,0 2-80-16,-2-4-90 16,-4-4-96-16,6 0-116 0,-7-4-99 0,-7 1-79 15,8 0 16-15,-8-2 65 0,1 5 94 0,-7 0 129 16</inkml:trace>
  <inkml:trace contextRef="#ctx0" brushRef="#br1" timeOffset="209813.37">27276 8686 85 0,'6'0'342'16,"0"0"71"-16,-6-4 73 0,0 4 0 0,0 0-7 16,-6 4 3-16,-8-1-15 0,-5 1-32 15,-7 7-38-15,0 0-54 0,0 4-86 0,0-1-79 16,0 1-55-16,13 4-37 0,0-1-28 16,13-4-23-16,6 5-10 0,7-5-5 15,13 0-3-15,7-2-5 0,7-1-3 0,5-3-1 16,13-5-1-16,1-3 0 0,19 0-1 15,0-3-4-15,14-5-5 0,5 0-12 0,7-2-10 16,1-1-27-16,5-4-40 0,1 0-61 16,0-7-83-16,-1 1-81 0,8-1-84 15,5-4-77-15,-5 0-58 0,12 0-17 16,-13 5 14-16,1 2 11 0,-15 1 52 0,-18 3 79 16,-20 4 86-16</inkml:trace>
  <inkml:trace contextRef="#ctx0" brushRef="#br1" timeOffset="210149.77">29555 8657 177 0,'-14'0'421'0,"2"0"73"15,-2 0 86-15,2 3 39 0,-8 0-61 0,1 2-62 16,-7-2-49-16,-1 4-44 0,1 4-69 16,7-3-96-16,-7 2-71 0,12 2-49 15,8-1-34-15,6 0-23 0,6-3-14 0,14 2-12 16,7-2-8-16,5-1-6 0,7-3 2 16,13-1-10-16,0 1-2 0,6-8-6 0,1 4-1 15,0-3-2-15,0-5-11 0,6 1 2 16,0 0-3-16,-7-5-13 0,7 1-42 15,0 0-98-15,8-4-159 0,-8-3-223 0,-7 0-193 16,1-4-89-16,-8-3-14 0,-4 2 69 16,-2-2 146-16,-13 3 217 0</inkml:trace>
  <inkml:trace contextRef="#ctx0" brushRef="#br1" timeOffset="211489.67">21166 12987 133 0,'-6'-11'355'16,"6"0"60"-16,-7-1 57 0,1 2-21 0,6-1-87 15,0 4-29-15,0 3-12 0,0-3-7 16,-7 2-12-16,7 5-13 0,-7 0-16 0,1 7-35 15,-7 2-39-15,-6 5-41 0,-1 5-39 16,1-1-37-16,-7 0-31 0,6 4-19 16,7 1-13-16,7-6-8 0,6 2-3 0,6-1 3 15,13-8-4-15,13 2 2 0,21-5-2 16,6-7-5-16,19-3-7 0,6-5-4 0,15-3-10 16,4-3-17-16,1-6-29 15,1 0-50-15,-7-3-91 0,-1-3-116 0,-6-3-133 16,-6 0-131-16,-7-4-108 0,-13-1-20 0,-6-2 55 15,-7 3 97-15,0 1 135 0</inkml:trace>
  <inkml:trace contextRef="#ctx0" brushRef="#br1" timeOffset="211808.57">22664 12715 61 0,'0'-3'333'16,"6"-1"56"-16,-6 1 46 0,0 3 3 16,-6 0-52-16,-6 3-8 0,-15 4 5 15,7 0-5-15,-6 5-13 0,0-1-35 0,0 3-62 16,7 1-75-16,5 0-71 0,2 4-47 0,12-5-30 16,6 4-19-16,8-3-6 0,11-1 6 15,8 1-7-15,6-4 1 0,14 0-2 16,4-8-5-16,22 4-1 0,-1-7-7 0,13 0 3 15,0 0-4-15,7-2-6 0,6-6-6 16,0 1-14-16,-5-1-10 0,4 1-27 16,-5-5-47-16,0-2-69 0,-1 0-79 0,-6-4-97 15,0-5-104-15,-6-2-73 0,-6-5-40 0,5 1-17 16,-12-4 39-16,0-3 83 0,-1 2 99 16</inkml:trace>
  <inkml:trace contextRef="#ctx0" brushRef="#br1" timeOffset="212138.39">24572 12595 100 0,'0'3'290'0,"7"1"32"0,-7-4 51 0,6 0-26 16,0 0-23-16,2 4 21 0,-2-4 50 15,0 8 30-15,-6-1-16 0,7 0-43 0,-7 4-65 16,7 3-77-16,5 1-80 0,1 0-52 0,7-1-28 16,6 1-19-16,7 0 2 0,6-5 4 15,7 1 2-15,12 0-4 0,7-4 1 16,13-2 2-16,7-5-11 0,6-5-10 0,7 3-8 16,-1-6-11-16,8 0-14 0,-1-3-18 15,0 1-23-15,0-5-59 0,-12-3-104 0,-1-1-108 16,-14-3-126-16,-4 1-116 0,-14-5-90 15,-8 0-40-15,-5 0 48 0,-13 0 83 16,-7 1 118-16,-1 0 120 0</inkml:trace>
  <inkml:trace contextRef="#ctx0" brushRef="#br1" timeOffset="212447.65">26689 12331 35 0,'-7'3'313'15,"1"4"60"-15,-7 5 59 0,-7-1-16 16,8 3-49-16,-15 1-43 0,1 7-38 0,6-4-37 16,1 5-37-16,0 2-33 15,6-6-8-15,6 3-16 0,7-4-12 0,7 0-3 16,6-4-1-16,13 1-5 0,6-7-25 0,13-1-17 16,14-3-14-16,7-4-19 0,12-4-20 15,19 0-15-15,8-3-14 0,5-4-15 0,8-4-11 16,-1 1-19-16,0-4-48 0,-6-4-64 15,0 0-70-15,-7-3-63 0,-7-2-70 16,2-2-63-16,-15 4-21 0,-6-5 17 16,-7 5 47-16,-12-1 56 0,-6 4 71 0,-15 4 75 15,-11-1 65-15,-1 4 40 0,-14 3 15 0,-5 6-1 16,-14 3-8-16,-5-1-18 0,-8 8-39 16,0-1-32-16,-13 1-11 0,1 7 2 0</inkml:trace>
  <inkml:trace contextRef="#ctx0" brushRef="#br1" timeOffset="212634.42">28018 12386 9 0,'-14'15'293'0,"2"-1"49"0,-2 1 48 16,8-1-25-16,-7-2-49 0,7 2-38 0,-1-3-26 15,0-1-20-15,1 2-25 0,6-1-23 16,0-3-30-16,6-2-33 0,14 2-33 0,6-4-30 16,13-4-24-16,14 0-16 0,12-4-13 15,6 1-10-15,14-5-12 0,6-3-31 16,13 0-65-16,7-3-104 0,6-5-101 0,7-7-90 15,0 4-76-15,0-7-31 0,-8 0 35 0,-5-1 86 16,-7 2 94-16</inkml:trace>
  <inkml:trace contextRef="#ctx0" brushRef="#br1" timeOffset="212850.99">29294 12346 307 0,'0'3'386'0,"6"1"53"0,8 0 62 0,-2-4-78 15,8-4-70-15,7 0-46 0,18 1-31 16,1-4-42-16,13-4-63 0,12-5-64 16,6 1-64-16,2 1-100 0,6-4-172 0,-7 0-212 15,7-4-111-15,-1-4-54 0,1 0-18 0,-1-3 54 16,1 0 145-16</inkml:trace>
  <inkml:trace contextRef="#ctx0" brushRef="#br1" timeOffset="-202708.51">19414 15712 288 0,'46'-3'356'15,"-7"-1"55"-15,-7 1-17 0,7-1-43 0,-13 4-45 16,0-5-32-16,1 2-12 0,-15 3 8 16,2 0 9-16,-8-3-4 0,0 3-2 0,-6-4-14 15,7 4-29-15,-7 0-42 0,0-4-40 16,-7 4-22-16,7 0-40 0,-6-3-11 15,6 3-12-15,-12 0-19 0,-2 0-12 0,1 0-12 16,-13 3 7-16,0-3-11 0,-7 4-6 0,-5 0 2 16,-8-1-1-16,-6 0 0 0,-7 2 2 15,-13-1-3-15,1-1 1 0,-8 4-1 16,-5-7-4-16,-13 4 1 0,-2 0 0 0,-5-1 1 16,-7 1-2-16,1-4-1 0,-1 3 4 15,-6 1 3-15,0-4-5 0,-7 3-7 0,1 1 3 16,-1 4-2-16,0-5 2 0,-7 1-6 15,8 0 2-15,-8 2 3 0,-5 2-1 0,-1-3-1 16,0 2 1-16,-6 4-1 0,-1-4-2 16,2 0 2-16,-2 5-1 0,8-5 1 0,-2 0-4 15,8 0 3-15,0 1 1 0,7-1 1 16,-1 1 4-16,-6-2 0 0,-1 5 1 16,-6-3-6-16,0-1 0 0,1 0-1 0,-8 5-4 15,-6-6 0-15,8 1 0 0,-2 5 9 16,1-4 0-16,12-1-1 0,8 0 0 0,12 1 4 15,7-1 2-15,12-4 1 0,15 1 2 16,4 0 4-16,16-1 1 0,4-3 0 16,7 4 5-16,14-4-5 0,7 4 0 0,-2-4-4 15,14 0-2-15,0 0 0 0,0 0-8 0,0 0 2 16,7 0-3-16,6 0-11 0,-7 0 4 0,7 0 1 16,0 0 4-16,0 0 1 0,0 0 1 15,7 0 12-15,-7 0-5 0,0 0-3 0,0 0-3 16,6 0-3-16,-6 0 2 0,0 0-3 15,0 0-1-15,0 0 4 0,6 0 0 0,1 0-2 16,-7 0 0-16,7 0 0 16,5-4-3-16,-5 4-5 0,6-4-1 0,0 1 1 0,1-1-5 15,-2-3 1-15,1 0-1 0,7-1 3 16,6-3 0-16,0 0-1 0,7-3 4 0,-1 3 0 16,-6-3 4-16,13-6-1 15,-6 6-1-15,-1-1 3 0,1 1 2 0,-1-4 2 16,-6 3 3-16,7 0 2 0,-13 3 5 15,-1 2 1-15,1-1 1 0,-8 3 5 0,2 2 8 16,-2-3 8-16,-5 6 7 0,-7-1 1 16,7 1 2-16,-7-1-7 0,0 4-4 0,0-3-6 15,-7 3-7-15,0 0-2 0,-5 3-5 16,-8 1-1-16,-6 3-5 0,-7 0-5 0,-6 4-2 16,-7 3 0-16,1 6 0 0,-14-6 0 15,7 4 0-15,-13 5 3 0,6-2-1 0,-6 1 0 16,7 4-2-16,-7 0 1 0,6-4 3 15,7 3 1-15,6-3 2 0,1 0 0 0,13-3 5 16,5-1 1-16,14-1 0 0,0 0 3 16,7-3 7-16,12-3 1 0,1 0 3 0,12 0 4 15,8-1 1-15,11-3 1 0,1 2-4 0,14-6-3 16,-1 0 1-16,13 1 1 16,13 0 0-16,0-4 2 0,6 0-2 0,1 0 3 0,13-4-8 15,-7 4-4-15,-6-4-7 0,0 4-5 16,-8-3-5-16,-4 3-2 0,-15-3-3 0,1 3-5 15,-14 0-15-15,1-4-31 0,-7 4-43 0,0 0-64 16,0-5-120-16,1-2-174 0,-2 4-212 16,1-8-178-16,7 0-65 0,-1-1 8 15,8 2 91-15,-2-5 160 0,8 3 222 0</inkml:trace>
  <inkml:trace contextRef="#ctx0" brushRef="#br1" timeOffset="-201912.67">18945 15566 17 0,'-6'-4'272'0,"-7"0"56"0,0 1 59 0,6 3-16 16,1-3-10-16,-1-1 14 0,0-1 34 0,1 5 12 15,6 0-8-15,-6-3-22 0,6 3-30 16,-7 0-46-16,7-3-63 0,0 3-52 0,0-4-31 16,7 4-31-16,-1 0-26 0,14-4-20 15,-1 4-14-15,21 0-8 0,5-3-11 16,14 3-10-16,12-4-10 0,1 0-6 0,6 4-7 16,0-3-10-16,-6-1-5 0,-1 4-6 15,-12 0 0-15,-1 0-3 0,-11 0-1 16,-2 0-1-16,-7 4-2 0,2-4 3 0,-21 0-1 15,7 3 0-15,-6 1 0 0,-1 0 2 16,1-1-1-16,-7 1 0 0,0 3-2 0,0-4 0 16,-6 2 1-16,0-1-1 0,-1-1 2 15,0 0 2-15,-6 1 3 0,-6-4 3 0,0 4-1 16,-8-1 0-16,1 5 4 0,-13-5 2 16,0 1 6-16,-7 3 0 0,1 1 3 15,-1-1 10-15,-12 3 6 0,5-2 7 0,2 4 3 16,-7-1 2-16,5 3 0 0,1-2-6 15,0 2-9-15,7 1-6 0,5-5-7 0,-5 5-6 16,6-5-4-16,-1 2-1 0,1-1-3 16,0 0-6-16,7-1-2 0,-1-2-7 0,0 0-20 15,1-1-36-15,6-3-60 0,0-1-93 16,7 1-161-16,0-4-203 0,-2 0-215 0,2 0-111 16,6 0-18-16,-6 0 53 0,-1-4 138 15,0 4 199-15</inkml:trace>
  <inkml:trace contextRef="#ctx0" brushRef="#br1" timeOffset="-201359.83">14451 17398 96 0,'0'-8'254'0,"6"-3"44"0,2 0 7 0,4-3-4 16,8-1 4-16,-7-4 11 0,7 1 24 16,-1 0 37-16,7-4 24 0,-12 3-2 0,4 1-19 15,-4-1-25-15,-8 5-33 0,1 3-52 0,-1 0-47 16,-6 3-34-16,0 2-28 0,-6 2-29 15,-1 4-27-15,1 4-22 0,0-1-16 0,-8 8-6 16,8 0-8-16,-8 7-4 0,8 1-8 16,0-1-9-16,-1 4-5 0,7 0-9 0,7 0-5 15,-1 0-4-15,8-4-3 0,-2 1-1 0,8-1-2 16,-1-4-2-16,1 1-1 0,0-4 0 16,-1 0-5-16,7-4-9 0,-6 1-25 0,-1-4-41 15,1-1-64-15,-1-3-127 0,-6 0-151 16,1-3-176-16,-2-4-147 0,-5-1-94 0,-7-7-8 15,0 1 91-15,0-1 133 0,-7-7 174 16</inkml:trace>
  <inkml:trace contextRef="#ctx0" brushRef="#br1" timeOffset="-201161.12">14933 16998 109 0,'0'-14'343'0,"0"-2"66"0,-6 2 69 15,-1 3-11-15,1-1-16 0,-1 6 8 0,-5-1 1 16,4 0-13-16,-11 0-26 0,6 2-37 15,0 1-62-15,1 1-66 0,-8-1-51 0,6 4-46 16,2 0-35-16,5-4-32 0,-6 4-33 0,6 0-21 16,1 4-19-16,6-4-9 0,-6 0-10 15,6 4-14-15,-7-1-20 0,7 1-39 0,0 1-60 16,0-3-97-16,7 6-114 0,-1-4-138 16,-6 3-141-16,6-3-129 0,-6 3-34 0,7 0 45 15,-7-2 94-15,0 1 132 0</inkml:trace>
  <inkml:trace contextRef="#ctx0" brushRef="#br1" timeOffset="-200130.15">14881 17049 169 0,'6'7'273'0,"2"1"55"0,-8 0-6 16,0-1 11-16,6-3 19 0,0 3 34 0,1 1 41 16,-1-5 6-16,-6 4-26 0,7 0-40 0,-1 1-51 15,1 3-66-15,-1 0-80 0,-6 0-54 16,7 3-29-16,0 1-19 0,-1-1-8 0,0 2-8 15,1-2-1-15,0 0-2 0,-1 1-6 16,1-4 0-16,5 4 1 0,-12-4 3 0,7 3-6 16,0-3-4-16,-1-2 0 0,-6-3-4 15,6 1-4-15,-6-3-3 0,0 0 6 0,0 0-6 16,8-2-2-16,-8-4-3 0,0 2-6 16,0-4-4-16,6-4-11 0,0 1 0 0,1-4 0 15,-1 0-1-15,7-4-4 0,0 1 2 0,1-1 1 16,5-3 1-16,0 3 0 0,-6 4-2 15,7 1 6-15,6-1-4 0,-7 3-1 0,7 0 1 16,-6 1-2-16,0 7 3 0,-7-2 0 16,7 4 5-16,-8-2 11 0,1 0 4 0,-6 4 4 15,-7-1 2-15,6 1 3 0,-6 0-2 16,0-1-8-16,0 2-2 0,0-5-4 0,0 2-2 16,0-2-3-16,7 0-1 0,-7 0-2 15,0 0-4-15,0-2 1 0,6-3-2 0,0 2-4 16,8-8-2-16,-2 5 1 0,2-6 2 0,-1 1-2 15,0-4 2-15,6 4 1 0,1 0 2 16,-7 4-1-16,0-1 0 0,0 2 0 0,1 1 2 16,-2 2 4-16,-6 3 3 0,8 3 3 0,-8 5 4 15,7-1 2-15,-7 4 0 0,8 0-1 16,-2 0-6-16,2 0-1 0,5-1-2 16,-5 2-3-16,4-5 0 0,-4 0 1 0,-1 1 2 15,0 0-2-15,0-6-3 0,0 3 0 0,0-1-14 16,0-4-2-16,0-4-7 0,0-1-13 15,0 3-16-15,6-6-24 0,1 4-17 0,-7-7-37 16,7 4-39-16,0-5-51 0,-1 6-45 16,-6-5-31-16,0 0-10 0,0 3 17 0,-6 1 35 15,-1 0 58-15,0-1 63 0,1 2 57 0,-7 1 42 16,7-2 49-16,-14 4 66 0,7-5 68 16,0 1 44-16,-7 3 40 0,7-4 29 0,0 6 5 15,0-3-30-15,0-2-43 0,0 3-27 16,0 1-27-16,0-1-22 0,0 4-16 0,7 0-9 15,-7 0-3-15,13 4-2 0,0-1 4 16,13 5 7-16,-6 0-2 0,12 6-5 16,-5 1-8-16,5 0-11 0,1 2-10 0,-7 5-14 0,-1-3-9 15,1 4-10-15,-6-3-6 16,0 3-5-16,-7-2-3 0,-1 5-4 0,-4-8-3 0,4 4-5 16,-6 0-3-16,-6-3 3 0,0-1-3 15,0 1-2-15,0-5-8 0,0 1-4 0,0-4-8 16,-6-1-12-16,6-2-15 0,-6-1-23 15,-8-7-22-15,2 0-25 0,-1 0-28 0,6-10-23 16,-6 2-21-16,0-10-17 0,0 0-39 16,7-4-41-16,-8-4-27 0,14-4-15 0,-6-6 12 15,6 0 34-15,0-6 58 0,6 3 70 0,-6 2 65 16,0 5 46-16,0-2 26 0,0 8 28 16,-6 0 44-16,6 5 47 0,-7 3 54 0,7 3 39 15,-6 0 21-15,6 3-4 0,0 6-28 16,0-1-39-16,6 0-54 0,7 2-36 0,1 5-14 15,5-2-14-15,0 2-4 0,8 2-3 16,5 3 5-16,-6-2 1 0,-7 4-1 0,7 1 3 16,-12 3 6-16,-1 0 3 0,-13 0-2 15,-7 3-3-15,-5 1-8 0,-14 3-5 0,-7-3-5 16,-7 3-5-16,-5 1-5 0,-1-5-6 0,1 4-1 16,6-7-15-16,7 0-39 0,-1 0-74 15,20-3-107-15,6-5-126 0,7 1-154 0,20-4-144 16,5-4-71-16,8 1 16 0,13-5 78 0,-1 5 114 15,14-8 148-15</inkml:trace>
  <inkml:trace contextRef="#ctx0" brushRef="#br1" timeOffset="-199295.38">16789 17061 333 0,'20'0'472'0,"-7"0"60"0,-7-5 50 16,-6 5-51-16,0-2-87 0,0 2-64 16,7 0-44-16,-7 0-32 0,0 0-27 0,7 0-42 15,-1 2-50-15,8 3-48 0,-2-2-30 16,1 5-20-16,7-1-14 0,0 4-17 0,5 0-13 15,-5 0-9-15,6 3-9 0,-6 1-5 16,-1 3-5-16,-6-3-1 0,0-1 7 0,-7 2 1 16,1-2 5-16,-14 1-3 0,1-5-2 15,-14 2-2-15,1-1-7 0,-7-4-4 0,0 0-5 16,0 0 0-16,7-2-1 0,-8-5 0 0,1 0-2 16,14-5 1-16,-8 2-1 0,6-4-1 15,8-4-1-15,0 0 0 0,12-1 4 0,0-6-5 16,8 4-3-16,6-5-3 0,5 1-8 15,1 0-13-15,7-1-28 0,-1-3-25 0,8 5-36 16,-1 2-38-16,0 0-31 0,-7 1-11 0,1 2 5 16,-1 5 24-16,-6-1 37 0,-12 5 40 15,5-1 36-15,-6 1 32 0,-6-2 21 0,-1 5 10 16,-6-3 9-16,0 3 9 0,0 0 7 16,0 0 10-16,-6 0 12 0,6 0 16 0,0 0 11 15,0 3 22-15,0 2-7 0,0 2-8 16,6-4-16-16,7 8-12 0,0 0-11 0,7 1-26 15,-1-1 4-15,-5 0-1 0,-2 4 1 0,1-5 0 16,7 5-2-16,-14-4-4 0,8 0-1 16,-8 3-2-16,0-6-1 0,1-1-2 0,0 0-2 15,-7 0-1-15,0-3-2 0,0-4-4 0,-7 0-8 16,7 0-3-16,-7-4-5 0,7-3-6 16,7 0-3-16,0 0 0 0,-1-4-1 0,7-4-5 15,7 0-9-15,-1 1-11 16,0 0-12-16,8-1-7 0,-1 0 0 0,0 3-2 0,-1 2 12 15,1-1 13-15,-6 3 14 0,0 5 9 16,-7-1 7-16,-1 1 8 0,2-2 2 0,-14 2 3 16,0 3-3-16,0-4-11 0,-6 4-26 15,-2-3-36-15,-4-1-32 0,-8 0-36 0,7-3-21 16,-7-4-7-16,2 0 20 0,4 0 26 16,1-3 32-16,0-5 34 0,6-3 22 0,7 0 18 15,0 0 11-15,0-3 6 0,0-1 5 0,0-4 2 16,0 5 5-16,0-4 0 0,0-1 12 15,0-2 26-15,0 3 29 0,0-4 42 0,0-1 43 16,7 5 33-16,-7 0 16 0,0-1-4 16,0 8-6-16,0 0-25 0,0 4-33 0,0 7-26 15,0 0-23-15,7 0-21 0,-7 8-17 16,0 3-13-16,0 3-5 0,6 4-6 0,1 8-5 16,-7 3 1-16,0 5-7 0,12 2-2 0,-4 8-10 15,4 0 0-15,2 3-1 0,11 1-4 16,1 0-1-16,0 0-1 0,7 0-1 0,-1-5-2 15,7 0-3-15,-6-2-1 0,7 0-3 16,-2-4-1-16,-5-1 1 0,6-3-1 0,-7 0-3 16,1-4-1-16,-7 1-8 0,0-5-19 15,0-3-32-15,0 3-50 0,-7-6-83 0,1-1-103 16,0 1-125-16,-7-5-141 0,-7-3-131 16,-6 0-35-16,0 0 40 0,-6 0 83 0,-7 0 121 15</inkml:trace>
  <inkml:trace contextRef="#ctx0" brushRef="#br1" timeOffset="-198531.82">17819 16984 50 0,'-26'-8'317'0,"6"-3"61"15,0 0 60-15,1 0-13 0,5-1-57 0,14 2-48 0,-6 3-33 16,12-3-24-16,2 1-15 0,11 2-12 16,7 0-15-16,6 0-21 0,7 0-22 0,14-1-31 15,-1 4-39-15,7 1-42 0,6-5-29 16,-7 8-15-16,7-3-12 0,-6-1-5 0,0 4-2 15,-14 0-3-15,7-4-1 0,-13 4-5 16,0 0 4-16,-6-3-2 0,-7 3-5 0,-6 0 4 16,-8-4 3-16,2 4 7 0,-8-3-3 0,-6 3 1 15,-6-5 2-15,0 5 3 0,-8 0 11 16,-6 0 13-16,-5 0 23 0,-1 8 22 0,-7-4 18 16,7 3 13-16,-7 4 0 0,7 0-4 15,0 0-15-15,13 3-18 0,6-3-16 0,1 5-16 16,12-6-11-16,1 0-12 0,6 2-6 15,7-1-6-15,-7-3-4 0,6-2-1 0,-6-1 0 16,7-5-5-16,0 0-2 0,-8 0-6 0,8-5 1 16,-1-1-2-16,-5-2-3 0,5-3 1 15,1 4 4-15,0-4 2 0,-2 0 1 0,2 1 1 16,-7-2 3-16,1 8-1 0,4-3 5 16,-4 3 4-16,5 1 4 0,-5 3 2 0,4 0-1 15,2 3 1-15,0 1-1 0,-1-1 0 0,-5 1 0 16,-2 0-3-16,2 3 2 0,-1-2 2 15,-7-3 0-15,0-2-3 0,-6 5-6 16,7-5 0-16,0 0-4 0,-7-5-7 0,6 3-1 16,-6-7 2-16,6 6 2 0,1-5 1 15,0 1 1-15,-1 0 7 0,1-1-5 0,-7 5 2 16,6-1 4-16,1 4 4 0,0 0 4 0,-1 4-3 16,6-1 3-16,2 2 1 0,-1 2-6 15,0-4 2-15,0 4-4 0,-1-3 1 0,2 3-1 16,-1-3 0-16,0-4 3 0,0 5 0 15,-7-5-1-15,8-5 2 0,-8 1-1 0,0-3-1 16,8 0 0-16,-8 0-4 0,1-8 0 0,5 0-3 16,-5 1 5-16,-7-5 1 0,0-2 2 15,0-1-1-15,-7-4 0 0,-5 1 0 0,-1-5-2 16,-7-3-7-16,0 0-2 0,-5-4 5 16,5 1 1-16,-6-1 8 0,0 5 15 0,-1-2 25 15,9 5 18-15,-2 6 10 0,7 6 4 0,-1 2-4 16,14 3-9-16,-6 6-5 0,12 2-8 15,8 8-3-15,5 2 2 0,1 10 4 16,12 2-2-16,1 4-6 0,6 3-9 0,0 4-6 16,7 1-7-16,0 4-6 0,-1-2-7 0,1 5-7 15,-1-5 0-15,0 2-4 0,-5-2-7 0,-8-2-14 16,1-4-29-16,-7-4-53 0,-7-4-113 16,-12 0-167-16,0-7-224 0,-21-3-214 0,1-1-91 15,-13-4-12-15,-13 1 76 0,7-4 152 16,-8-4 219-16</inkml:trace>
  <inkml:trace contextRef="#ctx0" brushRef="#br1" timeOffset="-198382.37">19121 16754 22 0,'7'-8'497'0,"-1"-4"111"0,0 5 87 15,1-3 67-15,0 2-70 0,13 0-175 0,-1 1-121 16,13 0-78-16,1-4-67 0,13 3-54 16,5 1-43-16,8 0-48 0,7 0-46 0,-1-1-86 0,-6 0-157 15,-8 6-207-15,-12-6-261 0,-13 4-144 16,-19 0-69-16,-14 4 10 0,-12 0 115 15,-13 4 184-15</inkml:trace>
  <inkml:trace contextRef="#ctx0" brushRef="#br1" timeOffset="-194005.6">1439 16459 70 0,'-14'-14'374'0,"-12"-8"73"15,7 7 56-15,-7-3 20 0,6 0-66 16,1 2-44-16,6 6-29 0,0-5-31 16,0 5-17-16,6-2-25 0,1 5-46 15,6 0-48-15,-6 4-37 0,12-2-25 0,0 2-23 16,1 3-17-16,12 8-17 0,-6-2-12 15,13 8-4-15,-6 5-11 0,6 4-12 0,-7 2-15 16,7 4-11-16,-6 5-8 0,-7-2-11 16,7 5-6-16,-14 0-1 0,1 2 1 0,0-2 0 15,-1 0-3-15,-6 0 1 0,0-4-5 16,0-1-5-16,0-2-13 0,-6 0-31 0,-8-9-41 16,2 2-61-16,-2-6-86 0,1-2-117 15,1-8-138-15,-2 1-130 0,-6-8-113 0,1 0-40 16,-1-8 34-16,2-3 93 0,4-7 135 15,-6 0 151-15</inkml:trace>
  <inkml:trace contextRef="#ctx0" brushRef="#br1" timeOffset="-193691.65">1263 16471 217 0,'-20'-26'270'0,"1"0"30"0,-7 5-23 0,6-1-45 16,-6 2-1-16,1 7 14 0,-8-1 25 15,7-3 31-15,-7 3 31 0,7 3 15 0,-6 0-10 16,12 0-28-16,-6 4-32 0,7-3-43 15,-1 2-54-15,0 1-45 0,14-1-29 0,-7 1-25 16,13 0-17-16,0 0-15 0,13-5-17 16,6 5-10-16,8-4-2 0,18-1-2 0,7 2-5 15,7-5-2-15,12 5-1 0,1-2-2 16,0 5-3-16,-7 0 2 0,-6 4-1 0,-8 3 1 16,-5 3 3-16,-13 4 0 0,-7 3 1 15,-14 2-4-15,-12 6 0 0,-6 5 0 16,-6-2-3-16,-8 5-5 0,-7-1-2 0,-5 1-2 15,-1 0 4-15,1-4-2 0,6 0-2 0,-7 0 2 16,7 0-9-16,-7-7-22 0,7-1-57 16,7 1-99-16,-1-5-135 0,1-2-180 0,0-1-176 15,5-3-75-15,8-1 0 0,6-3 74 16,6-3 119-16,8-1 174 0</inkml:trace>
  <inkml:trace contextRef="#ctx0" brushRef="#br1" timeOffset="-193086.09">1745 16456 298 0,'-7'3'398'0,"-6"5"51"0,1-1 51 0,-2 0-83 15,-5-2-61-15,6 2-25 0,0 0-7 16,-1-3-16-16,8-2-29 0,-6 3-40 0,4-1-44 16,8-1-59-16,8-3-44 0,-2 0-32 15,6 5-20-15,8-10-13 0,7 5-9 16,5-3-2-16,1-1-5 0,-1-3-4 0,1-1 0 15,-1 1-3-15,-6-1-1 0,-6 1 3 16,-1-4-3-16,-13 0 4 0,-6 4-5 0,0-4-4 16,-6 0-1-16,-7 4 3 0,0-1 8 15,-6 5 10-15,-1 3 11 0,-6 3 19 16,0 1 15-16,-1 7 10 0,-5 0 4 0,7 4-4 16,-1-1-4-16,6 4-14 0,7 1-12 15,6-4-10-15,7-1-11 0,7 0-2 0,-1 2-7 16,14-6-1-16,5-2-1 0,15-5-11 15,-1 1 4-15,6-4 0 0,8-4 1 0,-1-3-6 16,-7 3-5-16,1-6 5 0,-1 2-10 0,-12-3-7 16,-1 0-4-16,-5-3-1 0,-8 3 3 0,-6-4-1 15,-7-3 0-15,-6 3 3 0,-6-4 0 16,0 5 7-16,-7-4-2 0,-7-1 7 0,8 5 3 16,-2-2 0-16,8 9 2 0,-1-3-1 15,7 6 2-15,0 0-5 0,7 4 1 0,5 4 1 16,8 0 10-16,13 3 0 0,-1 1 0 0,1-1 2 15,-1 4 3-15,1 0 0 0,-1-1-5 0,-6 2-1 16,1-1 2-16,-1 0 5 0,-6-1-2 0,-8-2-5 16,1 3 12-16,-6-4 3 0,0 1 3 15,-7 0 0-15,0-6 1 0,0 3 9 0,-7-2-14 16,0 1-1-16,1-1-4 0,-7-3-3 0,0 0 0 16,0-3-2-16,-1-1 0 0,-5 1-3 0,6-2-1 15,0-5 0-15,1 2-3 0,-2-3-1 0,1 1-2 16,6-5-1-16,1-4-4 0,-1 1-8 0,7 0-8 15,7-5-19-15,-1 5-27 0,8-7-50 0,-2 3-97 16,8-4-122-16,0 1-139 0,-1-2-123 0,1 6-103 16,0-5-39-16,-1 4 50 0,-6 3 101 15,0 2 137-15</inkml:trace>
  <inkml:trace contextRef="#ctx0" brushRef="#br1" timeOffset="-192725.7">2533 16012 176 0,'0'-7'314'0,"0"-4"71"0,0 4 23 15,0 0-12-15,0 0-3 0,0-1-1 0,0 1-5 16,0-4-26-16,0 4-37 0,-7-4-47 15,7 3-55-15,-6-3-50 0,0 0-53 0,-8-1-35 16,8 2-33-16,-14 0-10 0,7-2-1 0,-6 1 8 16,-8 0 2-16,8 4 3 0,-7-1 8 0,6 5 1 15,-6-1-6-15,1 4-14 0,-1 0-11 0,6 4-8 16,1 4-9-16,-1-1-5 16,6 7-6-16,14 4 3 0,8 4-6 0,11 0 5 15,7 8 2-15,13-1 0 0,7 0 2 0,6 4-4 16,0 4 5-16,6-3-4 0,-5 2 1 0,5 1 0 15,1-2 3-15,0 2-1 0,-2 0 2 0,2 0-1 16,-6 0-4-16,-1-5 0 0,-7 1-3 16,-5-3 1-16,-8-5-2 0,1 1 3 0,-8-3-2 0,1-3 0 15,-12-1 2-15,-1-4 0 0,0-5-1 0,-7 2 0 16,7-5 2-16,-7 0-1 0,2-3-3 16,-8 0-1-16,6-4-1 0,7-4 13 0,0 0-6 15,0 1-7-15,0-5 2 0,13 2-4 0,-7-6-5 16,1 1-18-16,7 0-13 0,-8 0-27 0,-6 0-67 15,6 4-97-15,-5-8-112 0,-8 3-138 0,-6 2-126 16,0 0-107-16,-6 3-8 0,-2-5 61 0,-4 4 96 16,-8 1 134-16</inkml:trace>
  <inkml:trace contextRef="#ctx0" brushRef="#br1" timeOffset="-192476.33">2800 16434 213 0,'-6'-4'304'0,"6"1"39"16,0-1-5-16,6-3-27 0,0 3-7 16,8-7 2-16,-1 3 18 0,-1 1 22 0,-5-3-13 15,6 2-18-15,0 1-37 0,0-5-39 0,-6 6-55 16,6-2-53-16,-6 2-35 0,-1-2-34 0,6 4-20 16,-4-1-16-16,4-1-11 0,1 2-8 0,1 0 0 15,-2 1-7-15,2 0-5 0,-2 3-11 0,8-5-9 16,-7 5-56-16,7 0-85 0,-8-3-103 0,8 3-130 15,-7 0-120-15,0 0-128 0,6 0-16 0,-5 0 44 16,-1 0 87-16,6 0 122 0</inkml:trace>
  <inkml:trace contextRef="#ctx0" brushRef="#br1" timeOffset="-192187.03">3464 16251 133 0,'13'-3'264'0,"-6"-2"39"0,-1 2 3 0,-6-1-20 15,0 1-3-15,0-1 18 0,0 0 33 0,-6 4 42 16,-1-3 21-16,-6 3-12 0,0 0-22 0,1 0-34 15,-8 3-46-15,0 1-61 0,-5 3-46 0,5 5-31 16,0-2-30-16,-6 1-24 0,13 4-20 16,7-1-19-16,-1 0-16 0,14 3-14 0,5-3-7 15,14-1-6-15,1 3-3 0,5-5-3 0,1-1-1 16,6-2-3-16,-7-1-3 0,1-3 2 0,-1 3 0 16,-6-7 2-16,-6 0-1 0,0 0 1 0,-7 0-2 0,-7-3-1 15,0-5 1-15,-6 1-4 0,-12-1-2 16,5-2 3-16,-13-1 2 0,2 0 1 0,-9-1-2 15,1 2 4-15,0-5 1 0,0 3-5 0,6-2-1 16,1 3-7-16,-1 4-4 0,7-4-17 0,0 4-19 16,0 0-30-16,7 3-57 0,0-4-85 0,6 5-100 15,0-1-129-15,6 1-132 0,0 3-114 0,7-4-21 16,0 4 52-16,0-4 86 0,1 4 132 0</inkml:trace>
  <inkml:trace contextRef="#ctx0" brushRef="#br1" timeOffset="-191920.19">3581 16214 304 0,'0'-3'359'0,"8"-2"46"0,-8 3 6 16,6-3-71-16,-6 5-45 0,6-3-8 0,0 3 22 0,1 0 26 16,0 0 10-16,-1 0 1 0,7 0-11 15,1 3-28-15,-2 2-56 0,1 2-57 0,0-4-48 16,0 8-37-16,1-3-30 0,-2-1-20 0,2 4-19 16,-8-4-13-16,0 4-8 0,1-4-8 0,-1-3-3 15,-6 3-2-15,0-2 1 0,0-2-2 0,-6 0-3 16,-1-3 3-16,-5 0 2 0,-2 0-4 0,2-3-1 15,-8 0 2-15,7-5-3 0,-7 0 3 0,8 1-5 16,-2 0-2-16,1-4 2 0,7 0-6 16,-1 0-9-16,7-4-5 0,0 5-14 0,7-6-37 0,6 5-67 15,7-4-114-15,5 1-132 0,1 0-171 16,0-2-154-16,0 6-65 0,1 3 11 0,-9-1 87 16,2 1 131-16,-6 2 166 0</inkml:trace>
  <inkml:trace contextRef="#ctx0" brushRef="#br1" timeOffset="-190795.12">3861 16090 263 0,'-12'0'432'0,"-1"3"69"0,6-3 68 0,-6 0-47 16,7 0-59-16,-2 0-54 0,8 0-44 0,-6-3-35 16,6 3-34-16,0 3-30 0,6-3-41 0,2 5-35 15,-2-2-20-15,0 0-20 0,8 5-20 0,-1-2-22 16,-1 3-20-16,2 1-14 0,-2 1-16 0,-5-4-9 16,6 5-13-16,0-2-11 0,-7 1-6 0,8 0-7 15,-2-4-3-15,-4 5-6 0,-2-5 0 0,0 1 0 16,1-5-2-16,-1 1 0 0,-6-1 1 0,7 2 1 15,-7-2-1-15,7-3-1 0,-7 0 2 0,0 0 1 16,-7-3 0-16,7-5 0 0,0 4-1 0,-7-3-3 16,7-4-2-16,-6 4-2 0,6-5 1 15,0 1 0-15,0 0 1 0,-7 1 2 0,7-2 2 16,0 2 2-16,-6-1-3 0,6 4-1 0,0-2 2 16,-6 6-2-16,6 0-2 0,0-1-1 0,0 0 1 15,6 4 0-15,0 4-2 0,1-4 2 0,6 4 1 16,0-1 1-16,-1 0 0 0,8 6-1 0,0-6 0 15,-7 4-2-15,13 1 0 0,-6-1-2 0,-7-4 2 16,-1 4 0-16,8-2-2 0,-14-5 1 0,8 4-1 16,-8-4 2-16,-6 0 1 0,7 0-2 0,-7-4 3 15,0-1-1-15,0-2 2 0,-7-3 0 16,1 2-1-16,0-2 2 0,-8-2-2 0,8-2 1 0,-1 3-2 16,0-4 1-16,1 4 1 15,0 1 0-15,6 2-3 0,-7-4 3 0,7 5 0 0,0 0 3 16,7 4-2-16,-1-2 1 0,0 5 2 15,14 0 2-15,-6 0-1 0,5 0 1 0,0 5 1 0,0-2-1 16,8 4 0-16,-1-3-1 0,0 3-2 16,0 1 0-16,0 0-3 0,1-1-2 0,-8 0-1 15,7 0-7-15,-6-1-8 0,-8-1-13 0,8 2-18 16,-7-7-15-16,0 5-31 0,0-2-2 0,0-3-5 16,0-3 1-16,0-2 10 0,0 2 5 15,0-6 31-15,1 3 5 0,-2-1 10 0,1-5 9 0,-6 2 13 16,6-5 7-16,-7 4 11 0,-6-4 2 15,0 1-1-15,0 0 0 0,-6 2-1 16,-7 1 3-16,-1 0-6 0,2 4 1 0,-2 2 9 16,-5 3 6-16,-7 4-1 0,6 3 6 0,-6 2 2 15,7 4 2-15,-1 0-2 0,14 1 1 16,0 2-1-16,6 0-4 0,0 1-6 0,12-1-5 16,8 1-3-16,-7-3-2 0,13-1-2 0,-6-4-2 15,5 0 1-15,-5 0 5 0,0-7 0 16,-1 5-1-16,-6-10-1 0,-6 5 0 0,5-7-2 15,-4 0-2-15,-8 0 0 0,0-4 3 0,0-1 0 16,0 1 1-16,-8 0 1 0,2 1 0 16,0-2-2-16,-1 1-4 0,7 0 4 0,-6 8 3 15,6-4-1-15,0 7 4 0,0 0 2 0,6 0 7 16,7 4 6-16,1 2 7 0,-2 2 7 0,8-1-1 16,-1 4 0-16,7 0-6 0,-12-4-3 15,5 4-10-15,1-3-11 0,-8 2-1 0,2-2-4 16,-8-4-5-16,7 0-8 0,-6-1-11 0,-7 1-13 15,0-4-34-15,0-4-36 0,-7 4-41 16,7-3-47-16,-7-5-35 0,1 0-16 0,0 1 11 16,-2-4 27-16,2 4 41 0,6-4 48 0,-6 0 43 15,6-4 35-15,-6 4 24 0,6 1 15 16,6 2 12-16,-6 1 34 0,6-4 48 0,0 7 53 16,2 1 38-16,-2-1 32 0,0-1 27 15,8 5 1-15,-8 5-22 0,7-1-30 0,-7 3-23 16,8 0-21-16,-2 0-25 0,2 5-26 0,-1-2-22 15,-7 1-23-15,8 0-18 0,-8 1-12 0,0-5-11 16,0 0-7-16,2 0 0 0,-8-3 0 0,6 0-4 16,-6-1 2-16,6-3-2 0,-12 0 3 15,6-3-1-15,-6-1-1 0,6-4 5 0,0 1-3 16,0-3 3-16,0-2-1 0,0-2-2 16,0 0 1-16,6-2-2 0,0 2 0 0,1 3-4 15,-1-4-1-15,1 8 3 0,6-1 3 0,-1 1 5 16,2 4 7-16,-1 3 9 0,7 0 12 15,-1 3 8-15,0 4 2 0,1 1 2 16,6-1-7-16,-7 1-10 0,8 3-9 0,-1 0-11 16,0-1-9-16,0-3-15 0,-7 2-22 15,7-3-36-15,-6-2-49 0,6 0-88 0,1-4-126 16,-2-4-126-16,1-3-125 0,-6 0-96 0,-1-1-85 16,1-3 19-16,-7 0 93 0,0-3 117 15,-7-1 136-15</inkml:trace>
  <inkml:trace contextRef="#ctx0" brushRef="#br1" timeOffset="-190452.05">5555 15734 105 0,'-7'-22'316'16,"7"3"70"-16,0 2 74 0,0-3-13 0,0 7 3 16,0-1 25-16,0 6 10 0,0-3-16 15,0 7-40-15,-6 0-53 0,0 4-73 0,-8 0-74 16,1 8-49-16,-6-2-29 0,0 7-20 0,5 1-11 16,1-1-15-16,0 7-13 0,7-3-19 15,12 2-16-15,1-1-16 0,6 1-13 0,7-2-8 16,5 3-7-16,8-6-2 0,-7 4-4 0,13-3-2 15,-6 0-5-15,6-4-7 0,-7 0-8 16,1-4-12-16,-1 0-10 0,-6-4-14 16,1 2-14-16,-1-5-9 0,-7 0-11 0,1-5-9 15,-8 2 1-15,-4-4 7 0,-2 0 13 0,-6-1 15 16,-6 5 14-16,-2-4 20 0,2 3 12 16,0 0 11-16,6 4 7 0,-7 0 8 0,1 4 0 15,6 0 12-15,0 3-1 0,6 1 2 16,7 2 2-16,7-3-3 0,-1 5 12 0,7-4-12 15,6-2-4-15,-5 2-7 0,5-5-5 0,-6 5-6 16,1-8-21-16,-8 2-31 16,0-2-90-16,-5-2-143 0,-8-6-167 0,1 1-177 15,-14-1-152-15,1-2-54 0,-8-2 46 0,-12-2 121 16,7-1 156-16</inkml:trace>
  <inkml:trace contextRef="#ctx0" brushRef="#br1" timeOffset="-190077.09">5842 15482 8 0,'-20'-11'231'0,"0"-1"64"0,-5 5 43 16,-9-4 10-16,2 4 29 0,-1 0 43 15,-6-1 44-15,7 1 5 0,-7 0-25 0,7 0-41 16,-1-1-49-16,1 1-51 0,5 3-61 16,1-3-45-16,6 3-22 0,1-3-24 0,6 4-19 15,0-1-19-15,0-4-18 0,6 5-18 16,1-2-15-16,6-1-14 0,6-2-11 0,1-4-12 15,6 2-10-15,13-1-6 0,1 0-5 0,11 0 2 16,1 0-3-16,7 1 0 0,-1-2 1 16,1 5 0-16,0 0-2 0,-1 3-2 15,1 0-1-15,-1 1-1 0,1 3 0 0,7 3 1 16,-8 1-8-16,1 3 4 0,-1 4 5 0,-6 4 2 16,-7 3-1-16,1 0 2 0,-13 1 6 0,-1 7-4 15,-6-4-4-15,-7 3-2 0,2 1-1 16,-8-1-4-16,0 1 1 0,0-3-2 0,0-3-3 15,0 3-5-15,6-5-5 0,0-3-12 16,1-1-19-16,6 1-24 0,0-4-49 0,-1-4-93 16,2 1-143-16,5-2-169 0,-5-6-174 0,5 0-108 15,-12 0-22-15,5 0 62 16,-5 0 127-16,-7 0 171 0</inkml:trace>
  <inkml:trace contextRef="#ctx0" brushRef="#br1" timeOffset="-189855.61">6584 15654 65 0,'19'2'382'0,"1"3"120"0,0-1 154 16,-1-1 56-16,1 5-21 0,0-5-18 0,-2 5-42 15,2-5-63-15,-1 5-103 0,1-4-77 16,0 3-59-16,-7-4-56 0,0 1-55 16,0 3-47-16,0-3-48 0,-6-4-37 0,-1 3-30 15,0-3-35-15,1 4-46 0,-7-4-59 0,0 0-74 16,-7 0-102-16,1 3-175 0,0-6-224 15,-14 3-242-15,0 0-93 0,1 0-5 0,-7 0 58 16,0 0 152-16,-1 0 226 0</inkml:trace>
  <inkml:trace contextRef="#ctx0" brushRef="#br1" timeOffset="-186846.19">7515 15870 230 0,'20'-8'335'15,"-1"5"51"-15,-5-1 21 0,-2 1-43 0,2-1-15 0,-8 4 7 16,7-4 33-16,-7 4 11 0,-6-3-8 16,7 3-19-16,-7 0-37 0,0 0-53 15,0 0-57-15,-7 3-37 0,1 1-31 0,-7-4-17 16,0 7-17-16,-6 0-19 0,-8-2-20 16,-5 1-19-16,-7 5-15 0,-1-3-18 0,2-1-12 15,-8 0-7-15,-6 1-6 0,0-1-4 0,-7 1-5 16,7-1-3-16,-6 0-2 0,5-3 0 15,1 3 0-15,7-3-1 0,6-4 2 0,6 3 2 16,7 1 3-16,0-4 0 0,6 0 1 0,8 3 2 16,-8-3 1-16,7 5 4 0,-7-5-1 15,0 4 0-15,-12 2 3 0,-1 2-3 0,-6-1-2 16,-6 0-2-16,-7 5 0 0,-13-2-3 0,6-3-2 16,-6 5 0-16,0-4 1 0,6 2-1 15,1-6-4-15,12 3 2 0,1-1 0 0,6-1 3 16,13-1-2-16,-1-1 0 0,7-3 2 0,8 5 1 15,-2-5 2-15,8 3 7 0,-7 0 13 0,7 1 11 16,-1 3 7-16,-6-4 5 0,0 6 2 16,-6-2-4-16,-1 0-11 0,-7-3-10 0,-5 3-10 15,-7 0-3-15,7-4-7 0,-7 2-3 0,6-1 0 16,-6-4-1-16,13 3 1 0,-7-3-3 16,8 0 1-16,5 0-1 0,-6 0 2 0,7 0 1 15,5 0 5-15,-6 0 11 0,8 0 19 0,-8 3 18 16,1 1 19-16,-1 0 16 0,0 3 10 0,1-3-6 15,-7 4-10-15,0-1-12 0,-7 4-16 16,1-4-19-16,-7 0-14 0,0 0-5 0,-7 1-6 16,1-1-3-16,-1 0-4 0,1-3-1 15,5 0-2-15,7-1-1 0,-6 1-5 0,13 0 0 16,0-4 0-16,7 3-3 0,5-3 0 0,2 5 3 16,-2-2 3-16,2 0 5 0,-1 1-3 0,-1 3 2 15,-4 1 1-15,4-1-1 0,-6 4 0 0,-5 0-5 16,-1-1 4-16,-1 2 0 0,-5-1 0 15,-1-4 1-15,1 5 0 0,-1-5 3 0,-6 0-2 16,13-3 0-16,-6 3 1 0,12-7 0 0,-6 4-2 16,6-4-4-16,7 0 2 0,-7-4-1 0,8 4-1 15,5 0 0-15,-6-4 2 0,7 4 1 16,-1-3 1-16,1 3-2 0,-1-4 1 0,-6 8 1 0,0-4 2 16,0 3 2-16,0 1 4 0,0 3 4 0,-6-3 4 15,5 4 1-15,-5-1-1 0,-1 0 0 0,0 0-4 16,2 1-3-16,-9 0-3 0,1-1-3 15,0-4-1-15,0 4-2 0,7-3 0 0,-1 0 0 0,-6-4-1 16,7 2 1-16,5-2-3 0,2 5 0 16,-2-5-2-16,1 0 0 0,0 4 1 0,-6-1-1 15,5 2 2-15,-5-2 0 0,6 0-1 0,-6 5 1 16,5-2 1-16,-5 2 1 0,-1 0 1 0,1-1 0 16,0 0 0-16,-8 0 1 0,1-3-2 0,0 4 0 15,0-1-4-15,-7-4-3 0,7 1-3 0,1 0-5 16,-1-1-5-16,6 1-8 0,7-4-7 0,-7 4-6 15,8-4-5-15,-2 0-1 0,8 0 1 0,-7 3 2 16,0 2 8-16,0-5 8 0,-7 2 8 0,0 6 5 16,8 0 7-16,-8-1 3 0,7-3 5 0,-7 6 2 15,1-2-1-15,6-1 1 0,-6 0-1 16,-1 1 3-16,0-1-3 0,-5 0-3 0,5-2 0 16,-6 1 0-16,-1-2-1 0,8 0-3 0,-7-1-1 15,6-3 0-15,0 3 0 0,8-3 2 0,-1 0-2 16,0 5 3-16,0-5 0 0,7 4 0 0,-8-4 0 15,8 3 0-15,-7 4 3 0,6-3-1 0,1-1 3 16,-1 2-1-16,1 1 2 0,-1-1-1 0,-6-3 1 16,7 7-1-16,0-6-1 0,-8 1 1 0,1 3 0 15,-7-3-2-15,2 3 1 0,-9 1 4 0,1 2 1 16,-6-2 2-16,-7 6 1 0,-7-2 3 0,1 2-3 16,-2 4 2-16,2 1 3 0,-1-1-2 15,1 0-1-15,5 4-3 0,-5-4 1 16,6 0-5-16,0 1-2 0,0-1 1 0,6-3 2 15,-6-4 0-15,7 4-1 0,-8-7 1 16,1 2-1-16,1-6-2 0,5 3 0 0,-6-3-2 16,-7-4 2-16,7 3-4 0,7-3 3 15,-8-3 0-15,8 3-3 0,-1 0 1 0,8-4-2 16,-1 0 4-16,6-3-3 0,-7 0 2 16,9-1 3-16,-9 1-1 0,1-4-2 0,-6-3 0 15,-1 2-3-15,-7 1 0 0,-5 0-3 16,-7-4 1-16,0 5 1 0,-6-1 1 0,-1 0 0 15,-6-1-1-15,0 2 4 0,6 3 1 16,1-4-3-16,-1 2 3 0,6-1 2 0,1 3 5 16,7-1-3-16,6-3 0 0,7 4 3 15,-1 0-3-15,7 3-2 0,-7-3 0 16,7-4 0-16,0 4-2 0,0-1 1 0,0-3-2 16,-52-14 0-16,32 7-3 0,7 2 1 15,26 2 1-15,0 0-3 0,7 2 4 0,6-2-3 16,0 3 1-16,0-4 0 0,0 4-3 0,0-4 3 15,0 5-1-15,0-5 1 0,0 3 1 0,0 2-1 16,0-1 3-16,0 0 0 0,0-1-1 0,0 5 0 16,0-4 1-16,0-3-4 0,0 2 2 0,0 2-4 15,0-5-1-15,0 3-11 0,0-1-4 0,0-1-2 16,0-2-4-16,0 2 0 0,0-1 1 0,0 0 8 16,0-3 4-16,0 7 5 0,0-3 4 0,0 3 2 15,0 2 1-15,0-1 1 0,0 3 2 0,0-1 1 16,0 1 0-16,0 0 0 0,0-1 1 0,0 1 1 15,0 0-1-15,0-1-1 0,0 1 0 16,0 0-1-16,0-1-1 0,0 1 0 0,0 0 2 16,0-1 2-16,0 1-2 0,0 4 0 0,0-5 3 15,0 5 0-15,0-5-3 0,0 5-1 0,0-2 2 16,0 3-1-16,0-3-1 0,0 2 1 16,0 3 1-16,0-4 1 0,0 8 0 0,0-4 1 15,0 0 0-15,6 0 0 0,7 3 2 0,6-3-1 0,1 0-6 16,6 5-1-16,-7-5-3 0,1 0 1 15,6 0-2-15,-7 0 2 0,1-5 3 16,6 2 0-16,1-1-3 0,-1-3-6 0,-1-1-2 16,1-2-10-16,7-2-2 0,-1-2-1 15,2 0-3-15,-2-1 0 0,1-4-1 0,-1 5 3 16,1-4 0-16,-1-1 1 0,1-3 3 16,-1 4 4-16,1 3 5 0,-7-4 4 15,0 5 1-15,-7 3 3 0,1-3 3 16,6 6 2-16,-7-3-3 0,1 5 3 0,-7 1 2 15,7 2-1-15,-1-6-2 0,0 9 3 16,8-3 2-16,-1 3 0 0,0-3-1 16,13 3 1-16,0 0 3 0,0 0-2 0,13 0 2 15,0 0-1-15,7 0 4 0,-7-4-2 16,7 4-2-16,-8-4-2 0,2 4-2 16,-8-3 0-16,-5 3-4 0,-1-3 1 15,-13-2 1-15,0 2 0 0,-7-4 0 0,1 3 1 16,0-3-4-16,-14-1-4 0,7 1-6 15,0-1-5-15,-6-2 0 0,5-1-4 0,2 0 3 16,-2-1 4-16,2 1 2 0,-1 0 7 16,6 0 0-16,0 0 3 0,8 1 4 15,-1 2 5-15,13 1 8 0,-1 0 13 0,15-1 9 16,-1 1 8-16,7 0 1 0,-8 4-1 16,-5 3-7-16,0 0-10 0,0 0-11 0,-14 0-7 15,1 0-4-15,-1 3-2 0,-12-3-2 0,-1 0-3 16,-5 3 1-16,5-3-4 0,0 0-2 15,1 0 1-15,-1 0 0 0,1-3 1 16,0 0-3-16,5-2 0 0,1-2-3 0,7 0-4 0,-1 0-1 16,1-4-1-16,7-1 0 0,-1-2 4 15,-1-1 5-15,9 0 4 0,-2 1 2 0,7-4 2 16,-7 3 1-16,8-3 0 0,-1 2-1 0,-1 2 2 16,-5 0 0-16,7-1 5 0,-8 0 1 0,7 4 3 15,0 0-6-15,0 0 3 0,1 1 6 0,5 2-5 16,1-3-1-16,0 4 0 0,-2-1 7 15,-4 2-6-15,6-3-3 0,-13 3-2 0,-1-2 4 16,1 0-2-16,-14 2-2 0,1 1 4 0,-8-2 1 16,-5 4 0-16,0-5-3 0,-1 1-1 15,7 0-1-15,-6-4-2 0,0 3 1 0,5 1-1 16,1-3-1-16,7-2 0 0,-7 1 0 0,13-3-7 16,-7-1 0-16,1 0-1 0,7 0-3 0,-2 1 2 15,-5-1-3-15,-1 5 6 0,-5-5 2 16,-1 7-1-16,0-3 4 0,-7 4 0 15,1 0 2-15,6 3-1 0,-7 0-3 0,7 1 3 16,0-1-1-16,7 4-1 0,-1 0 1 16,1 0 1-16,-1 0 0 0,8 4 0 0,5-4 0 0,1 3 0 15,6 1 4-15,7-4-3 0,-7 4 5 16,7-4-3-16,-1 0-1 0,1 0-1 16,-1 0-1-16,1 0 1 0,-1-4-3 0,1 0 2 15,0 1 2-15,-1-1 0 0,-5-3-2 0,-2 4-4 16,-5-5-1-16,-1 0-10 0,2-3-11 15,-2 4-7-15,1-4-4 0,-1-1-1 0,1-2 3 16,-7 3 9-16,6-3 9 0,1 3 10 16,-1 0 3-16,8-1 4 0,-7 6 2 0,-1-2 2 15,-6 0 3-15,0 5 4 0,0 0 7 0,0 3 0 16,0 0 3-16,-7 0-1 0,-5 3 2 16,-1 0-4-16,0 2-9 0,0-2 3 15,-6 5-4-15,5-5-1 0,-11 5-3 0,5-4 0 16,-6-1-2-16,6 4-2 0,1-3 3 0,0 3-1 15,-1-3-2-15,7 3 0 0,0-4 2 16,7 5 1-16,6-4-1 0,0 3-1 0,7-3 1 16,0 2 1-16,-7 2-3 0,13-1-2 15,-13 1-2-15,13-1 0 0,-7 4 0 0,8-3 0 16,-2 0 1-16,8-2 0 0,-7 2 4 16,13-1 0-16,0 1 0 0,-6-1-3 0,6 0 2 15,0 0 2-15,-6 4-4 0,-1-4 1 0,-5 1-11 16,-8-1 7-16,-5 4 3 0,-1-4-3 0,-1 0 3 15,-5 1 2-15,-7-4 11 0,-6 3-4 16,-1 0-3-16,1-4-2 0,-8 2-2 16,2 3-2-16,-8-5 1 0,7 4 0 0,0 1 1 15,0-1 0-15,1 0 4 0,5 0 2 0,-6 1-1 16,0 3 0-16,0-4-1 0,0 4 3 16,-7-4-1-16,1 4 1 0,0-3-1 15,-7 2 1-15,-7-2 2 0,7 3 5 0,-7-3 0 16,1-2 2-16,0 3 3 0,-8 1 2 0,1-3 0 15,1 1 1-15,-2-1 2 0,-6 4 1 16,1-4 4-16,0 4 1 0,0 0 3 0,-8 0 1 16,1 0 0-16,-6-4 3 0,-7 5-4 0,-1-1-4 15,-11-4-2-15,5 3-5 16,-7-1-4-16,-5-2-5 0,6 0-3 0,0 0-2 0,7 1-3 16,5-2-2-16,7-1-3 0,1 2 0 15,6-4-9-15,0 5-4 0,6-5-14 0,1 1-27 16,0 3-34-16,-8-3-42 15,1-1-38-15,0 5-80 0,0-4-104 0,0-1-110 16,-7-3-119-16,1 4-120 0,-1-4-92 0,1 0 11 16,-1 0 79-16,1 0 117 0,5-4 141 0</inkml:trace>
  <inkml:trace contextRef="#ctx0" brushRef="#br1" timeOffset="-182224.22">5033 17038 63 0,'20'-11'253'16,"-6"1"54"-16,5 2 13 0,-6-3 3 0,6 0 11 15,1 4 22-15,-7 0 30 0,0-1 23 0,6 5-4 16,-11-5-23-16,4 5-41 0,-5 3-48 0,-1-3-59 16,1 3-54-16,-7 3-33 0,0-3-24 0,0 3-13 15,-13 5-9-15,0 3-12 0,-7 3-15 16,-12 1-14-16,5 3-14 0,-18 0-10 0,-1 5-12 16,-5 2-10-16,-2-3-5 0,-5 4-2 0,-7-1-1 15,0-3-4-15,0-4-2 0,0 5 0 16,-1-9 0-16,14 5 2 0,0-8 0 0,7 0 0 15,5-4 11-15,7 1 4 0,7-5 3 0,1-3 2 16,5 0 3-16,6 0 2 0,8-8-7 0,6 1-5 16,0-4-3-16,14-3-6 0,-2-1-9 0,8-3 2 15,13-5 1-15,-1-2-3 0,7-4-1 0,7 3-1 16,6-7 7-16,6 3-5 0,1 1 0 16,-7 0-1-16,7-1 1 0,0 5-1 0,-14 0 2 15,1-1-5-15,-7 4 2 0,-7 4 3 0,-5 3 2 16,-9 1 2-16,-4-1-3 0,-1 4 7 0,-7 4-4 15,-6-2-2-15,-6 2 0 0,-1 1-1 16,1-2-1-16,-8 2 1 0,-4 1-2 0,-2 2-1 16,-7-1 3-16,9 4 2 0,-9-5-1 0,1 5-1 15,0 0 3-15,-7 5 1 0,7-5-1 16,-13 0 1-16,7 4 2 0,-7-1-1 0,-1 4-3 16,8-3 0-16,-7-1-2 0,6 5 1 0,-5 0 1 15,5-6 1-15,1 7 0 0,5-2-1 16,-5-4-3-16,12 5-3 0,0-1 1 0,7 1 0 0,1-5-4 15,12 4 3-15,0 1 5 0,6-1 1 0,7 0 2 16,7 0 5-16,6 1 8 0,6 3 3 0,7-4 0 16,0 4 1-16,7 1-1 0,-1-2-3 15,1 0-4-15,6 7-2 0,-6 0 0 0,-1 2 0 16,1 2-1-16,-1 1 1 0,-5 5 1 0,-1-2-3 16,-7 4 0-16,-5 0-2 0,-1 1 2 0,-7 2 0 15,1-2-1-15,-8-1 0 0,2 5 0 16,-2-9-3-16,2 4-2 0,-8-3-5 0,1 0-7 15,5-8-26-15,-5 0-65 0,6-3-138 0,-7-4-222 16,8-4-269-16,-1-3-139 0,-1-4-49 0,-5-4 20 16,6 0 117-16,1-3 212 0</inkml:trace>
  <inkml:trace contextRef="#ctx0" brushRef="#br1" timeOffset="-179991.81">5406 18108 220 0,'-14'-3'282'0,"1"-1"20"0,0 1-42 0,-6-2-71 0,5 2-58 0,-5 3-24 16,-1-4-2-16,7 4 0 0,0-3 7 15,7 3 4-15,-8-4 2 0,8 4-4 0,0-4-2 16,-7 4-2-16,13 0 3 0,-13-3 10 0,6 3 13 15,1-4 10-15,-8 4 12 0,2 0 12 0,-2-4 8 16,2 4-1-16,-1 0-2 0,-7 4-7 0,-6-4-16 16,0 4-17-16,-1 3-15 0,-5-3-15 0,-1 6-14 15,1 2-7-15,-7-1-4 0,0 6 0 0,-1 2-5 16,2 3-3-16,5 4 5 0,-6 0-5 0,7 6-9 16,6-3-8-16,6 5-8 0,7-5-8 15,13 0-13-15,6-3-4 0,21 0-3 16,11-5-5-16,15-2-1 0,18-4-3 0,14-4-2 15,13-4-3-15,6-3-1 0,7-1-3 16,-7-3-3-16,-6-3-2 0,-7-1-3 0,-13-3-3 16,-6-1-1-16,-7-2-3 0,-14-2-4 15,-4 1 0-15,-15-3-1 0,-6-1 0 0,-13 0-1 16,-13 1 3-16,0-5 6 0,-13 1-1 16,-7 4 5-16,1-4 7 0,-7 2 2 0,-6 2 4 15,-2 2-4-15,2 2 7 0,-1-1 0 0,-6 7-2 16,-6-3-3-16,6 3 0 0,0 4 0 0,0 0-2 15,6 0-4-15,1 4 0 0,6-1 2 0,6-3 1 16,1 4 0-16,5-4-1 0,8 0 3 0,6 0-3 16,0 0 0-16,6 4-3 0,1-8 4 15,6 4-1-15,6 0 0 0,7-4 0 0,-6 1 1 16,0-1-1-16,-1 1-5 0,1 3 2 0,-7-5 0 16,0 2 1-16,-7 3 1 0,1-3 1 0,-1 3-1 15,1 0-1-15,0 0 1 0,-7 0-1 0,0 0 0 16,6 0-3-16,-6 3 4 0,13-3-1 0,-6 8-2 15,5-1 6-15,1 0 2 0,7 0 0 16,6 1 1-16,7-1-1 0,-1 4 2 0,7-4-4 16,-7-3-2-16,8 3 1 0,-1-3-2 15,-6-4 2-15,-1 0-5 0,-6 0-10 0,1-4-16 16,-1 1-23-16,-7-5-33 0,1 1-41 0,-2-1-53 16,-4-2-43-16,-1-1-37 0,0 3-19 15,0-2-3-15,-7-1 13 0,1 0 32 0,-7-1 29 16,0 2 42-16,-7-2 35 0,-5 5 26 0,-1-4 29 15,-1 0 25-15,-6 0 24 0,2 1 10 0,-9-2 9 16,7 1 10-16,2-3 1 0,-2 2 1 0,0-2 2 16,7 3 19-16,1-1 27 0,-2 2 36 0,8-1 52 15,-1 3 57-15,1 1 62 0,6-1 32 0,-7 5 9 16,7-4-17-16,0 7-35 0,0-4-46 0,0 4-32 16,7 0-36-16,-1 0-23 0,1 4-7 15,5 3-2-15,8 1-3 0,0 2-12 0,5 5-8 0,9-1-12 16,5 2-10-16,6 2-11 0,-6 0-11 15,7 1-20-15,6-1-4 0,-7 0-3 0,1 0-3 16,-7 1-3-16,0-5-1 0,-7 5 3 0,1-4 0 16,-7-1-4-16,0-3-2 0,-6 0-5 15,-7 0-8-15,0-4-24 0,-6-3-19 0,-7 0-23 16,0-4-29-16,-7 0-33 0,0-4-45 0,-6-3-48 16,-6 0-57-16,0-5-46 0,-1-2-44 0,0-1-30 15,-5 1-2-15,-9-5 41 0,9 1 55 0,-1-3 65 16,-7-2 73-16,1 0 65 0,-1 2 54 15,1-1 34-15,-2 4 24 0,-5-5 22 0,7 5 31 16,-1-1 27-16,1 2 39 0,-1-2 32 0,7 5 24 16,0 0 16-16,7 2-2 0,-1 1-1 0,8 0-18 15,-2 3-24-15,8 1-26 0,6 0-24 0,0 0-23 16,6 3-18-16,8-3-15 0,-2 3-3 0,14-4 5 16,1 5 5-16,-1-1 7 0,6 1 11 0,1-1 12 15,-7 4 6-15,6 4 11 0,-6-1 14 16,-6 1 8-16,-1 4-1 0,0-1-2 15,-5 4-2-15,-1 0-13 0,-13-1-16 0,0 6-15 0,-13-2-13 16,7 1-15-16,-14-1-14 0,6 1-8 0,2 0-10 16,-1-4-6-16,-1 0-10 0,2-1-22 0,5-2-51 15,0-1-66-15,7 0-58 0,7 0-64 0,0-2-71 16,5-5-69-16,8 0-33 0,6 0-5 0,1-5 11 16,-2 3 34-16,7-3 58 0,1-2 83 0,0 3 82 15,-7 1 76-15,6-5 67 0,-6 1 63 0,-6 4 57 16,0-5 56-16,-7 1 63 0,-7 3 68 15,8 1 58-15,-14-5 52 0,6 5 48 0,-12-1 28 16,6-3-6-16,-8 3-32 0,2 0-47 0,6 1-64 16,-6 3-67-16,6-4-67 0,-7 4-45 0,7 0-28 15,0 4-12-15,0-4-5 0,0 7-1 0,7 0 1 16,-1 1 1-16,8-1-6 0,-2 4-9 0,1-1-11 16,7 2-13-16,6-1-13 0,0 0-8 0,0-3-8 15,0 2-5-15,-7 1-7 0,8-3 2 0,-7-1-1 16,-2-4 0-16,-4 2 4 0,-1-2 2 0,7 1 2 15,-8-4-3-15,2-4-3 0,-2 1-1 0,1-5-1 16,-6 1-5-16,6-1-3 0,-7-6 5 0,1 2-1 16,0-2 0-16,-7-4 1 0,0-1 1 0,0-3 3 15,-7 4-3-15,-6-4-1 0,7 3 0 0,-8 1 0 16,1 4 2-16,1 3 2 0,5-1-1 16,-6 5 2-16,7 4 1 0,-2-1 3 0,2 4-3 15,6 0-3-15,6 4-1 0,2-1 0 0,-2 1-1 16,7-1-6-16,6 2-7 0,1-2-8 0,6 1-12 15,0-1-18-15,-6 1-21 0,6-4-19 0,0 0-20 16,-1 0-34-16,-5-7-14 0,0 3-14 0,-1 1-8 16,1-9-3-16,-14 5 10 0,8 0 35 0,-8-4 21 15,-6-1 28-15,-6-2 29 0,-2 3 26 0,-4-3 17 16,-8-1 11-16,-5 0 7 0,-1 0 3 0,-14 1 9 16,7-1 4-16,-6 4 8 0,7 0 38 0,-1 1 29 15,1 2 22-15,6 4 9 0,6-3 8 0,7 3-6 16,1 1-30-16,12 3-20 0,0 0-18 15,6 0-7-15,13 0-7 0,13 3 0 0,8-3 5 0,5 4-10 16,14 0-13-16,0-1 2 0,-1 1 5 16,1-1 11-16,0 2 6 0,-14 2 18 0,1 0 21 15,-1 4 8-15,-19 0 2 0,-6 0-4 0,-7 3-8 16,-13 6-11-16,-6-3-12 0,-14 5-16 0,-7-3-11 16,-5 2-11-16,-1 1-10 0,7 0-9 15,-6-7-10-15,13 4-21 0,-1-5-33 0,7-3-40 0,6 1-52 16,7-6-95-16,14-2-119 0,-2 0-141 0,8-4-143 15,0 0-120-15,-1-4-32 0,7 0 52 0,-6 1 102 16,-1 3 147-16</inkml:trace>
  <inkml:trace contextRef="#ctx0" brushRef="#br1" timeOffset="-179544.14">7815 18020 146 0,'13'7'217'15,"0"1"6"-15,-6-1 24 0,-1 5 36 0,0-2 45 16,-6-2 51-16,0 3 50 0,-6-1 34 0,-7 2-4 16,-7-1-24-16,-6 0-38 0,-6-1-49 0,-13 5-61 15,-8 0-66-15,-6 3-43 0,-12-3-29 0,-7 7-17 16,-7-4-16-16,-7 4-17 0,-5 0-21 16,6 0-9-16,-1 3-12 0,9-2-16 0,-2-1-11 15,12-4-11-15,2 4-4 0,19-4-10 16,6-3-11-16,14-1-8 0,6-3-10 0,19-4-8 15,14 1-8-15,13-8-5 0,12 0-2 16,13-3-2-16,14-9-5 0,6 1-2 0,7 0 1 16,12-7 4-16,7 0 6 0,7 0 8 15,0-4 14-15,0 4 10 0,-13-4 7 0,-7 7 3 16,-7 0 5-16,-19 4 0 0,-13 0 1 0,-6 4 4 16,-14-1 0-16,-12 5 2 0,-14 6 0 15,-19 1 2-15,-6 3 1 0,-13 5 5 0,-14 2 15 16,-6 1 15-16,-7 6 14 15,-6 1 12-15,-1 4 7 0,2 0 6 0,-2 0-7 0,8-1-14 16,6 2-15-16,19-10-14 0,7 2-10 16,19-5-12-16,20-6-8 0,20-5-5 0,12-3-10 15,15-3-18-15,10-5-39 16,16-3-59-16,-8-3-136 0,0-1-226 0,-7-3-264 0,-13-1-126 16,-12 4-41-16,-19-3 19 0,-8 0 112 15,-19 0 218-15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11-01T05:03:22.554"/>
    </inkml:context>
    <inkml:brush xml:id="br0">
      <inkml:brushProperty name="width" value="0.05292" units="cm"/>
      <inkml:brushProperty name="height" value="0.05292" units="cm"/>
      <inkml:brushProperty name="color" value="#C00000"/>
    </inkml:brush>
  </inkml:definitions>
  <inkml:trace contextRef="#ctx0" brushRef="#br0">17499 5279 42 0,'7'-4'118'0,"-7"1"3"0,7 3-6 16,-7-5-13-16,6 5-15 0,0-3-10 0,-6-1-3 15,7 1 5-15,-1 3 13 0,1-4 14 16,-7 4 12-16,7-4 11 0,-7 4 9 0,6 0 2 16,-6-3 1-16,0 3 3 0,6-4 7 15,-6 4 3-15,0 0 0 0,0-4-4 0,0 4-6 16,0 0-11-16,0 0-11 0,0 0-11 15,-6-3-11-15,6 3-9 0,0 0-4 16,0 0-4-16,0 0-8 0,0 0-7 0,0 0-1 16,0 0-4-16,0 0-13 0,0 0-5 15,0 0-12-15,0 0-4 0,0 0-9 0,0 0-5 16,0 0 1-16,0 0 1 0,0 3 7 16,0-3 1-16,0 0 3 0,0 0 1 15,-6 4 3-15,6 0-4 0,0-4-6 0,0 3-5 16,0 1 1-16,0 0-2 0,-7 3-3 0,7-4 0 15,0 5-1-15,-7-1-5 0,7-3 0 16,0 3-4-16,-6 1 0 0,6 0-3 16,0-1 2-16,0 0 1 0,0 0-2 15,0 1-1-15,0-5-1 0,-7 4 4 0,7 1 0 16,0-1-1-16,-6-3 1 0,6 3 1 16,-6 0 0-16,-1 1-1 0,7-1-5 0,0 0 4 15,-7-3-1-15,7 3-3 0,0 1 1 16,0-5-2-16,-6 1 1 0,6 3-3 0,0-3-2 15,-6-1 3-15,6 2 2 0,0-2 2 16,0 0 0-16,0 2 0 0,0-3 4 16,-7 3 0-16,7-2-2 0,0 1-3 0,0 0 1 15,0-1-2-15,0-3-3 0,0 4 4 16,0 0-2-16,0-4-4 0,0 3 4 16,0-3 3-16,0 4 2 0,0-1-1 0,0-3-1 15,-7 5 5-15,7-2 1 0,0-3 1 16,0 4-4-16,-6-4 2 0,6 3 0 0,0-3-1 15,0 4-7-15,0-4-2 0,0 4 2 16,0-4-3-16,0 3 1 0,0-3-1 0,0 0 5 16,0 4 2-16,0-4-1 0,0 0-4 15,0 0 2-15,0 0 1 0,6 0-2 0,-6-4 1 16,7 4 2-16,0 0 2 0,-1 0-1 16,7-3 1-16,-6 3 1 0,5-4-3 15,1 4 0-15,1 0 1 0,-2-4-1 16,8 4-2-16,0-3-2 0,5 3 6 0,1-4 1 15,-6 4 0-15,13-3 3 0,-7 3 1 0,7-5 9 16,-7 5-8-16,6-3-5 0,-6 3-2 16,7 0-3-16,0-4 0 0,-1 4-9 15,1 0 6-15,-1-3 1 0,1 3-14 0,-7 0 12 16,6 0 3-16,1-4 4 0,-1 4-3 16,7 0 0-16,-6-4 17 0,-1 4-11 15,8 0-2-15,-8 0-2 0,7-3 3 16,6 3 0-16,1 0-3 0,0-4 0 0,6 4 5 15,-6 0-1-15,5-4-1 0,2 4 0 0,-1-3 1 16,0 3 2-16,-6-5-3 0,-1 5 0 16,1 0-3-16,-7 0-4 0,0 0 2 0,-7 0-1 15,1 0-1-15,-1 0 0 0,2 0 4 16,-2 0 1-16,1 0-1 0,-1 0 4 16,7 0-2-16,-7-2-4 0,7 2-5 0,1 0 5 15,5 0 3-15,-6 0-4 0,1 0-3 16,-1 0 7-16,-1 0 5 0,1 0-3 0,1 0-3 15,-1 0 6-15,-7 0 2 0,7 0-1 16,-13 0-3-16,7 2-1 0,-7-2-3 0,0 0 2 16,-6 0-2-16,5 0 2 0,-5 0 1 15,0 0-4-15,-1 0 2 0,7 0-4 16,-6 0 3-16,-1 0 0 0,1 0 0 0,0 0 2 16,-1 0-2-16,1 0 3 0,0 0-4 0,-8 0-1 15,8-2 2-15,-1 2 1 0,-5 0-4 16,5 0 3-16,-6 0 1 0,0 0-7 15,7 0 3-15,-1 0 4 0,-6 0 3 0,6 0-4 16,-5 0-2-16,6 0 9 0,-1 0-7 16,0 0 0-16,8 0-4 0,-2 0 2 0,1-5 2 15,0 5 0-15,0 0 2 0,1 0-4 16,-1 0 1-16,0 0-1 0,-1 0 1 16,-5 0-1-16,6 0 3 0,-6 0 3 0,-1 0 0 15,1 0 0-15,-1 0-9 0,7 0 3 16,-6 0 1-16,0 0 0 0,-1 0 0 0,1 0-1 15,6 0 10-15,0 0-3 0,-7 0-3 16,7 0-5-16,1 0 3 0,5 0 0 16,-6 0 0-16,0 0 1 15,0 0 0-15,0 0 4 0,0 0-1 0,0 0-1 0,0 0 0 16,-7 0-2-16,8 0-2 0,-14 0-4 0,6 0-1 16,1 0-1-16,0 0 1 0,-1-3-1 15,1 3 2-15,6 0 3 0,-7 0 2 16,7 0-3-16,0 0 5 0,0 0-2 0,1 0 0 15,-1 0 6-15,-7 0-3 0,7 0 3 16,-6 0-12-16,-1 0 6 0,7 0 0 16,-6 0-1-16,6 0-2 0,-7 0-1 0,1 0 4 15,0 0 0-15,-1-3-14 0,7 3 2 16,-6 0 9-16,6 0 4 0,-7 0 1 16,7 0-1-16,0-5 17 0,1 5-2 0,-1 0-2 15,-1 0-2-15,1 0 3 0,0 0 5 0,1 0-15 16,-1-3 1-16,0 3 4 0,-1 0 3 15,-5 0-2-15,6 0 0 0,-6 0 12 16,-1 0-3-16,1 0-6 0,-1 0-1 16,1-4-6-16,0 4-6 0,-1 0-1 0,1 0 0 15,-1 0 0-15,8 0-3 0,-8 0 0 0,0 0 5 16,0 0 0-16,1 0-1 0,0 0 0 16,-7 0 0-16,7 0 6 0,-8 0-7 15,8 0 1-15,-14 0-2 0,7 0 0 0,-6 0 0 16,6 0-6-16,-7 0 7 0,2 0 0 15,4 0-5-15,-6 0 4 0,1 0 1 0,6 0 2 16,-6 0-3-16,-1 0 0 0,0 0 6 16,2 0-3-16,-2 0 1 0,0 0-4 0,-6 0 2 15,0 0 1-15,6 0-1 16,-6 0 0-16,7 0-1 0,-7 0 0 0,7 0 0 16,-1 0 1-16,1 0-1 0,-1 0-2 0,0 0 2 15,2 0 0-15,-2-4 0 0,0 4-4 16,-6 0 6-16,7 0 2 0,0 0-4 15,-1 0 0-15,-6 0 0 0,6-3 5 0,-6 3 2 16,0-4 2-16,0 4 9 0,7 0 5 16,-7 0 5-16,0-3 0 0,6 3-15 0,-6-5 7 15,0 5 1-15,7-3-2 0,-7 3-2 16,0-3 2-16,7-1 14 0,-7 4-14 0,6-4-6 16,-6 1 1-16,6-1-3 0,1 4-1 15,-7-4-1-15,7 1 4 0,-7-1 4 16,6 0-4-16,0 1 1 0,-6-1 1 0,7 0-2 15,0 1-1-15,-1-1 4 0,-6-3 9 16,7 4 1-16,-7-2 1 0,0-2 4 0,6 4 2 16,-6-5-5-16,0 5-4 0,0-5 0 15,6 5-5-15,-6-4-6 0,0 2 0 0,0-2-1 16,8 3-3-16,-8-3-2 0,0 3-1 16,0 1 2-16,6-4-1 0,-6 2-2 15,0 2-4-15,6-4 0 0,-6 3 1 0,0 0-4 16,0 1 3-16,6-1-2 0,-6-3 1 15,0 3 0-15,0 1-2 0,7-2 2 16,-7 2 1-16,0 0 0 0,7-1 0 0,-7-3 2 16,6 3 0-16,-6 0 0 0,7 1-1 15,-1-1 0-15,0-1-1 0,-6 3 0 0,8-2 1 16,-8 0-2-16,6 1 0 0,-6-1 2 16,6 4 0-16,-6-4 0 0,0 4-2 0,0-4 2 15,0 4-2-15,0 0-1 0,0 0 4 16,0 0-3-16,0 0 1 0,0 0 0 0,0 0 1 15,0 0-1-15,0 0-6 0,0 0 1 16,0 0-1-16,-6 0 2 0,6 4 1 0,0 0 2 16,-6-4-1-16,-2 4 1 0,8-1-1 15,-6 1 1-15,0 2 2 0,-1 3 0 16,1-6 0-16,-8 5-2 0,8-1 1 16,-6 0-2-16,-2 1-5 0,1-1-3 0,0 4 9 15,0-4-6-15,7 4-1 0,-8-3 3 0,2 2-3 16,-2-2 2-16,8 3-7 0,-1-3 6 15,1-1 2-15,6 0-4 0,-6 0 0 0,6 1-3 16,-7-1 2-16,7-4 0 0,0 5-1 16,-7-5 3-16,7 1 3 0,0 0 3 15,0 3 2-15,-6-3 0 0,6-1 0 0,-6 1 0 16,6 0 0-16,-8 3-1 0,8-3 0 16,0-1-1-16,-6 1-2 0,6 0-2 15,-6-1 3-15,-1 0-1 0,7 2 5 0,-6-2 0 16,-1 1-1-16,7-1 0 0,-7 1 0 15,1 0 0-15,6-4-8 0,-6 3 3 0,0 2 1 16,6-5 2-16,-8 3 1 0,2-3 0 16,0 3 1-16,6-3-4 0,-7 0 1 0,7 5 0 15,-6-5-2-15,-1 0-3 0,0 2 3 16,1-2 0-16,-6 0 0 0,4 5-3 16,-11-5 1-16,6 0 3 0,0 0-3 0,0 0 6 15,-6 3 0-15,-1-3 5 16,0 0-1-16,1 0 2 0,-1 0 2 0,1 0-7 0,-1 0-4 15,-6 0-2-15,6 0 1 0,-5 0-2 0,-1 0-1 16,6 0 0-16,-6 0 6 0,-7 0 1 16,7 0-2-16,1 0 2 0,-9 0 1 15,9 0 2-15,-8 4-2 0,1-4-4 0,-2 0 5 16,2 0-2-16,-1 0-1 0,7 0 2 16,-6 0 1-16,-1 0 2 0,8 0-5 15,-8 0 2-15,0 0 1 0,8 0 1 0,-8 0-1 16,0 0 2-16,-6 0 0 0,6 0-3 15,1 0-1-15,-1 0 0 0,1 0 2 16,-1 0-3-16,1 0 1 0,-1 4-2 0,1-4-1 16,-1 0-1-16,1 0 0 0,-1 0 2 0,1 0 1 15,-2 0 1-15,2 0 2 16,7 0-1-16,-9 0-4 0,9 0 4 0,-1 3 1 16,0-3 8-16,6 0-2 0,-7 0-3 0,9 0 2 15,-9 0-4-15,7 0-1 0,-5 0-8 16,5 0 2-16,0 0 4 0,-6 0 0 0,7 0-2 15,-7 0 1-15,6 4 1 0,-6-4 0 16,7 0 2-16,-7 0-2 0,0 0 2 16,-1 4 3-16,1-4-5 0,1 0 0 0,-1 0-1 15,0 0 1-15,-1 0 0 0,8 0 0 0,-7 3 0 16,0-3 2-16,0 0-3 0,6 4-1 16,-6-4 1-16,1 0-1 0,-2 3 3 15,1-3-2-15,0 0 4 0,0 0-3 0,0 5 1 16,-7-5-1-16,7 0-3 0,1 0 1 15,-9 0 0-15,9 3 2 0,5-3 0 16,-6 0-1-16,7 4 3 0,-1-4-1 0,-6 0-1 16,0 3 0-16,7-3 3 0,-7 0 1 0,-1 4-2 15,-5-4 0-15,-1 4-2 0,1-4 0 16,-1 3-2-16,1-3 1 0,-1 4 2 16,0-4-2-16,0 4 1 0,-6-4 6 0,7 3-3 15,-1-3-3-15,1 0-5 0,-1 4 3 16,1-1-3-16,-1-3-7 0,1 5 0 15,-1-5 1-15,1 0 1 0,-1 3 1 0,-6-3 2 16,6 3-1-16,1-3 2 0,-7 0 4 16,6 4 3-16,-6-4 0 0,0 4 0 0,0-4 1 15,0 0-2-15,-7 3-3 0,7-3 0 16,0 0-2-16,-1 4-2 0,2-4 1 0,-1 0 6 16,0 0 0-16,7 4 0 0,-8-4 0 15,7 0 0-15,1 0 3 0,-1 0-5 16,7 0-1-16,-6 3 2 0,5-3 3 0,-5 0-1 15,7 0-1-15,-2 0 0 0,1 0-7 16,0 0 4-16,0 0 0 0,0 0 2 16,7 0-4-16,-1 0 1 0,0 0 5 0,-5 4-7 15,5-4-2-15,0 0-4 0,1 0 0 16,-7 0-3-16,6 5 1 0,-6-5-1 0,7 0 1 16,-1 0 6-16,0 0-1 0,1 2 4 15,-1-2 3-15,1 0 2 0,-1 0 1 0,0 0-3 16,-6 4 0-16,14-4 1 0,-15 0-3 15,8 0 0-15,0 0-1 0,-1 4 1 0,1-4 0 16,-7 0-1-16,6 0 4 0,1 0-4 16,-1 0 1-16,6 4-16 0,-5-4 11 0,6 0 4 15,0 0-1-15,1 0 8 0,-8 0 2 16,6 0 18-16,1 0-10 0,1 0-5 0,-2 0-1 16,-5 0-6-16,6 0-5 0,0 0-1 15,7 0 0-15,-8 0 3 0,8 0 3 16,0 0-1-16,-2-4 2 0,2 4 2 0,6 0 4 15,-6 0-4-15,-1 0 0 0,1 0 3 16,-1-4 2-16,7 4-3 0,-7 0-3 16,1 0 3-16,0 0 1 0,6 0-5 15,-6 0-1-15,6 0-1 0,-8 0 1 0,8-4-3 16,-6 4 0-16,6 0 3 0,-6 0-2 0,6 0-1 16,-7 0 7-16,7-2 1 0,0 2 0 15,-6 0 0-15,6 0 1 0,0 0 1 16,0-5-6-16,0 5 0 0,0-4-4 0,0 4-3 15,0-3 0-15,0-1-1 0,0 4 3 16,0-4-3-16,6 1 1 0,-6-1-3 0,7 0 7 16,-1 1 0-16,-6 0 1 0,14-2 3 0,-8 2 1 15,0-1 7-15,0 1-8 0,1-1 0 16,0 0 0-16,6 1 0 0,-7-1-2 0,8 0 0 16,-2 1 1-16,-5-1 1 0,6 1-1 15,-7-2-1-15,1 2 0 0,-1-1 0 16,1 1 1-16,0-1 0 0,-7-3 0 0,6 3 3 15,0 4 3-15,-6-4 0 0,0-4 0 16,0 8 1-16,7-2 2 0,-7-3-2 16,0 2-5-16,0 0 0 0,0 3-11 0,7-5 4 15,-7 5 4-15,0-3-2 0,0 3-1 0,0-4-4 16,0 4-1-16,0 0-44 16,0 0-106-16,0 0-151 0,0-4-174 0,0 4-176 15,-7-3-86-15,7 3-14 0,0-4 77 0,0 4 135 16</inkml:trace>
  <inkml:trace contextRef="#ctx0" brushRef="#br0" timeOffset="23455.3">24403 8166 38 0,'7'-5'56'0,"-1"5"-12"16,1 0-13-16,-1 0-14 0,0 0-4 0,8 0 4 15,-14 0-4-15,12 0-2 0,-12 0 1 16,8 0 8-16,-2 0 0 0,-6 0 0 0,0 0 3 16,6 0 0-16,1 0 4 0,-7 0 5 15,6 0 7-15,-6 0 3 0,0 0 6 16,7 0 10-16,-7 0 4 0,6 0 4 0,-6 0 4 15,7 0 3-15,-1 0 5 0,0 0 1 0,-6 0 3 16,8 0 3-16,-2 0 1 0,0 0 3 16,-6 0 2-16,7 0 2 0,-7 0 1 15,6-3 2-15,-6 3 0 0,0 0-4 0,7 0-4 16,-7 0-5-16,0 0-5 0,0 0-8 16,6 0-8-16,-6 0-4 0,0 0-3 0,-6 0 4 15,6 0 0-15,0 0 3 0,-7 0-1 16,1 0-2-16,-7 0-3 0,7 3-8 0,-8-3-6 15,-5 0-5-15,6 0-4 0,-6 5-6 16,-1-5-5-16,-6 0-8 0,-1 3-4 16,1-3-6-16,0 0-2 0,-13 0 1 0,7 5-3 15,-7-5 0-15,0 2-4 0,-1-2 0 16,1 4 1-16,1-4-4 0,-1 4 6 0,-1-4 2 16,1 4 3-16,0-4-1 0,0 3 0 15,6-3 1-15,-6 4-1 0,13-4-5 0,-6 0-5 16,5 4 2-16,2-4 2 0,-1 2 3 15,6-2-2-15,-6 5 3 0,0-5 6 16,7 0-3-16,-1 4-3 0,-6-1-4 16,7-3 0-16,-1 4-1 0,7-4-1 0,-7 4 1 15,8-4 2-15,-8 3 4 0,13-3-2 16,-6 4 1-16,7-4 3 0,-1 0-1 0,1 0-2 16,-1 0-2-16,7 4 1 0,0-4 0 15,0 0-3-15,0 0 0 0,0 0 2 0,0 0 0 16,7 0-1-16,-1 0-1 0,1-4 2 15,5 4 1-15,2 0-3 0,6 0 1 0,-1-4 0 16,0 4 0-16,8 0 0 0,-2-3-1 16,1 3 3-16,7 0 0 0,-7-4 1 15,6 4 0-15,8 0 2 0,-7-4-1 0,-1 4 1 16,7 0-3-16,0-3-1 0,-7 3 2 16,1-4-1-16,7 4-1 0,-8-5 1 15,1 5 1-15,-1-2 2 0,-6 2-3 0,7-4 1 16,-8 0 1-16,1 4-3 0,0-3 1 15,-6 3 1-15,-1-4-2 0,1 0-2 0,0 4 3 16,6-4 0-16,-7 4-1 0,1-2-1 16,-1 2 4-16,7-5 0 0,-6 5-2 15,0-3 0-15,5 3 1 0,-5 0 0 0,0-5-1 16,-7 5 0-16,0 0-1 0,0-3 1 16,-7 3 0-16,0 0 2 0,2 0 1 0,-2 0 2 15,-6 0-1-15,0 0 0 0,0 0-1 16,0 0-4-16,0 0 1 0,0 0-1 15,-6 0 0-15,6 0 0 0,-8 0 2 0,8 0-1 16,-6 0 0-16,0 0 1 0,6 0 1 16,0 0-2-16,-7 0 0 0,1 0 1 0,6 0 1 15,-7 0-1-15,1 0-1 0,-1 0 0 16,1 0 2-16,0 0-1 0,-2 0-1 0,2 0 0 16,0 0-1-16,-1 0 1 0,7 0-1 15,-7 0-1-15,7 0 2 0,0 0 3 16,0 0-1-16,-6 0 2 0,6 0-3 15,0 0-1-15,0 0-1 0,0 0-1 0,0 0-1 16,-6 0-3-16,6 0 3 0,0 0-3 0,-7 0-2 16,1 0-20-16,6 0-70 0,-14 3-117 15,8-3-157-15,-7 0-92 0,-6 0-48 0,-1 5-6 16,-7-5 57-16</inkml:trace>
  <inkml:trace contextRef="#ctx0" brushRef="#br0" timeOffset="25286.73">26572 8132 34 0,'6'0'122'0,"-6"0"-12"0,7 0-13 16,-1 0-9-16,-6 0-3 0,7 0 1 0,-1 0 6 15,1 0 7-15,-7 0 10 0,0 0 9 16,6 0 6-16,-6 0 6 0,0 0-1 0,0 0-5 15,0 0-8-15,0 0-10 0,0 0-11 16,-6 0-13-16,6 0-13 0,0 0-8 16,0 0-6-16,-7 0-3 0,1 0-3 0,-1 0-3 15,1 0 4-15,-1 0-1 0,-5 0 0 16,4 0-3-16,-4 0-4 0,-8 0-2 0,7 4-10 16,-7-4-4-16,1 0-8 0,-7 0-6 15,0 4-2-15,-6-4 0 0,-7 0 4 16,-1 3-7-16,1-3-1 0,-13 4-2 15,7 0-2-15,-14-4-4 0,6 3-8 0,2-3 6 16,-8 4 1-16,7-4 3 0,0 0 0 0,6 3 1 16,0-3 2-16,8 5 0 0,5-5 5 15,1 0 5-15,5 0 6 0,1 0 2 0,0 3 6 16,7-3 2-16,-1 0-5 0,7 0-4 16,0 0-4-16,7 5-4 0,-7-5-3 15,6 0-1-15,0 0-1 0,1 0-1 0,6 0-1 16,-6 0 0-16,6 0-1 0,0 0 0 15,0 2-1-15,6-2 2 0,-6 0 1 16,13 0 0-16,0 0-1 0,0 0-1 0,13 0 0 16,0 0-1-16,7 0-4 0,6 0-1 15,7 0-2-15,-1-2-1 0,7 2 1 0,-7 0 0 16,8-5 1-16,-1 5 4 0,1 0 0 16,-8 0 5-16,1-3-3 0,-1 3-2 0,-6 0 3 15,1-5-5-15,-2 5-2 0,-11-3 0 16,-1 3 2-16,-1 0 1 0,1 0 1 0,-12-4 1 15,5 4 2-15,-6 0-3 0,0-3 3 16,-1 3-1-16,2 0-2 0,-1 0 1 16,0-4-2-16,0 4 2 0,0 0-1 0,0 0-3 15,-7 0 2-15,8 0-3 0,-8-4 3 16,1 4 0-16,-7 0 2 0,6 0 2 0,-6 0 0 16,0 0-1-16,0-3 1 0,0 3 0 15,0 0 2-15,0 0 0 0,-6 0-1 16,-1 0 3-16,1-4-4 0,-1 4 3 0,-6 0-4 15,0 0 1-15,-6 0 1 0,6 0 2 16,-7 0 3-16,0 0 0 0,1 0 2 0,-1 0 1 16,0 0 2-16,2 0-3 0,-9 0 0 15,7 0-2-15,-6 0-3 0,1 0-2 16,-1 0 1-16,0 4-3 0,-1-4 1 0,-5 0-4 16,6 3 0-16,-1-3 0 0,1 4 0 0,7-4 0 15,-1 0 0-15,8 4 3 0,-2-4-2 16,2 0 1-16,5 0 0 0,0 0 1 15,1 3 0-15,-1-3 0 0,1 0 2 16,6 0 1-16,-6 0-2 0,6 0-2 0,0 0-1 16,0 0-6-16,0 0 2 0,0 0 3 15,0 0 1-15,0 0 4 0,0 0-2 0,0 4 4 16,0-4-3-16,0 0-2 0,0 0-3 16,0 0-5-16,0 0-1 0,0 0 0 0,0 0-3 15,0 0-2-15,6 0-12 0,-6 0-46 16,6 0-80-16,1 0-99 0,-7 0-105 15,6 0-113-15,-6 0-45 0,-6 0 17 0,-1-4 64 16,1 4 91-16</inkml:trace>
  <inkml:trace contextRef="#ctx0" brushRef="#br0" timeOffset="27161.79">22697 8132 26 0,'0'0'159'16,"0"0"-11"-16,0 0-18 0,0 0-12 0,0 0-16 16,0 0-9-16,0 0-10 0,-7 0-12 15,7 0-15-15,0 0-7 0,-6 0-8 16,-1 0-6-16,0-3-2 0,1 3-1 0,0 0 3 15,-8 0-7-15,8 3 8 0,-7-3 8 16,0 0 2-16,0 0 4 0,0 4 3 0,0-4 1 16,-7 0-1-16,1 0-4 0,-7 0-5 15,6 4-1-15,-6-4-2 0,1 0 0 0,-9 3-3 16,2-3-6-16,-1 0-5 0,1 4-4 16,-7-4-6-16,0 4-7 0,-1-4-4 15,-5 3-1-15,0-3-2 0,5 4-2 0,-5-1 0 16,-1-3-1-16,1 5 1 0,-1-2-1 0,1-3 2 15,-1 5 1-15,7-5 1 16,0 2-1-16,0 2 0 0,7-4-1 0,5 4-2 0,7-4 0 16,1 4 0-16,6-4 0 0,0 0 5 15,0 0 2-15,6 0 2 16,1 0 4-16,-1 3 0 0,7-3-4 0,0 0 0 0,7 0-4 16,-1 0-2-16,7-3-2 0,1 3-1 15,5 0 1-15,7 0-2 0,0-4-1 16,6 4 2-16,7 0 0 0,1-4 3 0,-7 4-1 15,5-4 2-15,8 4-1 0,0-2-1 16,-8 2 1-16,15-5-3 0,-8 5 1 0,1 0-1 16,6-3 0-16,-6 3 1 0,0-5-1 15,-1 5 0-15,-6-3 0 16,-7 3 0-16,1 0 0 0,-1-4-1 0,-6 4 1 0,-6-3 1 16,6 3 0-16,-13 0 5 0,1 0 6 15,-2 0 2-15,-5-4 7 0,6 4 4 0,-13 0 7 16,6 0 1-16,-6 0 3 15,7 0 1-15,-7 0-2 0,0 0-1 0,-7 0-4 0,1 0-2 16,-7 0-4-16,0 0-4 0,-7 0-5 16,-6 4-2-16,1-4 0 0,-9 0 3 0,2 3 0 15,-7-3-2-15,0 4-1 0,-7-4-1 16,1 3-1-16,-8 2-3 0,8-5 2 16,-1 3 0-16,7-3 0 0,1 5-6 15,-2-5 0-15,7 2 0 0,8-2-4 0,-1 4-1 16,6-4 1-16,7 0 6 0,6 4-2 15,1-4-3-15,-1 0 2 0,14 0 3 0,6 0-5 16,0 0 0-16,13 0-1 0,7-4 0 16,-1 4-1-16,13-4 0 0,-5 2 0 15,11 2 0-15,-4-5 1 0,5 2 0 0,-1 3 3 16,2-5-3-16,-1 2 1 0,0 3 2 0,-6-4 0 16,-7 4-3-16,-1-3 0 0,-5 3 3 15,-7 0 8-15,-6-4 7 0,-7 4 11 16,-6 0 8-16,-7 0 2 0,-7 4 2 0,-12-4-6 15,-1 3-8-15,-13 1-7 0,1-4-7 16,-13 3-1-16,-1 2 1 0,-7-2 3 16,-6 2 6-16,2-3 6 0,-2 2 5 0,7 0 4 15,5-4-3-15,2 4-1 0,7-4-6 16,11 3-9-16,1-3-6 0,6 0-4 0,1 4-2 16,6-4-5-16,6 0-3 0,1 0 1 15,0 0-2-15,6 0-4 0,0 0-9 16,0 0-18-16,12 4-67 0,2-4-112 0,5 0-129 15,1-4-121-15,6 4-58 0,-7 0-15 16,7-4 49-16,-6 1 103 0</inkml:trace>
  <inkml:trace contextRef="#ctx0" brushRef="#br0" timeOffset="34954.28">24546 11151 21 0,'7'0'39'0,"-7"0"3"16,0 0 8-16,0 0 5 0,6 0 6 15,-6 0 6-15,0 0 1 0,0 0 0 0,0 0-2 16,0-4-3-16,0 4-8 0,0 0-8 16,0 0-7-16,0 0-5 0,0 0-8 0,0 0-4 15,0 0 1-15,0 0-4 0,0 0 0 16,0 0-1-16,0 0 0 0,0 0 0 0,0 0 1 15,0 0 6-15,0 0 2 0,0 0 7 16,0 0 3-16,0 0 5 0,0 0 6 16,0 0-1-16,0 0-2 0,0 0-4 0,0 0-3 15,0 0-7-15,0 0-9 0,0 0-6 16,-6 0-6-16,6 0-4 0,-13 0-3 0,7 0-3 16,-2 0 1-16,2 0-2 0,0 4 0 15,-7-4 0-15,0 0 1 0,6 4-1 0,-5-4 0 16,4 0 0-16,-4 0 0 0,5 0 1 15,0 3 0-15,1-3 0 0,0 0-1 16,6 0 0-16,-7 0-1 0,7 0 0 0,0 0-3 16,0 0 2-16,0 0-1 0,0 0 2 15,0 0 1-15,0 0 0 0,0 0 0 0,0 0 2 16,0 0-1-16,0 0-1 0,0 0 1 16,0 0-1-16,0 0 3 0,0 0 1 0,0 0-2 15,0 0 1-15,0 0 0 0,0 0 0 16,-6 0-2-16,6 0 1 0,0 0-1 15,0 0 0-15,-7 0 1 0,0 0-1 0,1 0 0 16,0 0-1-16,-1 0 0 0,0 0-1 16,1 0 0-16,-7 0 2 0,6 4 6 15,-6-4 3-15,1 0 4 0,-2 0 2 0,8 0 3 16,-7 0 2-16,-7 4-6 0,8-4 0 16,-2 0-3-16,-6 0-1 0,8 0-1 0,-8 0-1 15,1 3 12-15,5-3 3 0,-5 0 3 16,-1 0 4-16,0 0 0 0,8 0 1 0,-8 0-11 15,7 4-4-15,-7-4 2 0,8 0-4 16,-2 3-2-16,2-3-1 0,-8 0 4 16,7 5 0-16,1-5-2 0,-8 0 2 0,0 0 3 15,-6 3 1-15,7-3-4 0,-1 0-2 16,-6 5-1-16,7-5-1 0,-8 0-4 0,8 3-1 16,0-3 0-16,-1 0-1 0,0 3 0 15,1-3-1-15,5 4 0 0,-5-4-1 0,6 0-1 16,-6 4 0-16,5-4-1 0,-5 3 1 15,6-3-1-15,-7 4-2 0,7-4 0 16,1 0-2-16,-8 4 0 0,7-4 2 0,0 4 0 16,0-4 1-16,-1 0 1 0,8 0 2 15,-7 3 1-15,6-3 0 0,1 0 0 16,0 0 3-16,-1 0-3 0,1 0 0 0,-1 0 2 16,7 4-7-16,0-4 4 0,0 0-1 15,7 0 2-15,-1 0 0 0,1 0-2 0,-1 0 2 16,7 0 0-16,6-4-1 0,1 4-1 15,0 0 0-15,-1 0 2 0,1-3 1 0,6 3 4 16,0 0 9-16,-7-4 9 0,7 4 8 16,1 0 2-16,-8-4 2 0,7 4-2 15,0 0-4-15,0-4-8 0,7 4-3 0,-1-3-1 16,1 3 1-16,6-4-3 0,0 0 0 16,0 4 4-16,6-3 1 0,1 3 2 0,-7-3 4 15,7-2 3-15,-7 5-1 0,0-3-6 16,-7 3-5-16,1 0-1 0,-7-5-7 0,-6 5-6 15,-1-3-2-15,1 3-2 0,0 0-2 16,-8 0-1-16,2 0 0 0,-8-4-1 16,7 4 1-16,7 0-1 0,-8 0 1 0,2 0-1 15,-1 0-1-15,0 0 1 0,6 0 1 16,-5 0 3-16,5 0 6 0,-6 0-6 0,0 0-3 16,-7 0-1-16,8 0-1 15,-14 0 1-15,6 0-7 0,0 0 7 0,-6 0 3 16,7 0 3-16,-7 0 0 0,0 0-3 0,-7 0 0 15,1 0-1-15,6 0-2 0,-6 0 3 0,-2 0-2 16,-4 0 3-16,5 0-1 16,-6 0-1-16,7 0 3 0,-7 0-5 0,-1 0 0 15,-5 0-1-15,6 0 2 0,-6 0 0 16,-7 0-1-16,6 0 0 0,-6 0 0 16,-7 4 0-16,1-4 1 0,-7 3-1 0,0-3 3 15,-7 5-3-15,1-5 3 0,-1 3-3 0,1 2 0 16,-2-2 0-16,-4-3-1 0,5 3 1 15,1 1 0-15,-1-4 1 0,1 4-1 0,5-1 1 16,1-3 0-16,0 4 0 0,0 0-3 16,0 0 1-16,6-1 0 0,1-3-3 15,-7 4 4-15,13-1 1 0,-7-3 1 0,7 4-2 16,7-4 1-16,5 0-1 0,-5 4-5 16,12-4 4-16,-5 0 1 0,5 0 0 0,0 0 0 15,7 0 2-15,0 0 1 16,0 0-3-16,0 0 0 0,7 0-2 0,0-4-1 15,-1 4 1-15,7 0-1 0,0 0 1 0,7 0 2 16,-1-4 0-16,1 4 5 0,6 0-3 16,6-3-2-16,1 3 0 0,-1 0 0 15,1-4-1-15,6 4-6 0,0 0 2 0,0-3 3 16,-6 3-3-16,6 0 4 0,-7-4-2 0,1 4 4 16,-7 0 0-16,0-4 0 0,-6 4 2 15,-1 0-1-15,1 0 0 0,-1-4-2 16,-6 4 1-16,0 0 0 0,1 0 1 0,-8 0 0 15,0 0-1-15,0 0 1 0,2-3-1 16,-2 3-1-16,-6 0-1 0,6 0-1 16,-6 0 2-16,0 0 0 0,0 0 2 0,0 0 2 15,0 0-2-15,0 0-9 0,0 0 5 16,0 0 2-16,-6 0-3 0,0 0 2 0,6 0 1 16,-8 0 12-16,2 0-5 15,0 0-6-15,0 0 1 0,6 0 1 0,-8 0-2 16,2 0 2-16,0 0-3 0,-1 0 0 15,-6 0 1-15,6 0-1 0,1 0-1 0,-6 0-3 16,4 0 0-16,2 0 2 0,0 0-5 0,6 0-4 16,-7 0-20-16,7 0-60 0,0 0-100 0,0 0-126 15,0 0-111-15,0 0-57 16,0 0-8-16,0-4 42 0,7 4 92 0</inkml:trace>
  <inkml:trace contextRef="#ctx0" brushRef="#br0" timeOffset="36321.94">26604 11228 115 0,'13'0'103'0,"1"0"-13"0,-8 0-5 16,7 0 6-16,-6 0 10 0,-1-3 13 0,1 3 10 16,-1 0 3-16,-6-4 4 0,6 4-1 15,-6-3 0-15,0 3-4 0,0 0-2 0,0-4-5 16,0 0-8-16,-6 4-11 0,0-4-12 15,-7 4-10-15,6-3-8 0,-6 3-7 16,-7 0-3-16,7 0-6 0,-6-4-5 0,-8 4-8 16,2 0-7-16,-1 0-8 0,-7 0-10 15,-6 4-5-15,-6-4-6 0,-2 0-3 0,2 0 0 16,-7 3-1-16,-7-3 2 16,1 0-1-16,0 4-1 0,-1-4-1 0,0 0 1 15,1 4 0-15,-1 0 0 0,7-4 0 16,0 0 2-16,0 3-3 0,13-3 1 0,-7 4-1 15,7-4-3-15,0 3-2 0,6-3 4 16,0 4 0-16,8-4 0 0,5 0 1 0,0 0 1 16,8 0 1-16,-2 0-1 0,1 0 0 15,1 0-2-15,4 4 0 0,2-4 0 0,0 0 2 16,0 0-1-16,-1 0-3 0,7 0-1 16,0 0 1-16,7 0-1 0,-1 0-2 0,0 3 1 15,14-3 2-15,-1 0 2 0,7 0 1 16,7 0 1-16,6 0-2 0,0 0-1 0,0-3 0 15,7 3 0-15,-1 0-1 0,1-4-1 16,6 4 2-16,0 0 1 0,-7-4 0 16,8 4 4-16,-1-3-2 0,-7 3 2 0,1 0 1 15,-1-4-2-15,-5 4 1 0,-1-3-3 16,-6 3 1-16,-1-4 0 0,1 4-1 0,-7-4 5 16,0 4-3-16,0 0-2 0,-7-4 2 15,7 4-2-15,1 0 0 0,-1 0-1 0,0 0 1 16,-1 0 1-16,1-3-2 0,-6 3 1 15,6 0 1-15,-7 0 1 0,-5 0-1 16,-1 0 1-16,0 0 6 0,-7 0 5 0,1 0 8 16,-1 0 3-16,-6 0 8 0,-6-4 0 15,-1 4 1-15,1 0 4 0,-7 0-2 0,6 0-4 16,-5 0 0-16,-8-4-3 0,0 4-9 16,7 0-6-16,-13 0-2 0,6 0-3 0,-5 4-6 15,-9-4-1-15,-4 0 5 0,-7 4-6 16,-2-1 0-16,-4-3 0 0,-1 4 0 15,-7-4 0-15,0 4 0 0,0 0 4 16,1-4-1-16,6 0 2 0,0 3 2 0,6-3 1 16,7 4 1-16,0-4 3 0,13 0 3 15,0 3 3-15,7-3 2 0,-1 0 1 0,6 0 2 16,2 0 0-16,5 0-5 16,1 0 0-16,-1 0-5 0,7 0-2 0,-6 0-2 0,6 0-4 15,0 0-1-15,0 0-3 0,0 0 0 16,0 0 0-16,0 0-2 0,0 0-3 0,0 0-4 15,0 0-1-15,0 0-4 0,6 0-3 16,-6 0-8-16,7 0-39 0,-7 0-67 16,13 0-90-16,-13 0-99 0,6 0-112 0,0 0-61 15,-6-3 6-15,0 3 48 0,0-4 83 16</inkml:trace>
  <inkml:trace contextRef="#ctx0" brushRef="#br0" timeOffset="38088.75">22697 11221 100 0,'12'-3'155'0,"-4"3"-32"0,4-4-28 15,-6 4-7-15,1-4 0 0,0 4 4 0,-7-4 5 16,0 4 3-16,6 0 2 0,-6 0-8 16,0 0-3-16,-6-3-4 0,6 3-4 15,0 0-1-15,-7 0 0 0,0 0-3 0,1-4-7 16,-6 4-4-16,4 0-6 0,-11 0-8 16,-1 0-10-16,2 0-8 0,-9 0-3 0,1 4-7 15,0-4-3-15,-7 0-3 0,-5 0-4 16,-2 3-4-16,-5-3-1 0,-1 0-2 15,-6 0 2-15,0 4 3 0,-1-4 4 0,2 4 1 16,5-4 0-16,-7 0-1 0,8 4-1 16,7-4-7-16,5 0 0 0,7 0-2 15,0 3-1-15,6-3 2 0,7 0-1 0,-7 0 4 16,14 0 1-16,0 0 1 0,-8 0 0 16,8 0 0-16,-1 0 0 0,7 0-3 0,-6 0-3 15,6 0-2-15,-6 0-3 0,6 0-2 16,0 0-2-16,0-3 0 0,6 3-3 0,0 0 2 15,1 0-1-15,13 0 1 0,-1-4 7 16,7 4-2-16,6-4 0 0,1 4 0 16,-1-4-1-16,8 4-2 0,-1 0-7 0,0-3 3 15,0 3 1-15,-6-4-2 0,-1 4 2 16,-5 0 4-16,-2 0-1 0,-5-4 1 0,0 4 1 16,-14 0-1-16,7 0 2 0,-7 0-1 15,1 0-1-15,0 0 3 0,-7 0 0 16,6 0 1-16,-12 0-4 0,-1 0 0 0,0 0 4 15,-6 0-4-15,-7 0 0 0,2 0-1 16,-9 4 1-16,1-4 2 0,-6 0-3 0,-1 0 2 16,-6 4 0-16,-1-4-2 0,2 0 0 15,-1 3 2-15,0-3-2 0,-1 0-1 16,8 4 0-16,-7-4 3 0,13 0-5 0,-7 4 2 16,7-4 5-16,7 0 4 0,-7 4 2 15,12-4 1-15,-5 0 6 0,6 0-1 0,6 0-5 16,1 0-2-16,0 0-2 0,6 0-1 15,0 0-1-15,6 0-4 0,0 0 0 0,8 0-1 16,5 0 0-16,1-4 0 0,6 4 0 16,7 0 0-16,-1-4 0 0,7 4 1 0,7-4 1 15,-1 4-2-15,0-3-1 0,1 3 3 16,7-4 0-16,-8 4-2 0,1-4-1 0,-14 4 1 16,1 0 0-16,-7 0-3 0,-1-3 3 15,-5 3 3-15,-7 0-3 0,1 0 0 16,-2 0 2-16,-5 0 1 0,-7 0-3 0,7 0 0 15,-14 0 3-15,7 0 0 0,-13 0-2 16,0 0 0-16,-7 0 1 0,0 0 1 0,-5 3 0 16,-1-3-2-16,-7 0 0 15,-6 4 3-15,0-4-3 0,0 4 0 0,-7-4-1 16,1 3 1-16,-1-3 1 0,1 4-2 0,-1-4 0 16,7 0 0-16,0 4 3 0,6-4-2 0,1 4-3 15,12-4 2-15,-6 0 2 0,7 0 1 16,5 3-4-16,8-3-1 0,0 0 1 15,6 0-2-15,6 0-1 0,0 0-3 0,14 0 1 16,6 0 2-16,7 0 3 0,6-3-1 16,7 3 2-16,-1 0 1 0,7-4 2 0,0 4-2 15,0-4 0-15,-6 0-1 0,6 4-1 16,-6-3-1-16,-7-1-1 0,-7 4 5 16,1-4 0-16,-7 4 1 0,-14 0 3 0,2 0 0 15,-14-3 1-15,0 3-2 0,-20 0-1 0,1 3 1 16,-13-3-3-16,-8 0-1 0,-5 4 0 15,-1-4 1-15,-6 4 1 0,6-1 2 16,-6-3 1-16,13 4-1 0,0 0 1 0,7-4-4 16,5 4-1-16,8-4-5 0,6 3 0 15,7-3 1-15,6 4-1 0,6-4 4 0,7 0-2 16,6 0 1-16,8 0 0 0,-1 0-1 16,0 0-2-16,-1 0-1 0,1-4 3 15,1 4 2-15,-1 0 4 0,-6-3-3 0,-1 3 0 16,-6-4 0-16,0 4 2 0,-7 0 1 0,0-4-5 15,-6 4 2-15,-6 0 4 0,6-4-3 16,-12 4 0-16,5 0-4 0,-6 0-1 0,6 0-3 16,1 0-16-16,0 4-56 15,6-4-98-15,6 4-141 0,0 0-86 0,7-4-45 16,7 0-10-16,-8 3 43 0</inkml:trace>
  <inkml:trace contextRef="#ctx0" brushRef="#br0" timeOffset="41726.31">22214 8319 30 0,'0'-3'225'0,"0"3"52"0,0-4 10 16,8 0 6-16,-8 4 9 0,0-3 6 16,6-1-3-16,-6 0-18 0,0 1-12 0,0-1-13 15,0 4-10-15,0-3-15 0,0-2-18 16,0 2-19-16,0 3-29 0,0 0-31 0,0-4-33 16,0 4-35-16,0 0-19 0,0 0-20 15,6 0-13-15,1 4-7 0,-1-4-6 0,1 3 1 16,12 5-1-16,-5-1 0 0,5 1 3 15,1 3-2-15,-1-3-2 0,7 2-3 16,-6 1-3-16,6 0 0 0,0 4 0 0,6-4 1 16,-5 4 3-16,11-1 0 0,1 1 1 15,7 3-4-15,-1 1 1 0,8-1-4 0,6 0-1 16,-1 4-1-16,1 0-2 16,-1 0 4-16,0 0-5 0,1-4-10 0,-6 3 2 0,-8-1 4 15,1-3 2-15,-7 2-2 0,-7-1 2 16,1 1 9-16,-1-5-5 0,-6 2-1 15,1-6-3-15,-8 5 3 0,8-4 1 0,-2 0 0 16,-5 0 1-16,6 0 1 0,-7 0 3 16,1-4-3-16,0 4 2 0,-1-1 0 0,-6 2-2 15,0-1-2-15,0 0-7 16,0-1-1-16,0 2-8 0,-6-5 6 0,5 1 1 16,-5-1 8-16,-7 1 11 0,7-5-1 0,-1 1 7 15,-6-1-4-15,7-3-3 0,-7 4-1 16,6-4-5-16,0 0 0 0,8 0 1 0,-1 0 1 15,-7-4-2-15,7 1 0 0,0-1-5 16,1 1 3-16,-2-5 3 0,-5 4 0 0,6-3 2 16,-7 0-1-16,1-4 3 0,-1 4 3 15,1-4 0-15,-7 3 0 0,7 0 1 16,-7 2-4-16,0-3 4 0,0 3-1 0,0-2 2 16,0 1 6-16,-7 0-2 0,7 3 7 15,0-3-4-15,0 3 1 0,-7 0-2 16,7 1-7-16,0-1 1 0,0 0-4 0,-6 1 1 15,6 0-3-15,0 3-2 0,0-5 1 0,0 5 4 16,6 0-5-16,-6 0-2 0,7 0-2 16,0 0-4-16,5 5 5 15,2-2-3-15,5 0 5 0,-6 1 0 0,0 3 1 0,1 1 7 16,-2-1-23-16,-6 4 7 0,1-4 2 16,-7 4 2-16,0 1 2 0,0-2-2 15,-7 2 20-15,-5-1-8 0,6-4 0 16,-8 4-3-16,-5-4 3 0,-1 0-2 0,-6 0-1 15,0-2 5-15,-7 2-1 0,1-4-3 0,-1 1 1 16,-6-4 2-16,-7 4-3 0,7-4-10 16,-6 0-5-16,6 0-7 0,6 0-19 0,1-4-81 15,5 0-113-15,8 1-165 0,12-1-188 16,1-4-94-16,12 5-35 0,1-8 49 16,6 4 101-16,7-1 162 0</inkml:trace>
  <inkml:trace contextRef="#ctx0" brushRef="#br0" timeOffset="42216.34">23419 8518 112 0,'-6'-8'210'0,"6"1"20"0,-6-1-17 15,6 1 6-15,-13 3 17 0,6-4 27 16,0 6 15-16,1-3 10 0,0 2 1 0,6 0-16 15,-7-2-17-15,7 5-22 0,-7-3-31 16,7 3-32-16,-6-4-27 0,6 4-18 16,-6 4-15-16,-1-4-11 0,0 3-9 0,-6 5-9 15,7 0-9-15,-14 2-12 0,8 1-19 16,-8 7-1-16,-7-3-4 0,-5 7-2 0,-1 0-3 16,-5 5-8-16,-1-2 5 0,-7 4-16 15,1 0-6-15,-8 1 1 0,8-1-3 0,-1 0 2 16,-6 0-3-16,6-3-1 0,0-4 1 15,7 0-7-15,-6 0 1 0,6-4-1 0,6 1 1 16,1-4 0-16,-1-5-11 0,7 1-12 16,7-4-63-16,-1 1-87 0,7-5-111 0,0-3-127 15,0 5-120-15,7-5-118 0,6-5-10 16,0 2 49-16,0-1 88 0,13-3 123 16</inkml:trace>
  <inkml:trace contextRef="#ctx0" brushRef="#br0" timeOffset="42594.34">22241 8591 205 0,'0'0'289'16,"0"-4"37"-16,0 4-26 0,0 0-31 0,0 0-22 15,0 0-5-15,6 0 16 0,-6 0 34 16,14 4 34-16,-2-1 18 0,14 2-5 16,1 1-24-16,5 2-37 0,13 3-56 0,1 0-64 15,7 3-46-15,-2 0-28 0,1 5-21 16,7-1-13-16,0 1-11 0,0-1-5 0,6 4-8 15,0 0-7-15,0 0 0 0,0-4-6 16,0 4-2-16,-7 1-5 0,-5-6-6 16,-1 1-7-16,-7 1-13 0,-12-1-22 0,-1-3-81 15,1 0-120-15,-13-4-171 0,0 0-213 16,-1 0-108-16,-13-4-39 0,7 1 46 0,-6-5 103 16,-7 2 165-16</inkml:trace>
  <inkml:trace contextRef="#ctx0" brushRef="#br0" timeOffset="47075.6">32922 7928 43 0,'6'-4'199'0,"0"0"14"0,2 1 12 0,-2-1 19 15,7 0 25-15,-7 1 20 0,1 0 13 16,6-1 5-16,-7 4-7 0,-6-5-24 0,7 2-24 15,0 3-25-15,-7 0-18 0,0 0-12 16,6-5-21-16,-6 5-19 0,-6 0-13 0,6 0-21 16,0 0-21-16,-7 0-28 0,-6 0-17 15,-7 0-15-15,-5 0-17 0,-8 5-11 0,-7-5-8 16,-11 3-3-16,-8-3 2 0,-6 5-6 16,-13-1-3-16,6-4 14 0,-13 3-7 0,7 0 1 15,-6-3-5-15,-7 4 1 0,6 0 1 16,-13-1-10-16,-7 1 8 0,8 0-4 0,-7-1 3 15,7 1 4-15,-1 4-2 0,13-5-3 16,6 0 1-16,8 1 3 0,6 0-5 16,13-1 0-16,-1 1-1 0,15 0 2 0,-1 0-1 15,13-4 3-15,-1 3 1 0,15 1 0 16,-8-1 1-16,7-3 4 0,6 4-5 16,1-4 0-16,-1 4 2 0,1-1-1 15,6 1-1-15,-6-4-6 0,6 4 6 0,0-1 0 16,0-3-3-16,0 3 1 0,0 1 1 0,0 1 1 15,0 1 0-15,6-2 1 0,-6 0-1 16,0-1-2-16,0 5 0 0,0-5 5 16,0 4-3-16,0-2-2 0,-6 2 0 0,6 0 4 15,0 1 0-15,-8-1 0 0,8 4 1 0,0-4 1 16,-6 4-2-16,6 0 1 0,0 0-1 16,-6 4-4-16,6 0 0 0,-7-1 2 15,7 5-2-15,-6-1-4 0,6 3 3 16,-7 2 2-16,7-2 4 0,-6 5 2 0,-1-3 3 15,1 2 2-15,0 1-3 0,6-1-2 16,-8 0-6-16,2 1-2 0,6 0 1 0,-6 0 1 16,6 0 1-16,-7-5 0 0,7 1 1 15,0 0-3-15,0-3-2 0,0-1-1 0,0 1 0 16,0-5-1-16,-7 1-1 0,7-1 0 16,0-2-1-16,0-2-4 0,0 1-1 15,0-3 0-15,0-5-7 0,0 4 7 0,7-2 3 16,6-2 1-16,-7-3 2 0,8 0 0 15,-1 0 12-15,0 0-6 0,6 0-2 0,1-3 3 16,-1 3-1-16,-6-5-1 0,7 5-3 16,-1-2 0-16,8-3 1 0,-8 2-3 15,0-1-2-15,8 4 4 0,-1-4-1 16,0 4 2-16,6-3 1 0,-5 3-2 0,5-4 4 16,7 4-4-16,0-4 4 0,1 4-2 0,5-3 0 15,-7 3 1-15,15-4 0 0,-7 1 0 16,5 3 2-16,-4-5-3 0,11 2-3 0,-6-1 5 15,0 1-2-15,7-1-1 0,-7 0-7 16,0 1-7-16,6-1-10 0,-5 0-23 0,5 1-19 16,7-1-18-16,-6 1-4 0,12-2 6 15,-6 2 8-15,8 0 19 0,-2-1 19 16,0 0 19-16,2 1 8 0,-2-1 6 0,-12 4 6 16,6-4 2-16,-13 1 7 15,-7-1 1-15,-6-3 1 0,-6 3 1 0,-7 0-6 16,-6 1 3-16,-8-1-4 0,-5 0 0 0,0-2-2 15,-7 1 1-15,0 2 0 0,-7-1 2 16,0-4-2-16,1 5 3 0,6-5 0 0,0 5 1 16,0-5 2-16,6 1 3 0,-6 0-5 15,7-4 1-15,-7 4-1 0,7-8 0 16,-7 4-1-16,0-4 1 0,0-3 19 0,0-1 15 16,0 1 19-16,0-4 22 0,0 0 14 15,-7 0 6-15,0 1-5 0,1-2-10 0,0 5-9 16,-1-4-14-16,0 4-8 0,1 0-12 15,6-1-7-15,0 5-10 0,0-1-13 0,0 4-17 16,0 1-32-16,13-3-93 0,0 6-147 16,0 0-189-16,7 3-176 0,-1 1-87 0,0 3-27 15,-5 3 64-15,-1-3 129 0</inkml:trace>
  <inkml:trace contextRef="#ctx0" brushRef="#br0" timeOffset="48509.77">33130 9166 70 0,'13'0'189'0,"7"3"-2"15,-7-3-20-15,-7 0-16 0,7 5 1 16,-6-5 8-16,-1 0 19 0,0 0 23 0,2 0 26 15,-8 0 18-15,6 0 10 0,-6 0-3 0,-6 0-13 16,6 0-23-16,-8 0-29 0,-4 0-29 16,-1 2-29-16,-7-2-25 0,-6 5-21 15,-6-2-22-15,-7-3-16 0,0 8-14 0,-7-5-8 16,-13 1-9-16,0 3-5 0,-6 0-3 0,0-2 0 16,-6 1 0-16,-1 2 1 0,0 3-2 15,-5-4-5-15,-2 4-1 0,-6 4-8 0,0-4 1 16,-5 3-3-16,-8 1 2 0,0-5 5 15,-6 6-4-15,-1-5 7 16,2-1-4-16,5 2 2 0,-7-1-4 0,8-4-1 0,-1 0 5 16,7 0-4-16,0 1 6 0,6-5 1 15,1 1 4-15,5 0 4 0,8-1-1 16,6-3-2-16,0 3-3 0,6-3-1 0,7 5-2 16,-1-5-3-16,15 0 1 0,-1 3 5 0,13 1-1 15,-1-4-1-15,1 7-1 0,14-3-1 16,-2 4 1-16,8-5-7 0,-1 7 0 15,7-1 1-15,0-2 3 0,7 0-4 16,-1 0 2-16,8 5 5 0,6-5 2 0,-8 4 1 16,8-4-3-16,-1 4 4 0,1 0 0 15,-1-4-3-15,1 4 2 0,-7 0-1 0,0 1 3 16,-1-1 0-16,-4-2-2 0,-2 3 0 16,-6 3 2-16,0 0 0 0,-6-1-4 0,-2 1-1 15,2 3 3-15,0 0-3 0,-7 0-3 16,0 5-1-16,6-4 4 0,1 6-1 0,-1-3 1 15,0 3 2-15,7 1-1 0,-6-4 1 16,6 3-1-16,-6 1 0 0,6-3 2 0,-6 2-5 16,-2 0 5-16,2 1-4 0,-7 4 2 15,7-5 0-15,-8 1-3 0,2 4 0 0,-2-1-1 16,8 0 3-16,0 1-4 0,-8-2 3 16,14 1-2-16,-6 1 0 0,6-1-3 15,0-3-1-15,0-1 1 0,0 2-2 16,0-2 2-16,0-3 4 0,0 0 2 0,6-4 0 15,-6 1-1-15,0-5-2 0,0 1-2 0,7 0 0 16,-7-1-4-16,0-3 0 0,-7-4 0 16,7 5 1-16,0-5 0 0,0 0-7 15,-6 0-1-15,6 0-15 0,0-3-23 16,0 1-31-16,0 1-27 0,6-6-18 0,1 0-8 16,6 4 5-16,1-8 21 0,-2 4 26 15,8 0 27-15,-1-3 22 0,7 0 13 0,-6-2 9 16,6 1 5-16,7 1 4 0,-8-4 2 15,7 3 3-15,2 0-1 0,-1 1 3 16,5-1 3-16,1-3-2 0,7 4 1 0,-1-6 0 16,8 3-1-16,5-2 3 0,14 0-4 0,-1 2 2 15,8-1 0-15,6-5 0 0,6 5 2 16,0-1-5-16,-1-2 1 0,2 2 3 16,6-3-3-16,-7 0-4 0,7 4 0 0,-1 0 1 15,-5-4-3-15,-1 3-2 0,-6 2 1 16,6-6 5-16,0 5-3 0,-1-1 4 0,-5 1 1 15,6-3 2-15,1 1 0 0,-7-2 1 16,-1 4-1-16,-12-3-3 0,-7 2 1 16,0-3 0-16,-19 0 1 0,-1 0-2 0,-6 0 3 15,-7 0 0-15,-5 0 0 0,-1-1 2 16,-6 2-4-16,-1-1 4 0,7 0-1 0,0-1-2 16,-6-2 0-16,6 0-3 0,-1-1 0 15,2 1-4-15,-1-2 2 0,-6-1 3 0,-1 1 0 16,-6-2 1-16,0 0 2 0,-7-4 3 15,-6 4 1-15,-6-4 0 0,-1 0 1 16,-5-3 0-16,-8-2-2 0,0 2 1 16,1-4 13-16,-1 0 17 0,0-1 14 0,8 1 8 0,5-1 4 15,14-2 0-15,-1 2-14 0,8-3-23 16,-2 0-13-16,8 0-10 0,-1 0-4 16,1 1-5-16,0-2-1 0,-8 5-24 15,-5-1-65-15,-1 5-119 0,-12 0-171 0,-1-1-91 16,-5 4-47-16,-8 0-1 0,-6 0 53 0</inkml:trace>
  <inkml:trace contextRef="#ctx0" brushRef="#br0" timeOffset="50039.58">27314 8049 49 0,'20'-5'154'0,"5"5"-9"0,2-3-45 16,5 0-21-16,1-2-8 0,6-2-2 15,0 3 3-15,0 1-4 0,7-5-6 0,-7 4-5 16,6-2-4-16,1-2-6 0,-1 1 0 16,1 0 6-16,0 0 7 0,6-1 9 0,0 1 19 15,7-1 20-15,-7 2 20 0,13-2 14 16,-7 1 9-16,7-1 6 0,8 1-7 0,-2 0-14 15,0 4-21-15,14-6-21 0,-6 6-21 16,-8-2-23-16,8 2-22 0,-2 3-13 0,-5-3-6 16,0-1-3-16,-1 4-5 0,1-4 1 15,-6 4-1-15,5 0-1 0,0 0-1 16,0 0-2-16,-4 4 2 0,4-4-1 0,0 4-2 16,8-1 0-16,-8 0-1 0,8 2 3 15,5-2-2-15,1 6 2 0,-1-3 3 0,-6 2 0 16,1-1 4-16,-1 4-1 0,-13-3-3 15,0 2-1-15,-13 1-5 0,-6-3 3 16,-7-1-3-16,-7 0 0 0,-6 4 4 16,1-7 0-16,-8 2 3 0,-6-2-1 0,0 4 0 0,0-5 2 15,-6-3-2-15,-1 4 2 0,0 0-1 16,-6-4 6-16,7 3-1 0,-7-3-2 16,0 0-3-16,0 0-2 0,7 0 0 0,-7 0-7 15,-7 0 0-15,7 0 3 16,-7 0 2-16,-5 0-1 0,-1 0-2 0,-7 0 2 0,0-3-1 15,1-1 0-15,-1 4-2 0,-6-4 2 16,7 1 2-16,-1 0 1 0,0-6 2 16,8 6-1-16,-8 0 2 0,7-5 0 0,0 5 0 15,0-1-2-15,1-3 0 0,4 0 0 16,-4 3-3-16,5 0 3 0,-6-3 1 0,0 3 2 16,7 0-1-16,-2-2 2 0,2 1 3 15,0-2 2-15,6 4 3 0,-6-1 7 16,-1 0 8-16,7-3 3 0,-7 3 4 0,7-2 5 15,0 2 1-15,-6-4-3 0,6 3 2 16,0 2 7-16,0-4 0 0,0 3-3 0,6 1-1 16,-6-1 1-16,7 0-7 15,6 0-8-15,-7 1-2 0,8-1-2 0,-8 4-5 16,7-3-6-16,0 3-4 0,-6-4-3 0,5 4-4 16,-4-4 0-16,-2 4-1 15,0 0 0-15,0 0 1 0,1 0 4 0,0 0-4 0,-7 0 4 16,6 0 3-16,1 0 7 0,-7 0 4 15,6 0 4-15,-6 4 10 0,0-4 9 16,0 0 4-16,6 4 5 0,-6-4 1 0,0 0 2 16,0 3-2-16,0-3 3 0,8 4-3 15,-8-1-3-15,0 5 2 0,6-4-2 0,0 3-3 16,8 0-7-16,-8 1-1 0,7 4-6 16,0-2-6-16,6 1-5 0,-5 0-4 0,-2 0-4 15,8 0-5-15,-7 0-1 0,0 0-5 16,0 0 1-16,-7 0 2 0,1-1-2 15,0 1 0-15,-1 0-4 0,-6 0 8 0,7 1-4 16,-1-1-2-16,0-4 1 0,-6 4 8 16,0-3 8-16,0-1 3 0,-12 0 11 15,-1 0 6-15,-13 1 2 0,-7-1-1 16,-7 0-4-16,-11-3-3 0,-1-1-7 0,-7 1-4 16,-6 0-2-16,12-1-3 0,-5-3-6 0,13 4-9 15,0-4-14-15,5 0-32 0,7 3-95 16,1-3-132-16,12 0-186 0,1 0-184 0,5-3-88 15,2 3-22-15,5 0 63 0,1-4 118 16,-1 4 178-16</inkml:trace>
  <inkml:trace contextRef="#ctx0" brushRef="#br0" timeOffset="50632.87">28115 8389 168 0,'7'-4'365'0,"-1"1"44"0,1-1 36 16,0 4-49-16,-1 0-69 0,-6 0-43 0,0 4-15 15,0 3 14-15,-6 1 3 0,-1 2-20 16,0 1-28-16,1 0-33 0,-7 1-47 15,13 2-53-15,-7 0-38 0,1-2-27 16,6-1-14-16,0 0-12 0,6-1-2 0,1-2-7 16,-1-4 2-16,7-1 3 0,7-3-1 0,6-3 2 15,0-4-2-15,19-5-2 0,2-2-11 16,4-4-11-16,8-1-21 0,6-4-55 0,0 2-74 16,7-8-74-16,6 3-79 0,0-4-61 15,0 1-42-15,0 4-20 0,-13 3-5 16,-12 4-14-16,-14 3 33 0,-13 4 43 0,-7 0 48 15</inkml:trace>
  <inkml:trace contextRef="#ctx0" brushRef="#br0" timeOffset="51798.57">27314 10587 130 0,'-13'4'220'16,"13"-1"25"-16,0 2-26 0,0-5-26 15,0 2 1-15,13-2 22 0,-6 0 28 0,6-2 19 16,0-3-2-16,7-2-17 0,-1 3-27 15,7-7-25-15,0 4-17 0,7-4-24 0,-1 0-19 16,14 0-21-16,-1 4-13 0,8-5-22 16,-2 2-31-16,14 0-18 0,7-2-12 0,6 5-1 15,7-5-7-15,6 1-1 0,13 4 5 16,1-4-5-16,-1 4-1 0,13-4 1 16,1 3-3-16,-1 1-5 0,-1 0-3 0,2-4 4 15,-7 4-3-15,-1 0-7 0,-11-1-2 16,-2 4 4-16,1-3-4 0,-13 0-1 0,-2 3 2 15,-4-3 3-15,-8 2 0 0,2-2-3 16,-8 4 1-16,-7-1 3 0,1-3 2 0,-7 3-1 16,0-3 4-16,0 0 4 0,0 2 3 15,-6-1-2-15,-1-2-3 0,1 2 1 16,-1-2 0-16,-5 4-6 0,-1-3 1 0,-7-1 1 16,1 5 3-16,-1-4 1 0,-5 3-2 15,-1-4 1-15,-7 4 0 0,1 1 0 0,-1 0 1 16,-6 3 2-16,0-4 1 0,-6 0 3 15,6 4 1-15,-7-3-1 0,-6-1 0 16,0 4-3-16,0-4-9 0,0 1 11 16,-6 3 7-16,-1-5-3 0,-6 5-4 0,-6-2-1 15,-1 2 9-15,-6-5-13 0,-7 5-6 0,1-3 7 16,-1 3 2-16,1-4 4 0,-7 4 1 16,6 0 9-16,1 0-6 0,6 0-5 0,-1-4-1 15,7 4-3-15,8 4-1 0,-1-4-7 16,6 0 2-16,7 4 5 0,7-1 1 0,6 2-1 15,13-3-2-15,7 3-3 0,-1-2-1 16,1 1-1-16,-1 0 1 0,1-1-2 16,-7 1 0-16,-6 3 5 0,-1 0 4 15,-6-2-1-15,0 2 0 0,-13 3 2 16,-6-2 4-16,-8 3-3 0,1 0 1 0,-13 0-1 16,0 0 4-16,-7 3 4 0,1-3 3 0,-1 1 5 15,1-5-2-15,-1 4 0 0,1-4-3 16,6 4-9-16,-7-3-7 0,7-1-20 0,7-4-59 15,-1 1-106-15,0 0-164 0,1-4-163 16,-7-4-86-16,0 4-30 0,-13-7 30 16,7 0 93-16</inkml:trace>
  <inkml:trace contextRef="#ctx0" brushRef="#br0" timeOffset="52315.94">27797 10074 133 0,'6'-6'329'0,"-6"1"48"0,0 1 45 15,6 1-60-15,-6-2-61 0,0 3-38 16,0 2-20-16,0 0-8 0,0 2-17 15,0 3-22-15,0 2-21 0,7-2-23 0,-7 5-23 16,0 0-26-16,6-2-13 0,1 3-10 16,-1-3-8-16,1 2-4 0,-1-3-6 0,0 1-4 15,2-1-1-15,-2 1 3 0,0-5-5 16,1 1 11-16,6-4 3 0,0 0-6 16,7-4-4-16,12-3-14 0,1 0-2 0,12-5-15 15,7-2-11-15,7 0-10 0,0-5-11 16,6-3-7-16,0 0-12 0,6-7-21 0,1-1-49 15,6 1-68-15,1-3-78 0,-2-2-99 16,-5 4-114-16,0-2-116 0,-7 7-61 0,0 3 12 16,-13 0 52-16,1-1 89 0,-8 5 115 15</inkml:trace>
  <inkml:trace contextRef="#ctx0" brushRef="#br0" timeOffset="56922.53">32766 12833 28 0,'12'-7'259'0,"2"3"62"16,-8 0 33-16,7 1 26 0,-6-1 19 0,-1-4 8 15,1 5-15-15,-7-1-23 0,6 1-38 16,-12-5-41-16,6 5-47 0,-7-1-55 16,-6 4-53-16,-13-4-43 0,0 4-34 0,-14 0-25 15,-11 0-11-15,-8 0-9 0,-6 4-3 16,-13 0-4-16,-7-1-3 0,-6 1 2 0,-7 0-2 15,1-1-3-15,-14 1 1 0,7-1 0 16,-7 2 3-16,13-2-4 0,0 1-1 16,7-1 1-16,6 1 1 0,14-4-1 0,0 4-4 15,6-1 3-15,0 1 2 0,12-4-1 16,-5 3-1-16,5-3 1 0,8 4 4 0,-1-4-1 16,7 0-3-16,0 4 3 0,13-4-1 15,0 0-2-15,0 3-2 0,7-3-3 0,-1 0 1 16,0 5 1-16,7-5 2 15,-7 3-2-15,8 0 0 0,-8 1 3 0,7 0 0 16,0 2-2-16,-6-1-3 0,5 2 5 0,2 4 3 16,-1 0 0-16,-7-1 2 0,0 2 2 0,8-1 1 15,-8 3 0-15,1 1-1 0,5 0 2 16,2-1 0-16,-2 1 2 0,8 3 3 16,-1-2 0-16,1 2 12 0,6-4-8 0,0 5 0 15,6 3-1-15,-6-4-5 0,7 4 2 16,-7-4-4-16,6 4-3 0,-6 0 3 0,7 0-1 15,-7 4 0-15,0-4 1 0,0 3-9 16,-7-2 2-16,-6 2 1 0,0-3-3 16,-6 0 2-16,5 0-3 0,-11-4-2 0,5 0 3 15,0 1-1-15,1-1-1 0,-1-3 1 16,1-5-2-16,6 2 2 0,0-1-4 16,0-4-4-16,6-3 5 0,7 3-1 0,0-4 3 15,7 2 1-15,6-5-1 0,0 0 7 0,19 0-2 16,1 0-1-16,13-5 1 0,5 2-3 15,8-1 2-15,0 1-8 0,12-1-2 16,2-3-1-16,4 0-1 0,2-1 0 0,6-3-9 16,-1 4 13-16,7 0-4 0,6-4 3 15,-5 0 2-15,6 3-1 0,0 1 13 16,-7-3-1-16,0 1 0 0,0 2-7 0,-7 3 0 16,1-3 0-16,-14 4-3 0,2-4-8 15,-15 2 4-15,-6 2 3 0,-6-1 0 0,-7 1 0 16,-7-1 2-16,-6-3 1 0,1 3-3 15,-1-3 0-15,-14 3 1 0,8-4 6 0,-7 1-2 16,1 0 0-16,-2 0 1 0,1 0 3 16,0-4 0-16,0-1-6 0,-7-1 6 15,2-4-1-15,-2 0 3 0,-6-2-6 0,-6 1 4 16,-2-7 2-16,-4-2-6 0,-8 2 0 0,1-4-1 16,-7 0 3-16,-1-1-18 0,1 1 5 15,-6-1 4-15,6 5 6 0,-7-1-5 0,1 1-7 16,-1 7-6-16,7-1-67 15,-7 2-106-15,-5 0-129 0,5 7-143 0,-13 3-161 16,1-1-69-16,-20 5 15 0,-7 3 73 16,-12 0 114-16</inkml:trace>
  <inkml:trace contextRef="#ctx0" brushRef="#br0" timeOffset="57375.93">25822 13730 101 0,'14'0'144'0,"-1"-3"-50"15,0 3-38-15,-7-5-23 0,7 2-11 0,-6 0-9 16,6 3 0-16,0-4-3 0,-6 4-2 16,5 0-2-16,1-4-3 0,1 4-8 0,6 0-14 15,-8-3-27-15,1 3-46 0,0 0-31 16,6 0-15-16</inkml:trace>
  <inkml:trace contextRef="#ctx0" brushRef="#br0" timeOffset="58134.6">26533 13668 157 0,'0'0'201'15,"-7"0"-1"-15,7 0-43 0,7 0-18 16,-7 0-4-16,6 0 7 0,7-3 8 0,7-1 2 15,-1 1-3-15,7 3-2 0,7-8-12 16,6 4-12-16,7 1-12 0,0-5-11 16,11 1-4-16,2 3-5 0,0-4 1 15,13 1 0-15,-7 4-1 0,6-5-14 0,1 5-4 16,6-5-7-16,0 1-11 0,7 4-11 0,0-5-9 16,0 4 7-16,6-3-3 0,0 3 3 15,7-3 6-15,-7 4 9 0,-7-1 3 0,1 0 1 16,-7 1-2-16,0-2-11 0,-6 2-11 15,-7 3-14-15,0-3-10 0,-12-1-8 16,-2 4-6-16,2-4-3 0,-15 4 1 0,8-3 3 16,-7 3 0-16,-6-3 3 0,6 3-1 15,-7-5 0-15,1 5-2 0,-1-3 0 0,-6-1 0 16,7 4-2-16,-7-5 0 0,0 5 2 16,0-2 0-16,1-2-3 0,-1 4 2 15,-1-4 2-15,9 0 0 0,-9 1 0 0,1 3-1 16,0-3 2-16,0-2-1 0,1 3-1 15,-9 2 0-15,2-5 1 0,0 1-7 0,-7 4 5 16,-1-3 0-16,2-1-1 0,-1 0-1 16,-13 1-2-16,7-1 7 0,-14-3-4 0,7 4 0 15,-13-5 3-15,-7 4-1 0,1 1 0 16,-7-5 0-16,0 5 2 0,0-5 0 0,-7 5-3 16,7-1 0-16,7 4 3 0,-1-3-1 15,8 3-1-15,4 0 0 0,2 0 0 16,12 0 2-16,8 3-1 0,12-3-1 0,7 4 0 15,5 3 0-15,-5-3-3 0,6-1 0 16,-13 5-1-16,-6-5 1 0,-8 4 1 0,-5 1 2 16,-20-1 2-16,-13 4-1 0,-7 0 3 15,-12 1 0-15,-13-2-1 0,-7 0-3 16,-1-1 3-16,1 2 0 0,6-4-3 0,7-3-2 16,6 2-11-16,7-6-46 0,7 5-123 15,6-10-173-15,0 2-144 0,13 0-73 16,-1-8-33-16,8 0 28 0,0 0 110 0</inkml:trace>
  <inkml:trace contextRef="#ctx0" brushRef="#br0" timeOffset="58553.7">27770 12936 295 0,'19'-8'395'0,"-5"-4"63"16,-1 5 28-16,0 1-51 0,-7-2-46 15,1 4-42-15,-1 2-35 0,-6 2-20 0,0 2-39 16,0 2-44-16,-6 7-34 0,-7-1-38 16,6 6-36-16,7-2-39 0,0 1-19 0,0 3-11 15,13-3-15-15,0 0 4 0,1-5 0 16,12 1 2-16,6-2-3 0,1-7 3 0,12-2 16 16,14-2-12-16,6-7-10 0,6-2-5 15,1-3-2-15,13-4-9 0,-1-1-20 0,14-3 1 16,0-3-6-16,6-5-13 0,13 5-46 15,-6-8-66-15,6 3-84 0,-6 1-119 16,-13 0-140-16,-7-1-142 0,-14 9-36 0,-10-1 27 16,-22 3 65-16,-13 5 110 0</inkml:trace>
  <inkml:trace contextRef="#ctx0" brushRef="#br0" timeOffset="59548.37">8564 16181 42 0,'6'-47'182'0,"-6"-1"10"0,6 0-40 0,8 4-34 16,-8-3 17-16,1 6 34 0,-7 2 53 15,7 2 53-15,-1 4 47 0,0-1 38 0,-6 5 19 16,7 7 9-16,-7 0-21 0,0 5-31 0,6 0-34 16,-6 8-51-16,0-2-58 0,0 4-63 15,7 2-39-15,-7 2-32 0,-7 3-16 0,7 3 1 16,-6 4-1-16,-1 5 4 0,-12 6-1 16,6 4 6-16,-1 7-9 0,2 5-14 15,5 6-8-15,1-3-8 0,-7 7-10 0,13-5-8 0,-7 2-15 16,7-1-24-16,0-3-43 0,0-5-81 15,0 2-94-15,7-9-126 0,-1-3-159 0,1-4-139 16,-7 1-45-16,0-8 34 0,6 0 74 0,1-8 117 16</inkml:trace>
  <inkml:trace contextRef="#ctx0" brushRef="#br0" timeOffset="59906.63">9462 15741 192 0,'-6'-7'428'16,"0"0"65"-16,-14 0 56 0,1 3-14 0,-7 4-89 16,0 4-64-16,-7 3-54 0,1 3-38 15,-8 2-41-15,1 2-46 0,6 4-47 0,1 1-44 16,12-1-30-16,1 1-24 0,13-1-21 16,-2 0-8-16,16 1-7 0,4-5-9 0,1 1-6 15,13-5-4-15,7 2 7 0,-1-4-5 16,1-1 0-16,7-4-4 0,-2-3 1 0,-5-3 0 15,6 3-2-15,-7-7 0 0,-6-1 0 16,1 1-3-16,-14-5-2 0,-7 2 1 16,-6-5-3-16,0-3-2 0,-13 4 0 0,-6-5 2 15,5 4 2-15,-12 0 0 0,7 1 0 16,-1 3 5-16,8-1-3 0,-8 5-3 16,7 4-8-16,6-2-14 0,1 5-71 0,6 0-86 15,6 0-112-15,1 5-137 0,12-2-143 16,-5 2-99-16,12-3 11 0,-1 3 51 0,8-2 97 15,6 1 131-15</inkml:trace>
  <inkml:trace contextRef="#ctx0" brushRef="#br0" timeOffset="60185.65">9957 15766 280 0,'8'-3'342'0,"-8"3"65"0,-14 0 16 16,-6 3-8-16,-5 5 19 0,-8-1 13 15,-6 5-9-15,0 3-35 0,0 0-57 0,6-1-68 16,7 4-87-16,6-3-65 0,14-1-40 15,12 6-26-15,8-6-14 0,5-1-7 16,13-1-4-16,8-4-8 0,5-1-7 0,8-7-4 16,-2 0-5-16,8 0-3 0,-7-7-4 15,-6-1 0-15,-7-4-3 0,0 2-1 0,-13-1-5 16,-6-3-7-16,-7-1 0 0,-7-4-2 16,-12 5-5-16,-1-8 0 0,-6 4 2 0,-6-1 6 15,-1 1-5-15,0-1 0 0,7 1-1 16,-7 4-5-16,8 3-30 0,-1 0-67 15,6 3-84-15,7 1-106 0,7 0-137 0,6 4-145 16,-1-2-90-16,8 5 8 0,0-3 53 16,7 3 93-16,5 0 132 0</inkml:trace>
  <inkml:trace contextRef="#ctx0" brushRef="#br0" timeOffset="60414.34">10446 15654 127 0,'-6'2'370'0,"-14"3"75"15,1 2 63-15,-14 1-21 0,1 6-63 0,-1 1-40 16,7 3-34-16,0 0-42 0,6 1-37 15,7 0-41-15,7-1-39 0,19-4-41 0,7 1-34 16,12-4-26-16,7 0-19 0,6-4-14 16,1-3-11-16,-1-1-4 0,8-3 1 15,-7-3 2-15,-8-1 8 0,-11-3 14 0,-1-4 10 16,-20 0 4-16,-6 0-3 0,-20-4-9 16,0-4-12-16,-12 1-16 0,-7 4-14 15,0-1-14-15,7 1-9 0,6-1-9 0,6 8-21 16,13-1-49-16,1 8-109 0,12-3-169 15,1 6-222-15,0 0-172 0,-7 6-76 0,-7 1-6 16,0 5 83-16,-19-5 155 16</inkml:trace>
  <inkml:trace contextRef="#ctx0" brushRef="#br0" timeOffset="61804.03">11319 15884 125 0,'-20'-3'244'15,"7"-1"21"-15,0 0-24 0,1 1-23 16,-2 0-7-16,8 3-9 0,-1-5-1 0,1 2-6 16,6 3-1-16,-7 0-8 0,7 0-14 15,0 0-22-15,0 0-26 0,0 0-21 16,0 0-26-16,7 0-21 0,-1 0-14 0,7 0-12 15,7 0-2-15,12 0-6 0,13 0-4 16,8 0-5-16,18 0-4 0,14 0-2 0,20-4-10 16,5 4 1-16,14-3-2 0,6 3 0 15,7-4 1-15,13 4-1 0,0-4 5 0,-1 4 0 16,-5-3 3-16,-1 3 0 0,-7-4 0 16,-5 4 0-16,-8-4-5 0,-12 1 0 0,0 3-1 15,-13-4-1-15,-7 1 0 0,-13-2 2 16,-6 2-1-16,-14-1 0 0,-12 1 1 15,-7-1 1-15,-13 0 0 0,-6-3-1 0,-14 3 2 16,-12 1-1-16,0-2 2 0,-14-2 2 16,-7 4-1-16,1-2 4 0,-13 2-1 0,1 0 0 15,-8-1-5-15,7 0 0 0,-7 1 1 16,7 3 7-16,0-3 9 0,7-2 7 16,-1 5 9-16,7-4 12 0,0 4 7 0,6-3 3 15,7-1-2-15,0 4-6 0,6-3-3 16,1 3-12-16,12 0-8 0,1-4-12 0,6 4-4 15,13-3-3-15,7 3-3 0,6 0-3 16,7 3-1-16,-1-3 1 0,1 4-5 0,-7 3 0 16,0-4 1-16,-7 9 1 0,-6-5-1 15,-13 3 0-15,0 3 4 0,-13-3 0 16,-6 5 2-16,-1-1 4 0,-12 1 5 0,-7 0 5 16,-7-4 8-16,7 3 7 0,-13-3 5 15,7 1 1-15,-7-4-3 0,5-2-3 16,2 2-11-16,-1-5-13 0,7 0-21 0,7 2-45 15,6-3-88-15,0-2-136 0,13 0-158 0,0-2-123 16,0 2-55-16,13-8 4 16,0 5 66-16,0-5 126 0</inkml:trace>
  <inkml:trace contextRef="#ctx0" brushRef="#br0" timeOffset="62277.45">14654 15606 101 0,'0'-19'235'0,"6"-2"45"0,-6 3-24 0,6-4 4 16,-6 0 30-16,0 0 33 0,0 2 35 0,6 3 36 15,-6 2 15-15,0 1-12 0,0 3-38 16,0-1-50-16,8 5-60 0,-8 0-76 15,6 3-56-15,7 1-35 0,-7-1-26 0,8 4-14 16,-2 4-6-16,8-1 2 0,-7 8 1 16,7 1 2-16,-1 6 2 0,-6 0-2 15,1 4-6-15,-2 4-6 0,-12 3-7 0,0 0-7 16,0 0-4-16,0 4-4 0,-6-4-2 16,0 1-5-16,-2-1-3 0,2-3-7 0,0-1-21 15,-1-3-44-15,7 1-95 0,-7-1-113 16,7-7-143-16,-6-1-151 0,6-3-135 0,-6 0-37 15,-1-3 52-15,1-5 91 0,-8 0 134 16</inkml:trace>
  <inkml:trace contextRef="#ctx0" brushRef="#br0" timeOffset="62501.63">14589 15844 62 0,'-8'0'174'0,"-4"0"-4"0,5-3-57 16,1 3-43-16,-1 0-27 0,0 0-20 16,7-4-16-16,-6 4-25 0,6 0-38 0,0 0-48 15,0 0-38-15,0 0-19 0,0 0-8 16</inkml:trace>
  <inkml:trace contextRef="#ctx0" brushRef="#br0" timeOffset="62738.75">14595 15837 153 0,'6'0'169'0,"0"0"-17"0,2 0-8 0,-8 0 6 15,6-4 9-15,-6 4 6 0,0 0 1 0,6 0-9 16,-6 0-5-16,7 0-1 0,-7 0 4 16,13 4 10-16,-6-4 10 0,11 0 15 15,2 4 15-15,0-4 12 0,6 0 14 0,7 3 10 16,-1-3-2-16,7 0-10 0,0-3-28 15,7 3-35-15,-1-4-43 0,1 0-36 0,0 1-27 16,0-1-23-16,-8 1-12 0,1-2-5 16,-6 2-13-16,-1-1-18 0,-12 1-19 0,0-1-76 15,-14 0-116-15,1 1-156 0,-20-1-147 16,-7 0-127-16,-6 1-56 0,-13-4 37 16,-1 2 96-16,2 2 139 0</inkml:trace>
  <inkml:trace contextRef="#ctx0" brushRef="#br0" timeOffset="63056.57">14139 15526 203 0,'0'0'253'0,"0"-4"33"16,6 4-39-16,14-4-8 0,0 4 7 16,12-3 19-16,7-4 37 0,14 3 33 0,4-4 13 15,9 1-14-15,12 0-39 0,1-1-44 16,4 0-58-16,-4 1-68 0,0 0-61 15,-14 3-42-15,-7-3-40 0,-6 3-66 0,-6 1-98 16,-14-1-117-16,-5-3-129 0,-8 3-140 16,-6 4-59-16,0-3 16 0,-7 3 70 0,8 0 107 15</inkml:trace>
  <inkml:trace contextRef="#ctx0" brushRef="#br0" timeOffset="63865.13">15663 15504 249 0,'0'-11'305'0,"0"3"46"16,-7 5-24-16,1-5-28 0,-7 5-17 15,-1 3 5-15,-12 0 3 0,1 3 27 0,-1 2 2 16,-7 1-14-16,1 5-26 0,6 1-42 15,6 2-43-15,13 4-70 0,1 4-45 0,12-4-32 16,14 4-19-16,5 0-14 0,15-3-6 16,5-1-2-16,8-3-6 0,-1-1-1 0,0-2-1 15,0-5-2-15,7-4 4 0,-14 1-5 16,1-4-2-16,-1 0-2 0,-12-4-9 16,-1-3 0-16,-6 0-7 0,-6-8 7 0,-7 5-1 15,-6-9 5-15,-1 4 7 0,-6-3 3 16,7-4 3-16,-7 3 0 0,0 1 2 0,0 4 0 15,6-5 3-15,-6 8 1 0,6 1 0 16,2 6 2-16,-2-4 7 0,0 5 6 16,7 3 3-16,7 3 4 0,-8 5 6 15,8-4 1-15,6 3-2 0,-6 4-1 0,-1-4-8 16,-5 0-6-16,-2 1-4 0,2-1-3 0,-8-4-1 16,1 1-4-16,-1 0 2 0,-6-4 8 15,-6-4-7-15,-1 0-5 0,1-2-8 16,6-3-1-16,-7-1-6 0,7-1-7 0,0-3 5 15,0 2 2-15,0 1 6 0,0 0 1 16,0-1 5-16,0 6-4 0,7-2-3 16,-7 1 4-16,0 3-1 0,6 4 0 0,1 4 2 15,-1 3 0-15,8 1 2 0,-2 2-4 0,1 3 3 16,0 4 1-16,0-2 5 0,1 7 5 16,-8-3 2-16,0 2-1 0,-12 1 0 15,0-1 5-15,-2 6-7 0,-11-5-4 0,-7 0-1 16,-6 0 6-16,-1-4 0 0,-13 4-6 15,-5-5 4-15,-2-2 5 0,8 1-1 0,-7-2-10 16,6-2-2-16,7-2-6 0,13-2-12 16,7-1-24-16,-1-3-43 0,13-1-60 0,7-3-62 15,13 0-76-15,13-3-82 0,7-5-74 16,6 1-36-16,7 0-3 0,6 0 13 0,0-5 43 16,6-2 58-16,1-2 63 0,0-2 67 15,-7 1 64-15</inkml:trace>
  <inkml:trace contextRef="#ctx0" brushRef="#br0" timeOffset="64319.12">16594 15656 3 0,'45'-20'100'15,"-5"0"14"-15,-1-1 14 0,-13 3 13 0,0-1 14 16,0 4 21-16,-6 1 28 0,-8 0 33 0,2 3 29 16,-14 0 9-16,0 0-3 0,0 3-3 15,-14 0-18-15,2 1-7 0,-1 4-20 16,-7 3-12-16,0-4-12 0,1 8-17 0,-1-1-5 16,8 4-27-16,-8 1-25 0,7 0-23 15,13 6-24-15,-7-2-16 0,14 2-23 0,0 4-8 16,5-3-8-16,8-1-7 0,6 1-3 15,7 3-7-15,-7-7 2 0,6 5-6 0,1-9 0 16,-1 0 0-16,1 0 0 0,-7-3-3 16,-1-4-9-16,9-4-4 0,-9 1-6 15,1-5-6-15,1-2-1 0,-8-3-2 0,0-1 4 16,1-1 4-16,-13-3 7 0,-1 4 6 16,-6-4 4-16,-13 3 7 0,7 1 3 0,-14 2 9 15,1 5 2-15,-1 3 2 0,-6 4 3 16,0 4 0-16,7 0 6 0,-1 7-6 15,14 0-1-15,-2 3 0 0,16 5-2 0,4-1-5 16,8-4-5-16,-1 5-3 0,7-5-3 16,1 2-4-16,-1-6-1 0,0-2 0 15,-7-1 2-15,-6-7-1 0,0 2-3 0,-7-4 1 16,2 2 3-16,-8-7-4 0,0-1-3 16,-8 0 2-16,8 1 0 0,8-1-2 0,-2 5-2 15,0-4 2-15,14 7-1 0,-1-4 0 0,7 8 0 16,0 0 0-16,-6-1 2 0,7 0-4 15,-9 5-1-15,9-1-4 0,-7 1-11 16,-8 0-45-16,2-1-75 0,-2-5-106 0,-5 3-172 16,-7-5-179-16,0 0-85 0,0 0-6 15,0 0 45-15,0-5 100 0</inkml:trace>
  <inkml:trace contextRef="#ctx0" brushRef="#br0" timeOffset="64631.03">18470 15368 11 0,'6'-7'273'0,"-6"0"49"0,0 2 45 0,0 2-31 16,0 0-14-16,0-2-15 0,-6 2-9 15,0 0 12-15,6 3 11 0,-7-5-4 16,-6 10-19-16,7-2-25 0,-8 0-29 0,1 5-45 15,-6 4-44-15,0 2-33 0,-8 4-26 16,-5 0-22-16,-8 8-9 0,-5 2-13 0,-7 3-7 16,0 2-10-16,-7 3-12 0,-7 1-5 15,9-5-9-15,-2 2-2 0,0-6-5 0,7 2-3 16,-1-4 4-16,15-4-10 0,5 0-18 16,1-4-57-16,12-3-117 0,13-4-195 0,1-4-232 15,6-3-116-15,13 0-49 0,7-4 22 16,0-4 100-16,6-3 183 0</inkml:trace>
  <inkml:trace contextRef="#ctx0" brushRef="#br0" timeOffset="65150.28">19075 15416 237 0,'0'-8'274'0,"7"-2"41"0,-7 5-35 15,0-5-16-15,0 6 4 0,7-3 22 0,-7 3 20 16,0 0 13-16,0 1-1 0,0 0-17 15,0 3-19-15,0 0-27 0,0 0-37 0,-7 3-36 16,7 0-32-16,0 5-24 0,0-1-24 16,-7 4-24-16,7 0-17 0,-6 4-17 15,6-1-14-15,-6 4-13 0,-1 0-9 0,7 1-3 16,0-5-2-16,0 5-11 0,0-4-5 16,7 0-8-16,-1-1-20 0,-6-3-61 0,6-4-91 15,1 0-127-15,0-3-173 0,-1 0-166 16,7-4-75-16,-6-4 8 0,6 0 65 15,-7-3 119-15</inkml:trace>
  <inkml:trace contextRef="#ctx0" brushRef="#br0" timeOffset="65338.25">19199 15248 101 0,'-6'-12'332'0,"-7"1"59"0,7 0 64 0,6 4-25 0,0-1-30 16,0 0-12-16,0 2-8 0,0-2-25 15,0 5-45-15,0-1-55 0,0 0-64 16,0 4-70-16,-8 0-61 0,8-4-50 0,-6 8-87 16,6-4-106-16,-6 4-141 0,-1 0-156 15,0-1-134-15,-5 1-59 0,5 3 29 0,7-4 77 16,-6 2 128-16</inkml:trace>
  <inkml:trace contextRef="#ctx0" brushRef="#br0" timeOffset="65651.34">19369 15335 192 0,'20'14'260'0,"-1"1"-4"0,-6 4 18 0,6-4 32 16,-5 3 16-16,-8-4 7 0,0 1-1 0,8-4-8 15,-14 4-14-15,6-7-30 0,-6 2-31 16,6-3-39-16,-6-4-33 0,7 2-33 16,-1-1-35-16,1-4-29 0,6 0-24 0,0-4-16 15,6-4-14-15,1 1-11 0,7 0 7 0,-2-4-8 16,1-1-3-16,6-2-1 0,8-1-5 15,-7 4-2-15,6-3-9 0,-7 2 5 0,-6 2 0 16,1 2 2-16,-9 5 13 0,-4 3 18 16,-8 0 13-16,-6 3 19 0,0 5-2 15,-6 2 0-15,-8 2-14 0,8 2-17 0,0 1-15 16,-8-4-26-16,8 3-2 0,6 1-11 16,0-4-14-16,6-3-53 0,8 3-77 0,5-7-111 15,7-4-134-15,0 0-123 0,7 0-113 16,5-4-16-16,2-4 47 0,-1 1 96 15,6 0 132-15</inkml:trace>
  <inkml:trace contextRef="#ctx0" brushRef="#br0" timeOffset="65877.86">20411 15324 238 0,'-26'-12'318'0,"0"6"57"0,-7-2-19 0,0 1-26 0,1 3-29 16,-1 4-30-16,7 0-35 0,14 0-37 0,-2 4-34 15,8 0-30-15,12 3-31 0,14 0-20 16,-1 0-20-16,13 4-19 0,8 0-12 15,-1 0-12-15,0 1-9 0,-7-1-3 0,1 0 0 16,-13 4 4-16,0-1 4 0,-14-3 5 0,-12 3 9 16,-8 1 3-16,-5-1 3 0,-13-1-1 15,-2 1-4-15,2-3-7 0,-14-4-7 16,14 4-8-16,-1-4-12 0,7-3-11 0,6 3-52 16,8-7-95-16,5 0-128 0,0-3-118 15,14-5-118-15,6 1-58 0,7-4 15 0,-1-1 77 16,7-2 118-16</inkml:trace>
  <inkml:trace contextRef="#ctx0" brushRef="#br0" timeOffset="66097.52">20860 15031 240 0,'26'-15'331'0,"-6"4"61"0,-8 0-18 16,2 8 9-16,-1-1 19 0,0 0-1 0,-13 8-22 15,0 3-23-15,-7 4-32 16,1 4-51-16,-7 3-61 0,6 4-58 0,0 4-44 15,1 0-34-15,0 3-30 0,0 4-17 0,-2-3-11 16,8-1-9-16,-6 0-7 0,0-4-12 16,-1-3-17-16,1 1-65 0,-1-6-111 0,-6-2-179 15,1 0-203-15,-8-4-104 0,0-3-44 16,-7-1 35-16,2-4 95 0,-1-3 169 16</inkml:trace>
  <inkml:trace contextRef="#ctx0" brushRef="#br0" timeOffset="66232.22">20580 15302 324 0,'6'-11'389'0,"8"4"46"0,6 0 37 16,5-1-137-16,7 1-82 0,8-1-67 15,5 5-47-15,8 0-47 0,5-2-39 16,7 2-53-16,-6-1-121 0,-8 1-161 0,-4 3-117 16,-15 0-61-16,-6 0-29 0,-13 0 10 15,-7 0 96-15</inkml:trace>
  <inkml:trace contextRef="#ctx0" brushRef="#br0" timeOffset="69639.75">11162 15577 87 0,'7'-8'125'0,"-7"1"26"0,0 0 21 0,0 0 22 16,7-1 18-16,-7 1 23 0,-7 0-1 16,7-1-15-16,-7 5-9 0,-6-4-2 0,7-2-8 15,-7 3-17-15,-6-2-16 0,5 2-6 16,-5-2-21-16,-1 3-23 0,-6-5-10 15,0 6-10-15,1-3-9 0,-9-4-21 0,2 4-11 16,-1-1-8-16,1 1-18 0,-7 0-8 16,0 0-10-16,-7-1-1 0,1-3-2 15,-8 4-5-15,-5-1 0 0,-1 2 0 0,0-3-1 16,-6 3-3-16,0-2-4 0,-12 0 0 16,4 5-1-16,-4-5 4 0,-8 1-1 0,0 4 2 15,-6-1-1-15,-1 4 0 0,-5-4-2 16,-1 4 3-16,7 0-1 0,0 0-5 0,6 0 2 15,-6 0 1-15,7 4-2 16,-1 0 2-16,-6-1 0 0,6 0 0 0,0 1 0 16,1 1 2-16,5 1 3 0,2 2-2 0,-2-5-1 15,8 5 4-15,-2 4-2 0,2-6 1 0,6 5-2 16,6 0 0-16,1 1 0 0,5 2-1 16,-4-3 1-16,10 7-1 0,-5-3 0 0,7 3 1 15,-1 1-1-15,1-1 1 0,6 4-1 16,-1 3 0-16,1-3 2 0,7 4 1 0,-7-1-2 15,6 0 0-15,7-2 0 0,0 3 1 0,0-1-1 16,7-3 0-16,-1 5 3 0,0-2 0 16,8-3 1-16,-2 4-1 0,1-5 0 0,1 5-1 15,4-1 0-15,-4-2 0 0,6 3 2 16,-1-1-4-16,-6 1 0 0,6-1 1 0,1 1 1 0,6 0-1 16,-6-4 2-16,6 3 0 0,0-2 0 15,0 2-2-15,6 1-1 0,0 0-3 0,7-1 0 16,1 0 3-16,12 1-2 0,-1-1-1 0,8-2 3 15,6 3 4-15,6-5-3 0,8 5-1 16,-1-8 1-16,0 5-1 0,13-5-1 16,-7 1-4-16,7-5 2 0,8 0 0 0,-2 1 2 15,0-4 1-15,8-1-4 0,-1-1 3 0,0-3-1 16,7 2 2-16,0-5 0 0,6 1 0 0,-7 0 4 16,7-4-1-16,1 0 2 0,-1 0-4 15,6-4 0-15,-6 0-1 0,7 1-2 0,7-5 2 16,-1 2 0-16,0-3 0 15,7 2 0-15,0-4 0 0,-7 4 3 0,0 0-4 0,-6 0-1 16,-13-4 1-16,-1 3 2 0,-6 2-1 0,-6-2 0 16,-1-3 0-16,-12 3 3 0,-1-2-3 15,1-2-2-15,-7 1 2 0,1 0 1 0,-2 1 2 16,-5-5 0-16,0 0 2 0,-8-4 0 16,2 2-3-16,5-3-1 0,-12-1-1 0,7-2 0 15,-8 3 0-15,-7-7-1 0,1 5 1 0,-6-3 2 16,-7 3 1-16,-6-3-2 0,6-1 3 15,-13-1 8-15,0 7 9 0,0-6 3 0,-13 0 5 16,6 0 10-16,-6 0 2 0,0 0-6 16,0 1-8-16,-7 0-5 0,1-1-9 0,-1 1-11 15,2-1-3-15,4 0-2 0,-6 4 1 16,7 0-1-16,-6 0 2 0,6 7-4 16,0 1-3-16,0-1-9 0,0 3-42 0,7 2-68 15,-8 3-96-15,2 4-106 0,-2-2-112 16,1 5-115-16,0 5-22 0,0 1 32 0,-7 2 76 15,8 3 100-15</inkml:trace>
  <inkml:trace contextRef="#ctx0" brushRef="#br0" timeOffset="70725.6">8525 16592 126 0,'0'0'191'0,"0"-5"-16"0,0 5-39 0,6 0-21 0,-6 0-7 15,0-3 0-15,0 3 5 0,0 0 6 0,0 0-2 16,0 0-4-16,0 0-8 0,0 3-11 15,0-3-10-15,0 0-4 0,0 0 8 0,0 5 9 16,-6-5 11-16,6 0 10 0,-6 4 10 0,-2-4 0 16,8 3-7-16,-12 0-11 0,5 1-12 15,-6 0-12-15,0-1-10 0,-7 5-8 0,1 0-4 16,-7 2-6-16,0 1-3 0,-6 0-6 16,-1 4-2-16,1-1-5 0,-7 1-6 0,-1 3-2 0,1 1 0 15,0-5-1-15,-1 4-1 0,-5 1-5 16,7 3-2-16,-15-4-5 0,1 1-5 0,0 3-5 15,-6-4-5-15,-7 4-4 0,-1-5-2 16,-6 6 2-16,1-4 0 0,-8 2 0 0,8-3-1 0,0-3 2 16,6 0-1-16,-1 4-2 0,7-8-5 15,1 0 2-15,6-1 2 0,13-2-1 0,-1-1 2 16,15 0 0-16,-1-3 5 0,6-4-3 0,7 0 0 16,6 0 1-16,1 0-1 0,6-4 3 15,6 1-3-15,1-5-1 0,0 5 0 0,5-5 2 16,-5 1 0-16,6 4 0 0,7-5-2 0,-7 1 1 15,-1-5 0-15,2 5-2 0,-2-4 1 0,2 0-1 16,-1 4-1-16,-1-4 2 0,2 0 0 0,6 0 1 16,-8 0-1-16,1 0 0 15,-6 0 0-15,6 0 1 0,-1-1 0 0,-4 6-1 0,-2-1 6 16,0 3 21-16,-6 1 19 0,7-2 17 16,-14 3 14-16,1 2 11 0,-8 2 3 0,-4 3-13 15,-9 2-1-15,-5 4-13 0,-1 3-9 16,1 1-7-16,-1 0-7 0,7-1-8 0,0 1-11 15,6 0-2-15,7-1-2 0,1 1 3 16,12-5 3-16,6-2 5 0,7 3-1 0,13-3-3 0,13-5 2 16,13 1-6-16,13-4-7 0,14 0-7 0,-2-4-5 15,15 4-9-15,5-3-24 0,-6-5-80 0,1 5-136 16,-14-5-213-16,-13 5-180 0,-26-2-89 0,-19 3-32 16,-20-3 51-16,-26 5 123 0</inkml:trace>
  <inkml:trace contextRef="#ctx0" brushRef="#br0" timeOffset="71419.62">5789 17317 39 0,'-38'0'233'0,"-15"0"39"0,-6 3 8 16,-6 6-16-16,-6-3 5 0,-1 5 11 15,-6 4 16-15,-7 0 23 0,8 7 11 0,-2-4-8 16,14 8-36-16,6-1-43 0,7-3-47 16,19 3-59-16,7 1-46 0,20 0-42 0,12 0-21 0,14-5-14 15,19 2-6-15,13-5 1 0,13 1-8 0,14-5 3 16,12 1-4-16,13-8 3 0,0 4 0 0,-6-8-4 15,6-3 3-15,-6 0-1 0,-7 0 2 0,-6-3-2 16,-14 0 0-16,-6-5-2 0,-6 1 2 16,-13-1 0-16,-14-3 0 0,-5 1 4 0,-8-2-2 0,-13-2 2 15,-12-4-2-15,-1 2 0 0,-13-5 1 16,1 2-4-16,-7-3 3 0,-6 0-2 16,6 1-1-16,-7-1-1 0,7-1-1 0,-7 5 1 15,1 3-3-15,-1 1-3 0,1 3-1 0,6-1-11 16,-1 6-35-16,1 2-62 0,7-3-92 0,6 3-114 15,6 4-128-15,-5 0-122 0,4 0-34 0,2 0 25 16,6 4 73-16,0-1 106 0</inkml:trace>
  <inkml:trace contextRef="#ctx0" brushRef="#br0" timeOffset="71987.2">7775 17427 130 0,'8'-8'221'0,"-2"5"9"0,-6-1-4 0,0 0-1 16,-6 1-2-16,-2-1 10 0,-11 1 10 0,-1-2 7 16,-6 2 6-16,-6 3 12 0,-7 0 19 15,-6 0 15-15,-8 3-2 0,1 5-15 0,-7-1-23 16,1 4-34-16,-1 4-43 0,1 3-42 0,12 1-43 15,-6 2-28-15,13 1-23 0,13 4-17 0,-1 0-5 16,15 3-14-16,12-3-4 0,12 0-4 0,8-5-6 16,19 2 2-16,20-2-7 0,13-2 1 0,19-5 4 15,7-3-2-15,6-3 3 0,13-1-3 0,1-7 0 16,-1 0-2-16,-1-7-3 0,-4 3 0 0,-9-7 0 16,-5 0 2-16,-13 0-1 0,-13-4 2 15,-7 1 1-15,-20-1-1 0,-12-7 1 0,-13 4-1 16,-8-4 5-16,-12-4 0 0,-6 1-1 0,-7-1-4 15,-7-4-1-15,1 5 4 0,-8-4-5 0,-5 6-4 16,-7 2 11-16,-6 6 0 0,-1 1 4 16,-6 6-5-16,-6 1-1 0,-1 3 2 0,0 8-8 15,1 0-3-15,-1 3-32 0,6 3-61 0,8 2-81 16,-1-1-98-16,14 3-116 0,6-2-125 16,7 2-118-16,5-3-16 0,8 1 40 0,12-2 75 15,8-2 105-15</inkml:trace>
  <inkml:trace contextRef="#ctx0" brushRef="#br0" timeOffset="72418.09">9573 17387 228 0,'13'-8'246'0,"1"5"22"0,-2-1-44 0,-5 0-34 0,-7 1 12 16,-7-1 43-16,1-1 57 0,-8 3 53 16,-11 2 38-16,-7 0 6 0,-14 2-18 0,-7 3-39 15,-6 6-43-15,-12 0-53 0,6 4-47 16,-6 3-48-16,6 0-31 0,12 4-31 0,7 1-30 16,14-2-17-16,19 2-21 0,13-2-8 0,13 1-10 15,19-4-3-15,21 0-7 0,12-7-8 16,26 0-8-16,14 1-2 0,11-9-3 0,15 1-6 15,-1 0-1-15,7-4-6 0,-6-4-3 0,-1 0 4 16,-13-4 5-16,-7 1 5 0,-19 0 5 0,-12-4 15 16,-20 4 9-16,-27-8 2 0,-13 1 3 15,-19-1 6-15,-26-3 1 0,-13-1-1 0,-13 1-3 16,-13-3 2-16,-13 2 2 0,-7 4 2 0,-6 0 10 16,0 1-3-16,-1 3 0 15,15 4-3-15,12-1-3 0,6 5-7 0,13-1-14 16,7 4-5-16,19 4-8 0,8-4-45 0,12 3-92 15,0 5-127-15,12-5-163 0,8 1-188 0,-1-1-96 16,7 5-12-16,1-5 59 0,-1-3 115 16,6 0 156-16</inkml:trace>
  <inkml:trace contextRef="#ctx0" brushRef="#br0" timeOffset="72723.7">10896 17309 261 0,'-14'0'441'0,"-5"0"64"0,-7 4 57 16,-7 0-43-16,7 3-112 0,-6 4-78 16,6 0-63-16,6 4-48 0,7-4-44 0,13 4-47 15,6 3-37-15,14-4-26 0,13 1-11 16,12 0-14-16,7-4-18 0,13-4-5 0,8 0-12 16,4 0 5-16,2-7-7 0,-2 0 6 0,2 0 5 15,-8-2 0-15,1-6 7 0,-14 4-9 16,-5-7-2-16,-14 4-8 0,-7-5 7 0,-18 2 8 15,-8-1 5-15,-12-4 9 0,-21-3 6 16,1 0 6-16,-20-1-2 0,-5-3-12 0,-2 4-4 16,-12-8-13-16,7 4-13 0,-1-3-10 0,0 3-9 15,14-4-17-15,6 3-89 0,6 2-140 16,14-1-192-16,5 4-158 16,2 0-80-16,5-1-26 0,7 4 63 0,0-3 131 0</inkml:trace>
  <inkml:trace contextRef="#ctx0" brushRef="#br0" timeOffset="73733.67">10198 16602 75 0,'7'0'307'0,"-7"-3"44"16,0 3 38-16,0-3-51 0,7 3-38 0,-7 0-29 16,6 0-10-16,1 0 7 0,-1 0 7 0,0 0 5 15,2 0-13-15,-8 0-18 0,6 0-33 16,0 3-39-16,7-3-41 0,-6 3-39 15,-1 1-30-15,1-4-22 0,-1 4-13 0,1-4-9 16,0 3-5-16,-7-3 0 0,6 0 3 0,-6 4-1 16,6-4-1-16,-6 0 1 0,0 0-1 15,0 0 1-15,0 0-4 0,0 0-3 0,0 4 12 16,0-4-4-16,0 0 1 0,0 0-2 16,0 0 2-16,-6 0 3 0,6 3-13 0,-6-3 3 15,-1 0-3-15,0 5 1 0,1-5-6 0,-1 2 0 16,1 3-2-16,-8-5-2 0,8 3 3 15,0 1-3-15,0-4 3 0,-8 4-1 16,14-1-4-16,-6-3 0 0,-1 4-4 0,7-4 2 0,0 4-8 16,0-4 7-16,7 7 8 0,-1-4 1 15,8 5 5-15,-2-1-1 0,1 4 9 16,7 0-7-16,0 1-2 0,-2 2-3 0,2-3-3 16,7 3 2-16,-1-2-3 0,6 1-3 0,1 3-2 15,-7-2 1-15,6-2 1 0,-5 2-1 16,5-3 0-16,-7 0 1 0,2 0 1 0,-1 0 1 15,-6-4-1-15,-1 0-2 0,1 4-3 16,-1-3 1-16,-6-4 2 0,1 3-4 0,-2-3-2 16,1 3 2-16,0-3 2 0,-6-1 0 0,5 2 2 15,-4-2 0-15,-2 0 2 0,0 1 0 16,1-4-2-16,0 4-2 0,-1-4 0 0,-6 3-2 16,6-3-3-16,1 0 2 0,-1 0 1 0,-6 0-2 15,7 0-12-15,0-3 5 0,-1-1 1 16,0 0 1-16,8 1-1 0,-8-5 2 15,7 1 9-15,-7 0-3 0,8-1-3 0,6-2-1 16,-8-2 0-16,1 1-1 0,0 0 3 0,0 1-1 16,1 2 8-16,-8-3 1 0,0 4 1 0,0-4 1 15,1 4-2-15,0-1 7 0,-14 4-1 16,0-3 0-16,1 7 0 0,-6-4 2 0,-8 1 0 16,0 3-3-16,1 3-4 0,-7 1 3 15,-7 0 0-15,7 3-4 0,0 4 0 16,7 0-4-16,-1 0 4 0,0 3-2 0,7-2-1 15,0 2 0-15,0 2 0 0,7-2 2 0,-8-3-2 16,14 3-2-16,-12-3 3 0,5 0 2 16,0-3-2-16,1-1 1 0,-7 0-1 0,0-3-5 15,0 3-6-15,-7-7-21 0,1 4-66 16,-1-4-115-16,-6-4-182 0,0 0-219 0,-7-3-117 16,-5 4-46-16,-1-5 32 0,-14-3 97 0,8 4 172 15</inkml:trace>
  <inkml:trace contextRef="#ctx0" brushRef="#br0" timeOffset="74134.64">8296 17049 126 0,'0'0'338'0,"0"0"50"0,8 0 55 0,-2 0-28 0,7-3-30 16,-7 3-16-16,8-4-5 0,-2 4-5 0,2 0-24 15,-2-4-46-15,-5 4-61 0,6 0-60 16,0-3-56-16,0 3-42 0,0 0-39 0,-7 0-34 16,14-4-88-16,0 4-170 0,-1-4-255 0,1 1-142 15,6-1-67-15,-1-4-25 0,9 5 58 16,-2-1 154-16</inkml:trace>
  <inkml:trace contextRef="#ctx0" brushRef="#br0" timeOffset="74283.63">9306 16968 170 0,'14'0'402'0,"-8"-3"67"16,7 3 58-16,-7-3-27 0,-6 3-83 0,7 0-81 15,0 0-70-15,-7-4-63 0,6 4-59 0,0 0-62 16,0 0-84-16,8 0-129 0,-1 0-180 15,0 0-173-15,0 0-88 0,0 0-38 0,6-4 15 16,1 4 88-16</inkml:trace>
  <inkml:trace contextRef="#ctx0" brushRef="#br0" timeOffset="74438.8">9750 16936 68 0,'12'0'308'0,"1"0"68"0,7-5 74 15,-8 5-20-15,8-2-22 0,0 2-26 0,-7-4-28 16,7 4-54-16,-1 0-65 0,0-4-72 0,1 1-73 15,-1 3-120-15,1-4-136 0,6 4-146 16,-13-3-130-16,7 3-112 0,6-5-46 0,-7 3 39 16,7-3 85-16,7 5 160 0</inkml:trace>
  <inkml:trace contextRef="#ctx0" brushRef="#br0" timeOffset="74537.93">10198 16895 7 0,'27'0'197'0,"-7"-3"150"0,5 3 125 16,-5-4 87-16,0 4 47 0,-8 0 5 0,2-4-47 16,-2 4-77-16,1 0-87 0,-6-3-102 15,0 3-94-15,-1 0-71 0,0 0-49 0,0-4-45 16,2 4-39-16,-2 0-102 0,0 0-173 15,1 0-262-15,0 0-178 0,6 4-88 0,-7-4-30 16,0 0 60-16,8 0 152 0</inkml:trace>
  <inkml:trace contextRef="#ctx0" brushRef="#br0" timeOffset="75301.09">10628 18401 5 0,'-6'4'23'0,"0"-1"8"0,-2 1 9 16,-4 4 5-16,5-1 7 0,-6-3-5 15,0 2-11-15,1 2-10 0,-2 3-9 16,-5-4-10-16,-1 1-4 0,0-5-4 0,-6 4-9 15,7 1-12-15,-7-3-13 0,6-2-18 16,1-3-18-16,-1 3-13 0</inkml:trace>
  <inkml:trace contextRef="#ctx0" brushRef="#br0" timeOffset="76046.95">10231 18387 5 0,'6'-14'179'0,"2"-1"12"16,-8-4-35-16,0 4-44 0,0 4-26 0,0-3-10 16,0 7 1-16,-8-5 9 0,2 1 13 0,6 4 12 15,-13 0 15-15,7-5 15 0,6 6 20 16,-7-2 24-16,7 1 25 0,-7-1 29 0,7 0 29 16,0 2 31-16,0 2 16 0,0 0-5 0,0 1-23 15,-6-1-36-15,6 0-44 0,0 4-51 0,0-2-45 16,0 2-35-16,0 0-17 0,0 0-8 15,0 0-5-15,0 0-1 0,-6 0 1 0,6 2-1 16,0 2-2-16,0 0-1 0,0-1 1 0,0 5 1 16,0-2 0-16,0 2 3 0,0 4 5 0,0-1-2 15,0 0-1-15,6 3-6 0,-6 1-3 16,6 0 0-16,1 3-3 0,0 1-5 16,-1-1-4-16,1 4-3 0,5-1 1 0,2-3-7 15,-8 5-5-15,7-2 3 0,0-2-3 16,0-1-1-16,1 1-5 0,-2-4 1 15,2-1 0-15,-8 1-1 0,7-5-1 16,-7 1 1-16,8 0-1 0,-8-3 2 0,0-1 1 16,0 0-3-16,2-3 1 0,-2 3 1 15,-6-7-1-15,0 4-1 0,6 0 0 16,-6-4 0-16,0 3 0 0,0-3-3 0,0 0 0 16,7 0-2-16,-7 0-2 0,0 0 2 15,0 0-2-15,0 0 0 0,0 0 0 16,0 0-1-16,0 3 0 0,0-3-2 0,0 0 4 15,0 0 1-15,0 0 1 0,-7-3-1 16,7 3 0-16,-6 0-2 16,0-3 0-16,-2-1 0 0,-4 0 0 0,6 1 0 15,-8-5 2-15,1 1-1 0,1-4-1 0,-8 0-4 16,7-4-2-16,-7 5 0 0,7-5 1 16,0-3 2-16,1 3 1 0,-2 0 4 15,1-3-2-15,0-1 1 0,0 4 0 0,-7-2-2 16,8-2 0-16,-8 1-1 0,7 4 1 15,-7-5 1-15,1 5 1 0,-1-1 1 16,0 4-1-16,2 0 4 0,4 4-3 0,1-1 2 16,0 1 0-16,0 3 1 0,7-3-2 0,0 3 0 15,-2 4-1-15,2 0 1 0,6 0-4 0,0 0 0 16,0 4-7-16,6 3 4 0,2 4 2 16,4 0 0-16,1 0-1 0,0 7-10 0,6-3-12 15,1 4-40-15,0-1-45 0,6-4-74 16,-1 1-101-16,2 0-105 0,-1-4-110 15,0-5-97-15,7 2-79 0,-1-4-39 16,1-1 44-16,-1-3 82 0,1-3 113 0,-1-1 124 16</inkml:trace>
  <inkml:trace contextRef="#ctx0" brushRef="#br0" timeOffset="77467.85">11306 18189 5 0,'6'-4'252'0,"1"-2"30"0,-7-3 38 0,-7 2-29 16,1 3-33-16,-7-3-12 0,-1 3 9 0,-4 1 28 16,-9 0 27-16,1 3 30 0,-13 0 14 0,0 0-2 15,-13 3-15-15,6 0-27 0,-5 5-39 16,-2-1-59-16,7 4-46 0,1 0-32 0,6 4-24 15,-1-1-26-15,14 1-20 0,7 4-17 16,-1-5-11-16,20 4-7 0,7 1-6 0,13-1-6 16,6 1-3-16,19-5-1 0,1-3 0 15,13 1-7-15,-1-2-6 0,1-3-1 0,-1-3-6 16,-6 3-2-16,1-7-5 0,-8 4-1 16,1-8 1-16,-14 4 0 0,1-3 0 15,-7-1 2-15,0-3 0 0,-13-1 3 16,7 2-2-16,-14-6-2 0,7-2 1 0,-6 3 0 15,6-8 0-15,-7 4 3 0,0-3 4 0,8 0 2 16,-8 0-2-16,0-1 0 0,8 1 4 16,-8 7-2-16,7-4 0 0,-7 4 3 0,1 4 0 15,-7-1 2-15,7 1-2 16,-1 3 3-16,-6 4 2 0,0-3 1 0,6 3 3 16,-6 0-1-16,0 3 0 0,8 1-1 0,-2 0 11 15,7-1-9-15,-7 5-6 0,7-5-2 0,0 6 1 0,-7-7-3 16,8 6-12-16,-1-8 8 0,-6 3 4 15,-1 1 1-15,1-4 1 0,-1 0 4 0,0 0-2 16,-6-4-1-16,7 1-3 0,-7-5 2 0,0 1-3 16,0 0-2-16,0-1 0 15,0-3 0-15,0 0 1 0,-7 4-2 0,1-4-1 0,0 4 1 0,-7 0 2 16,6 0 0-16,0 2 1 0,-5 2 2 16,4-1 1-16,2 1 0 0,0 3-1 0,-1 3 1 15,7 1-1-15,0-1 0 0,7 9-1 0,-1-5-2 16,8 4 2-16,5 3-1 0,13 1 0 15,1 0 1-15,-1-1 1 0,14 5 0 0,-7-5 0 16,7 5 0-16,-1-1 1 0,1 0 2 16,-7 0-2-16,-6 1 3 0,-1-1 3 0,-6 0 0 15,-6-2 5-15,-13 2 2 0,-1-4 7 16,-12 1 4-16,-14 0-2 0,-7-4 3 16,-5 3-3-16,-13-3-5 0,-1 0-4 0,-6 1-9 15,0-5-1-15,0 1-2 0,13-2-4 16,6 2-7-16,7-5-8 0,6-3-10 15,14 0-19-15,6-3-26 0,13-1-32 16,6-3-71-16,8-1-89 0,11-2-97 0,8-6-88 16,7 2-78-16,-2-4-39 0,8-1 28 15,0 1 73-15,-7-3 99 0,0-2 114 0,0 2 118 16,-6-2 94-16,-7 1 73 0,-7 4 55 16,1-5 40-16,-13 6 33 0,-1 2 26 15,-13-4 23-15,1 6 23 0,-7-3 28 0,-7 5 27 0,1 1 17 16,-13-2 11-16,5 5-1 0,-5 0-15 0,-1 3-31 15,-6 0-40-15,0 1-38 0,7 3-40 16,-7 3-30-16,6 5-23 0,7-1-19 0,0 3-13 16,0 5-13-16,13 0-8 0,6 3-15 15,7 1-7-15,13-1-5 0,0 1-8 0,13-1-3 16,1 0-3-16,5 1 2 0,1-5-11 16,-7-3 4-16,6-4 4 0,-12 5 4 0,6-9-1 15,-12-3-8-15,-2-3 4 0,-5-2-8 16,-8-5-5-16,-4-1-9 0,-2-4-3 0,-12-3 3 15,6-4 3-15,-14 0-1 0,-5-5-1 16,-1 2 3-16,-12 0-2 0,6-4 0 0,-7 0 4 16,-6-1 3-16,7 0 3 0,6 1-2 0,-1 0 5 15,7 3 6-15,2 5 2 0,4 2-3 16,8 4 0-16,-1 4 5 0,7 4 2 0,7 0 2 16,-1 7 1-16,8 3 11 0,-2 5 9 0,8 3 9 15,-7 7 4-15,7 1 7 0,-2 2 7 0,9 5 1 16,-7 0 1-16,6-1-2 0,0-2-3 15,-1 2-4-15,9-3-9 0,-9-4-8 0,1 0-9 16,7-3-4-16,-7 0-5 0,0-8-6 0,0 0-2 16,0-3 0-16,1-4-2 0,-2-4-18 15,1-3-2-15,-6 0-10 0,-7-4-8 0,0-3-8 16,-13-1-5-16,0 0 12 0,0 1 1 0,-13-5 7 16,0 4 7-16,-1 0 10 0,-5 1 8 0,0 3 4 15,0 4 7-15,-1 2 4 0,0 5 9 0,1 0 6 16,5 5 6-16,-5 5 5 0,12-2 3 15,1 6-1-15,19-2-7 0,6 2-6 0,8 1-6 16,5 0-10-16,14-1-4 0,-1-3-2 0,1 4-5 16,-1-8-11-16,2 4-30 0,-9-4-49 15,-5-3-95-15,-1 3-155 0,-12-7-212 0,-13 4-221 0,-1-4-92 16,-19 4-17-16,-7-4 59 0,-6-4 136 16,0 4 204-16</inkml:trace>
  <inkml:trace contextRef="#ctx0" brushRef="#br0" timeOffset="79663.66">24690 15441 182 0,'13'-29'262'0,"0"-4"40"0,-7 3-19 15,-6 2 7-15,0-2 18 0,-6 8 16 0,-7 1 21 16,0-2 13-16,-7 9 12 0,0-1-24 16,1 4-38-16,-1 0-44 0,8 3-48 0,-2 4-51 15,1 4-49-15,7 4-30 0,-1 7-20 16,7 3-9-16,0 9-7 0,13 3-6 0,0 3-15 16,13 4-9-16,0 0-7 0,1 4-9 15,-1-4-11-15,0 3-9 0,-1-3-21 0,8 1-69 16,-7-2-105-16,0-6-147 0,0-5-171 15,-6 2-150-15,6-9-64 0,-13 1 23 16,7-7 83-16,-1-1 138 0</inkml:trace>
  <inkml:trace contextRef="#ctx0" brushRef="#br0" timeOffset="79981.88">25569 15327 195 0,'26'-18'393'0,"-14"-4"61"16,-4 8 56-16,-8-1-35 0,0 5-48 15,-14 5-10-15,-5 5-30 0,-7 0-22 16,-7 8-29-16,-6 3-47 0,6 4-65 0,-6-1-73 16,13 4-47-16,7 5-36 0,6-6-30 0,6 6-17 15,14-2-9-15,6-2-6 0,6-4-6 16,1-1-4-16,6 1-2 0,7-5-1 0,-1-2 2 16,1-3 1-16,-7-5 0 0,0 0 3 15,-1-5 1-15,-5-3-3 0,-6 1-3 0,-8-4-8 16,-6 0 0-16,0-7-2 15,-6 4-8-15,-8-5 2 0,2 1 3 0,-8-1 7 16,0 2 3-16,7 1 2 0,-7 2 4 0,8-1-8 16,-1 5-48-16,0 6-75 0,6-4-77 15,7 8-90-15,7-3-111 0,-1 3-123 0,14 3-98 16,12-3-2-16,1 4 38 0,6 0 66 16,7-4 103-16</inkml:trace>
  <inkml:trace contextRef="#ctx0" brushRef="#br0" timeOffset="80247.09">26195 15258 4 0,'25'-4'278'0,"-12"1"44"16,-6 0 40-16,-7-5-17 0,-7 8-34 0,-13-4-18 16,2 4 3-16,-2 4 8 0,-7 4 6 0,1-2-15 15,0 5-25-15,7 1-34 0,5 2-51 0,8 4-45 16,6-3-44-16,14-1-32 0,-2 6-27 16,21-6-20-16,-1-3-13 0,7 4-12 0,7-8-10 15,-7 4-1-15,0-8 2 0,1 1 1 16,-15 0 3-16,1-8 6 0,-20 4 9 15,2-7 0-15,-16 3 0 0,-10-7-13 0,-9 3 8 16,-11-6 2-16,-1 3 3 0,-7 1 1 16,1-5-2-16,5 4 14 0,7 0-9 0,7-1-6 15,13 5-26-15,7 0-59 0,19-1-71 0,7 1-104 16,18 0-111-16,9-1-116 0,4 1-100 16,8 0-11-16,6 4 39 0,7-5 84 15,-7 1 102-15</inkml:trace>
  <inkml:trace contextRef="#ctx0" brushRef="#br0" timeOffset="80482.78">27014 15152 267 0,'7'-8'305'0,"0"5"23"0,-7-1-38 0,-7 4-34 0,0 0-8 15,1 7-8-15,-6 4 9 0,-2 4 13 16,8 0-4-16,12 4-23 0,8 2-39 16,11-3-39-16,7 4-40 0,8-3-32 0,5-1-27 15,1-4-13-15,-1 2 5 0,-6-5 28 16,-6-5 27-16,-7 3 14 0,-6-9 5 0,-14 0 4 15,-6-9-11-15,-12 3-34 0,-15-2-30 16,-5-6-19-16,-7 2-9 0,-1-2-10 0,1-1-6 16,1 0-9-16,5 4-4 0,7 0-10 15,6 1-17-15,7-1-80 0,13 3-106 16,7 1-155-16,-1-1-177 0,8 5-119 0,-2 3-51 16,-6 0 42-16,-6 3 86 0,0 2 146 15</inkml:trace>
  <inkml:trace contextRef="#ctx0" brushRef="#br0" timeOffset="83171.62">24096 16837 249 0,'14'-7'294'16,"-1"0"24"-16,0-1-34 0,0 1-61 0,0 3-42 16,-6-3-22-16,-1 3 6 0,0 1 13 0,1-1 14 15,0-1 15-15,-7 3 10 0,0-3-4 16,0 5-13-16,-7-3-23 0,0 3-32 0,-5-3-34 15,-8 3-31-15,-6 0-25 0,-7 0-21 0,-12 3-15 16,-14 0-8-16,-6 2-6 0,-13-5-1 16,0 7 0-16,-7-3 2 0,-6-1-3 0,-7 4-2 15,1-3 2-15,-2 0-3 0,-4 3 0 16,5-4-1-16,-7 2-1 0,8-2 4 16,-1 4 5-16,13-3 17 0,1-4 20 0,6 4 15 15,6-1 15-15,14-3 6 0,-1 4 4 0,7-4-7 16,13 4-14-16,0-4-8 0,-1 0-15 15,8 3-3-15,-1 1-10 0,8-1-10 0,-9 2-5 16,2 2-7-16,7-4 0 0,-1 4-3 16,-7 1-1-16,7 4 3 0,0-5 0 0,-1 3 1 15,8 0 1-15,-7 2 2 0,6-1-1 0,1 3 2 16,0-2 3-16,5 2 3 0,1 4 2 16,0 1 2-16,6-1 2 0,1 5-3 15,6 3-4-15,6-5-3 0,1 5 1 0,0-1-4 16,-1-3-2-16,7 4 1 0,1-1 2 0,-8 1 5 15,7 3 1-15,-6 2 2 0,-1-6 3 0,0 8 3 16,-6-4 1-16,0 0 1 0,0 0-2 16,-6 1 2-16,-7-1-1 0,0-3-3 0,0 2-1 15,-7-2-5-15,0 0-7 0,2 0-4 0,-9 0-2 16,7-5 3-16,-6 1-4 0,7 0-3 0,-7-3 3 16,6-1 2-16,1 1-4 0,-7-1-3 15,6-4 2-15,0 4 2 0,1-6 0 0,0 2 1 16,6 2 4-16,-1-9-4 0,2 4 1 0,-2-4-4 15,8 0-2-15,6 0-4 0,0-2 0 0,0-2 0 16,13-3-2-16,0 0-1 0,13 0 0 16,0-3 0-16,7 3-3 0,-1-5 1 0,1-2 2 0,6 4 2 15,1-5 0-15,-2 5 2 0,-5-2 1 16,6-1 0-16,0 1 0 0,0 3-4 0,0-6-1 16,6 4-4-16,-5 0 0 0,5 1-3 15,-6-1-5-15,13-3 1 0,-6 3 1 0,12-4 2 16,-5 1-1-16,12 0 6 0,0 0 3 0,7-4 1 15,-1-1 4-15,14 2 2 0,-7-1 4 16,0 0 6-16,0 0-2 0,1 0-1 0,-2 1-3 16,-4-2 2-16,-8 1-2 0,0 0-3 0,0 0 0 15,-7 0 2-15,1 0 2 0,-7 0-1 0,7 0-5 16,-7 0 3-16,-6 0 0 0,-1-1 0 16,7 5 6-16,-7-7-2 0,1 3 4 0,0-1-3 15,-7 2 3-15,6-5-3 0,2 4-5 0,-9-3 2 16,7 0 2-16,-5-1 4 0,-1 4 0 0,0-5 5 15,-7 6-4-15,-5-5 3 0,-1 4-1 16,-6 0 2-16,-1 4-3 0,1-4 4 0,-8 0 1 16,-6 4 0-16,2-4-2 15,-2 0-3-15,-6 0 3 0,0 0-3 0,-6-1 0 0,-2-1 3 16,-4-3-1-16,6-2 1 0,-8 0-1 16,1-4 0-16,1-4-2 0,-2 1-7 0,2 0 0 15,-2-9-5-15,-5 8-5 0,-1-7-9 16,0 8-6-16,1-5-4 0,-1 1-19 0,8 3-91 15,4 1-125-15,2 3-184 0,12-3-187 0,8 2-96 16,5 1-35-16,7 4 65 0,7-5 116 16,-1 5 181-16</inkml:trace>
  <inkml:trace contextRef="#ctx0" brushRef="#br0" timeOffset="84337.62">25510 16038 30 0,'0'-7'203'16,"-6"3"26"-16,6-3-19 0,0 4-33 0,-7-2-18 15,7 2-10-15,-6-1 4 0,-8 1 9 16,8-1 4-16,-14 0 2 0,8 1 3 0,-1-1-1 15,-13 0-9-15,6 1-21 0,-13 0-19 16,7-1-13-16,-13 4-10 0,-7-5-11 0,-5 2-11 16,-2 3-1-16,-12-4-1 0,0 4-7 15,0 0-9-15,-13-3-6 0,0 3-6 16,0 0-13-16,-7 0-11 0,1 0-3 0,-1 0-6 16,-6 0-6-16,6 0 0 0,-7 3 0 15,7-3 2-15,2 0-2 0,4 4 1 16,1-4-2-16,6 0-5 0,7 3 1 15,0 2-2-15,13-5 1 0,6 4 0 0,0-4 1 16,8 3 0-16,5 0-2 0,1 1-1 16,5 0 1-16,1-1-2 0,0 5 0 0,7-5 2 15,-1 4 0-15,1 1 1 0,-1-1-2 0,8 0 0 16,-2 1 2-16,1 4-1 0,0-2 7 16,0 1-5-16,0 4-1 0,6-1 1 15,-5 0-1-15,-2 5 2 0,2 3-3 0,5 0 7 0,1 1 5 16,-1-2 4-16,0 5-1 0,7-1 1 15,0 1-1-15,0-4-5 0,7 3-4 16,0-2-4-16,-1-5-1 0,1 0-2 0,-1 1-6 16,0-4 6-16,1-5 0 0,-7 1 1 0,7-3 0 15,-7-5 4-15,6 4-1 0,0-2 1 16,-6-5 0-16,7 0 1 0,0 0 2 0,-1-5-1 16,7-2 4-16,-7 0-3 0,8-4-5 0,-8 0 0 15,8-4-2-15,-2 1-2 0,1-1-2 16,1-3-4-16,-2 3 2 0,2-4 1 15,-2 9 2-15,-5-5 3 0,6 8 1 0,-6-1 6 16,-1 1-1-16,-6 7 2 0,0 0 5 0,0 0 8 16,0 7 7-16,-6 5 8 0,-8-2 7 15,1 5 2-15,-7 0 1 0,8 0 6 16,-8-1 6-16,1 4 6 0,-1-3 11 0,-6-4 4 0,0 4 5 16,0-5-1-16,-6 2-2 0,-2-4 0 15,2-1-5-15,7 0-5 0,-9-4-4 0,2 1-7 16,7-4-6-16,-2 4-12 0,1-8-9 15,0 4-8-15,0-4-5 0,7 4-7 16,-7-7-8-16,6 4-5 0,0-2-5 0,-5-2-8 16,11 0-12-16,-5-1-28 0,-1 1-70 0,14 0-107 15,0-1-148-15,-2-2-167 0,16 2-151 16,4 1-55-16,8-4 27 0,5 3 84 0,8 1 138 16</inkml:trace>
  <inkml:trace contextRef="#ctx0" brushRef="#br0" timeOffset="85914.25">25471 16093 79 0,'-6'-3'254'0,"-1"-1"37"16,0 4 0-16,-5 0-44 0,12-5-39 15,-7 5-37-15,7 0-26 0,-6 0-25 0,6 0-19 16,6 5-13-16,-6-5-6 0,0 4-3 15,7-1-6-15,-7 2-3 0,6 1-3 0,-6-2-4 16,-6 6-2-16,6-1 0 0,-13 1 1 16,-1 1-3-16,2 0-6 0,-14 4-6 0,-1-4-6 15,1 0-11-15,-13 4 1 0,1-4-9 16,-2 0-6-16,-12-4-5 0,0 4-6 0,-1 0-3 16,-5-4-7-16,-7 0-1 0,6 1-2 0,-6 0-2 15,0-5 2-15,0 0 1 16,0 1 0-16,6-4 2 0,1 0 3 0,-1 0 2 0,0 0 0 15,0-4 0-15,8 4 3 0,-1-3-1 16,6-5 1-16,7 5 1 0,0-1-4 16,13-3 2-16,-7 3-1 0,13 0 0 0,1 1-2 0,6-1 2 15,0 4 1-15,1-3-1 0,-2 3 0 16,8 0 1-16,-1 0 0 0,-6 0 1 0,0 0-2 16,0 3 2-16,0 1-1 0,0-1 2 15,-7 5-1-15,8-5-4 0,-8 5 2 16,0 0-2-16,1-2 2 0,6 5 4 0,-6 1 2 15,-1-2 2-15,0 5 8 0,1-5 3 0,5 6 1 16,2-2 3-16,-8 1-1 0,13 0-3 16,1-1-6-16,0 1-4 0,-1-1-4 0,14-2 0 15,-7-2-3-15,6 2-1 0,7-5 0 16,-7-1 2-16,8 3-2 0,-8-6-4 0,0 2 0 16,8-2-2-16,-8-3-1 0,7 0 3 0,0 0-1 15,-6 0 1-15,5-3 2 0,-4-2-1 16,4 2-1-16,-5-6 0 0,-1 3 0 15,1 2 0-15,-1-6-3 0,1 3 4 16,5-1 0-16,-4 0-1 0,-2 1 0 0,7 0 1 0,-6 0 1 16,5 2 2-16,-5-2-2 0,6 4 0 0,0-1 0 15,0 4-2-15,-6-4 1 0,5 4-1 16,-5 0 0-16,-7 0 2 0,7 4 0 0,-7 0 1 16,0-1 3-16,0 1-1 0,-7 4 0 0,-6-1 2 15,0 3 2-15,0-2-2 0,-7-1 1 16,1 5 9-16,6-2 13 0,-6-2 7 0,-1-1 12 15,0 0 16-15,7 1 16 0,-7-1 19 16,8 0 16-16,-8-4 15 0,7 2 8 0,0-5 0 16,0 3-6-16,0-3-19 0,0-3-23 15,0 3-18-15,0-5-18 0,6 2-12 0,1 0-14 16,0-5-11-16,6 2-2 0,-7 1-8 0,0-7-2 16,1 6-8-16,-1-1 0 0,1 0-6 15,-7-5-6-15,6 5-4 0,-5-1-16 16,4 5-51-16,-4-4-75 0,5 3-92 0,1 1-114 15,-1-2-129-15,7 2-132 0,0 3-22 0,7-4 38 16,6 4 72-16,7-3 108 16</inkml:trace>
  <inkml:trace contextRef="#ctx0" brushRef="#br0" timeOffset="87074.69">25868 16123 154 0,'7'-5'193'16,"6"-1"-21"-16,-6 2-12 0,-1 0 16 0,-6 1 23 15,0 0 28-15,-6 3 13 0,-1 0 10 16,-13 0-7-16,8 3-20 0,-8 0-31 0,0 1-36 16,7 0-30-16,-6 2-34 0,6 3-25 15,-1-2-17-15,14 4-14 0,-6-1-10 0,6 2-7 16,6 2-6-16,-6 1 0 0,8 0-9 16,-2-1 0-16,-6 4-1 0,6 1 1 0,-6-1-1 15,0 4-5-15,0-3 1 0,0-1 1 0,-6 4 5 16,-8-4-6-16,8 1 1 0,-7-5 0 15,0 4 0-15,-6-3-1 0,5-1-6 16,-12-2 4-16,7 3 1 0,-7-5 0 0,0-2 1 16,-7-1 1-16,1 0 1 0,6-2 1 0,-7-2-1 15,1 0 2-15,-1 1-2 0,1-4 0 16,-1 0-1-16,1-4 0 0,-1 1 0 0,1 0 0 16,5-2 2-16,1-2-2 0,6 0 3 15,-6-1-2-15,7 1-1 0,-1-1 0 16,1 1 4-16,6 0-1 0,-6 3-7 0,-1 0 3 0,6 1 2 15,-5-1 0-15,-1 4-2 0,-6 4 1 16,1-1 4-16,-8 1 1 0,0 4-3 0,1 0-2 16,-7 2 0-16,0-3 0 0,0 3 0 15,-7 2-3-15,7 3 3 0,7-5-2 0,-8 2 3 16,15 2 1-16,-2-3-2 0,1 1 1 16,14 2-1-16,-8-3 3 0,13 1 3 0,0 2 3 15,7-3 2-15,0 3 0 0,0-2 0 16,7-2 1-16,0 5-5 0,-1-3-3 0,0 2 0 15,8-3 2-15,-8 1-3 0,7-3-1 16,-6-1 1-16,-1 0-1 0,1-1-2 16,-7 0-1-16,6 0 1 0,-6-3 0 0,6 0-2 15,-6-1 1-15,-6 1 2 0,0-1 0 0,6-3 3 16,-13 5 1-16,6-5 0 0,1 3-4 0,-7-3-2 16,7 0 1-16,-8 0 0 0,1 0-6 15,6 0 5-15,-5 0 4 0,-1 0-1 0,6 0-3 16,0-3-12-16,-5-2 7 0,5 2 1 15,0-1 0-15,7 1 3 0,-6-5 2 0,6 5 10 16,0-4-5-16,0-4-4 0,6 3 0 16,-6-3-3-16,7 5 2 0,-7-6 1 0,7 1 3 15,-7 0 2-15,6 0 4 0,0 0 17 0,-6 0 20 16,0 4 25-16,7 0 28 0,-7-1 24 16,0 1 15-16,7 3 3 0,-7 0-10 0,0 1-16 15,0-1-30-15,0 4-23 0,0-4-17 0,-7 4-16 16,0 4-10-16,-5-4-8 0,-2 4 1 15,2 3-5-15,-2-3-3 0,-5 3-1 16,5-4-3-16,2 5-1 0,-8-1 0 0,7 4-3 16,7-4 2-16,0 1 2 0,-8 0 10 0,14 2 3 15,0-3 7-15,0 1 12 16,6 4 6-16,2-6 8 0,4 2 1 0,1 3 6 0,7-4 3 16,0 0-1-16,-1-3 0 0,7 3-5 15,-6-3-5-15,6 3-7 0,-1-4-7 0,1-3-2 16,1 5-5-16,-1-5-5 0,0 0-2 0,6-5-3 15,1 5-7-15,-1-3-7 0,7-1-8 16,1 1-10-16,-1-1-32 0,6-3-80 0,-5 3-134 16,5-3-184-16,-13 0-214 0,1-1-107 15,-7 0-34-15,-6 5 48 0,-7-3 119 0,-1-2 177 16</inkml:trace>
  <inkml:trace contextRef="#ctx0" brushRef="#br0" timeOffset="88733.35">25562 17137 59 0,'7'-14'229'16,"-1"-5"50"-16,1 1 12 0,-7 4 8 0,0-2 21 0,0 2 18 16,0-1 27-16,0 0 16 0,0 5 7 15,-7 2-11-15,7 1-27 0,0 0-37 16,-6 0-53-16,6 2-53 0,0 2-60 0,6 0-42 15,-6 3-23-15,7 3-14 0,6 0-3 0,-7 5-3 16,8 0-7-16,-2 2-6 0,-5 5-12 16,6 3-9-16,-6-3-10 0,5 4-6 0,-5-1-5 15,6 1-3-15,-7-5-1 0,1 0-2 16,0-3-1-16,-1 0-1 0,1 0-4 0,-1-8-2 16,1 2-4-16,6-2 0 0,-7-6-1 0,8-5-3 15,5 1 3-15,0-4-1 0,0-4 4 16,1-3 0-16,0 0 1 0,-1 0-2 0,1-5 1 15,0 1 3-15,-8 0-1 0,1 1 0 16,-6-1 3-16,6 8 5 0,-7-3 2 0,2 4 3 16,-2 6-1-16,0 0 3 0,0 2-2 15,8 5 1-15,-1 5 0 0,-1 2-2 0,2 0-1 16,6 0-1-16,-1 4-1 0,1 1-2 0,-1-2 0 16,0 0 0-16,1 2 1 0,-7-5 1 15,-7 0 2-15,2-3-1 0,-2 0 0 0,0-1 2 16,0-3 1-16,1-3 0 0,-7-1-2 15,7-3 3-15,-7 0-1 0,0-1-4 0,-7-3-2 16,7-3 1-16,-7 3-1 0,1-4-5 0,0 1-2 16,-8-2-2-16,8 2-8 0,-7 0-7 15,6-1-16-15,1 4-29 0,6-4-73 0,13 0-104 16,0 4-141-16,13 1-158 0,7-1-153 16,-1 0-58-16,7 3 28 0,7 4 81 0,-1 2 136 15</inkml:trace>
  <inkml:trace contextRef="#ctx0" brushRef="#br0" timeOffset="89197.19">26878 16786 357 0,'0'4'403'0,"-6"-1"24"0,-1 1 13 0,0-4-143 15,-5 3-95-15,-2 1-43 0,1 0 9 16,-6 3 51-16,0-4 54 0,-8 5 33 0,1-1 12 16,0 1-16-16,0 3-40 0,0-1-69 0,7 2-63 15,-8 2-47-15,8 2-34 0,6-6-22 16,-7 5-10-16,14-1-5 0,-1-3-8 0,1 0-4 15,6 0-5-15,6-3 1 0,1-1-2 16,-1 0-3-16,0-3 5 0,8-4-1 0,-1 0 4 16,6 0 0-16,0-4 1 0,1-3-3 0,7 0-3 15,-8-1-2-15,0-3-1 0,8-3 0 16,-8 3 0-16,0-4 4 0,1 1 4 16,-7-5 2-16,0 4-1 0,0 5-3 0,-7-5 4 15,2 7 1-15,4 1 3 0,-5 0-1 0,-7 3 1 16,7 1 9-16,-7 3-10 0,6 0 1 15,-6 3-5-15,0 1 4 0,0-1-11 0,6 5-6 16,-6-5-15-16,7 5-56 0,-1-1-65 0,1-4-69 16,0 5-54-16,-7-4-62 15,6-1-42-15,0-3 2 0,1 0 33 0,0 0 51 16,-7 0 54-16,6-3 63 0,7-1 59 0,-7 1 49 16,8-2 32-16,-2-2 19 0,8 4 21 0,-7-5 49 15,0 5 52-15,6-1 53 0,-5 4 53 16,-2-4 49-16,8 4 30 0,-7 4-21 0,7-4-29 15,0 4-45-15,-8-1-45 0,1 1-49 16,7 0-42-16,-6 3-28 0,-8-4-36 0,0-3-67 16,7 5-117-16,-13-5-159 0,0 0-158 15,0-5-83-15,-7 2-30 0,1-1 34 0,6-3 97 16</inkml:trace>
  <inkml:trace contextRef="#ctx0" brushRef="#br0" timeOffset="89363.5">27093 16617 162 0,'-20'-11'363'0,"-6"1"71"0,7-2 60 16,-1 1-51-16,0 4-78 0,8 0-64 0,-2 3-67 16,1 0-66-16,7 1-61 0,6-2-53 15,-6 2-33-15,12 3-26 0,0-3-74 0,14 3-120 16,-1-4-129-16,7 4-126 0,7-4-64 16,7-2-24-16,-8 1 45 0,7 2 105 0</inkml:trace>
  <inkml:trace contextRef="#ctx0" brushRef="#br0" timeOffset="89546.6">27536 16335 69 0,'6'-14'306'0,"1"2"47"16,-1 5 47-16,-6 0-35 0,0 4 5 0,-6 3 24 15,6 6 26-15,-7 2 11 16,1 7-4-16,6 3-36 0,-7-1-65 0,14 10-83 0,-1 2-91 16,1 4-54-16,-1 1-44 0,7-2-30 15,1 0-24-15,-2 5-20 0,8 0-21 0,-1-4-14 16,-5 0-22-16,5-4-49 0,1 1-67 0,-8-4-75 15,2-8-102-15,-14 0-126 0,0 1-132 16,-14-9-28-16,2 1 31 0,-15-3 64 16,1-1 108-16</inkml:trace>
  <inkml:trace contextRef="#ctx0" brushRef="#br0" timeOffset="89701.92">27327 16683 266 0,'-6'-15'385'0,"6"5"35"16,0-5 33-16,13 3-108 0,6 5-76 0,20-4-57 0,7 4-36 15,13 0-17-15,6 0-21 0,12-1-25 16,2 1-29-16,0 3-28 0,-2 0-40 16,-5 4-82-16,-6-3-135 0,-15 3-160 0,-5 0-110 15,-13 0-57-15,-14 3-13 0,-6-3 44 0,-13 4 119 16</inkml:trace>
  <inkml:trace contextRef="#ctx0" brushRef="#br0" timeOffset="90029.92">25106 18123 20 0,'-26'10'113'0,"7"-1"-63"0,5-3-84 0,-4 2-45 15</inkml:trace>
  <inkml:trace contextRef="#ctx0" brushRef="#br0" timeOffset="90250.43">24996 18075 42 0,'6'-19'240'0,"7"-2"45"0,-7-5 27 16,2 4-14-16,-2-3 12 0,0 2 23 0,0 1 49 16,-6 1 43-16,0 2 14 0,0 4-19 0,0 1-38 15,-6 3-48-15,6 4-70 0,-6 0-81 16,0 2-58-16,-2 2-41 0,2 3-28 0,6 3-14 15,-6 5-15-15,-1 3 1 0,1 4-3 0,6 3 0 16,6 4-4-16,-6 3-4 0,7 1-4 16,-1 0-9-16,8 3-10 0,-8-3-12 0,14 4-13 15,-8-5-25-15,1 4-40 0,7-7-63 0,0 4-70 16,-8-8-75-16,8 0-82 0,-1-4-81 16,-5 2-60-16,5-5-15 0,-6-4 1 15,0-4 15-15,7 2 59 0,0-5 86 0,-8-5 87 0</inkml:trace>
  <inkml:trace contextRef="#ctx0" brushRef="#br0" timeOffset="90551.21">25504 18119 207 0,'19'-18'261'0,"0"0"31"0,-5-1-9 16,-8 1 5-16,-6 3 17 0,7 4 18 0,-14 3 21 15,1 2 20-15,-8 2 8 0,2 4-18 0,-14 4-35 16,6 2-38-16,-6 2-49 0,7 3-70 16,-1 0-53-16,13 3-42 0,1 2-28 15,12 2-15-15,8-7-12 0,11 4 3 0,1-1-9 0,20-2-8 16,0-6-3-16,6 2-3 0,0-1-2 15,0-3-1-15,0-4 0 0,-7 0 3 0,-5 0 3 16,-1-4 1-16,-13-3 2 0,-7-1-2 0,-12 2 2 16,0-6 2-16,-14 5 2 0,-6-8 2 0,-13 5 1 15,-7-5 1-15,1 0 0 0,-7 1 3 0,0 2-2 16,0-3 2-16,-1 5 2 0,-5 2-2 0,13 1-2 16,-8 3-5-16,15 4 0 0,5-3-6 15,0 3-9-15,7 0-10 0,13 3-10 0,0 1-54 16,13-4-78-16,7 4-91 0,6-1-110 15,13-3-119-15,0 3-120 0,0-3-44 0,7-3 25 16,0 3 66-16,5-3 102 0,-5-1 121 0</inkml:trace>
  <inkml:trace contextRef="#ctx0" brushRef="#br0" timeOffset="91062.29">26168 17969 210 0,'13'-4'378'0,"-13"1"49"0,0-1 43 0,-6 0-56 16,-1 4-59-16,-13 0-33 0,8 4-1 0,-2 0 5 15,2 3-3-15,-8 0-26 0,13 4-36 16,-5 0-50-16,12 0-58 0,0 0-45 0,6 0-36 15,13 4-23-15,1-5-16 0,12 2-12 0,7-1-5 16,1-4-14-16,11 0-6 0,-4-2-5 0,11-2-3 16,-6-3-3-16,-6 0-1 0,-1 0 2 15,-5-8 5-15,-15 5 0 0,1-4 2 16,-12-1 2-16,-2 1 5 0,-18-5 0 0,0 2-1 0,-21-1 1 16,1 0 3-16,-13-1 14 0,0 2-4 0,0 3 0 15,-6 3 1-15,5-3 0 0,7 3-3 0,8 4-13 16,-1 0-1-16,12 0-1 0,8 0-3 15,6 0-4-15,6 4-3 0,8-1-3 0,12-3-5 16,-1 4-10-16,15-4-21 0,-7 0-34 16,6 0-31-16,-7 0-24 0,1 0-15 0,-1-4 1 15,-6 1 18-15,-6-1 28 0,-1 0 39 0,-5 1 32 16,-2-5 21-16,-5 5 17 0,-7-1 7 0,0 0 12 16,0 1-5-16,-7 0 0 0,1 3-2 15,0 0-3-15,-2 0-3 0,2 3-4 0,6 0 2 16,0 5 0-16,14-5 0 0,-8 8 2 0,14-3-1 15,-1-1 0-15,7 0 1 0,7 1-3 0,-7-2-10 16,0 2 4-16,6-4 1 0,-5-1 0 0,-8 1 3 16,0 0 0-16,1-4 11 0,-7 0-5 15,7-4-2-15,-14 0 0 0,7 1 0 0,-13-4-2 16,6 2-2-16,-6-5 0 0,-6 3 1 0,6-1-1 16,-13-3 4-16,7 4-1 0,-14 0 1 15,0-1 0-15,1 2 0 0,-7 1 1 0,-7 5-2 16,7 0-1-16,-6 0-1 0,6 5-4 0,-1-2-4 15,1 0-12-15,14 1-60 0,5 0-110 16,7-1-129-16,7 1-142 0,5 0-104 0,2-1-43 16,12-3 29-16,0 0 94 0,7 0 122 0</inkml:trace>
  <inkml:trace contextRef="#ctx0" brushRef="#br0" timeOffset="92482.62">28480 17683 252 0,'-13'-10'326'0,"0"-2"53"0,-1 1-4 0,2 4-34 16,-1 0 3-16,-7 0 23 0,0 2 21 15,-5 5 11-15,-1 0-18 0,-6 5-35 0,-1-3-46 16,-7 6-59-16,14 3-72 0,-6 4-53 0,13 3-34 16,5-3-20-16,8 7-16 0,12-4-14 0,14 4-8 15,6-3-6-15,13-1-1 0,7 0-4 16,5-3-4-16,14-1-6 0,-6-3-6 0,6 1-4 0,1-5-6 15,-8-4-5-15,-6 1-4 0,-6-4-1 16,0-4-2-16,-14-3-2 0,1-1-3 0,-14-2 5 16,-6-5 0-16,-7 1 5 0,-6-1 7 0,-6-4 3 15,-7-3 6-15,0 4-1 0,-6-4 7 16,-1 4 2-16,7 0 8 0,0 3-2 0,7 0 1 16,-1 4-1-16,7 4-4 0,7 0 4 0,-1 2-9 15,20 5 6-15,0 0-1 0,13 5 4 16,13 2 3-16,1-3-6 0,6 7 0 15,-2-4-4-15,2 1-3 0,-7-1-1 0,-13 0-1 0,1 0 2 16,-7 1-4-16,-8-5-1 0,-12 1 3 16,-6-4-3-16,-1 0-2 0,-12 0-2 0,-14-7 3 15,1-1 2-15,-7 1 0 0,-1-4 1 0,1 0-1 16,-6 0 1-16,6 0 3 0,7-1 3 16,-1 5 2-16,7-4 1 0,0 8-2 0,6-1 3 15,1 0-3-15,6 4-3 0,13 4 0 0,0 3-2 16,13 1 8-16,0 2-5 0,0 2 2 0,6 3-4 15,1 3 0-15,-1-3 2 0,1 3-1 0,-13 4 10 16,0-4 6-16,-2 4 10 0,-10 0 3 16,-8 0 9-16,0 0 1 0,0 3 3 0,-14-2-2 15,2-2-3-15,-8-2 4 0,0 4-7 0,1-6 1 16,-14-2-5-16,1 3-7 0,-1-4-5 0,-6 1-5 16,-7-4-5-16,8 0-6 0,-2-4-5 0,1 1-2 15,0-4-5-15,7 0-8 0,5-4-10 16,8 0-22-16,6 0-28 0,7-4-39 0,12-3-53 15,14-5-55-15,12 1-48 0,1-3-36 0,12-8-20 16,7 4-7-16,0-8 12 0,7 1 34 16,-1-4 40-16,1-1 48 0,0-3 46 0,-1 0 49 15,1 0 45-15,-6-4 27 0,-8 4 21 16,-7-4 7-16,-5 5 24 0,-13-2 33 0,-8 5 31 16,-4 4 40-16,-8 0 53 0,-14 2 72 15,2 2 50-15,-2 5 26 0,1 2 6 0,-7 2-16 16,2 5-37-16,4 4-53 0,1-1-57 0,0 8-46 15,0 3-25-15,13 1-17 0,0 6-13 16,13 1-9-16,13 3-4 0,0 1-9 0,13 2-10 16,1-2-6-16,11-1-2 0,-5 0-5 0,-1 0-6 15,1-3-3-15,-7-1-1 0,0-2-1 16,-6-5-2-16,-1 1-3 0,-12-5-2 0,0-6-5 16,-1-1-5-16,-6-3-7 0,-6-4-5 0,-7-4-6 15,0 0-4-15,-7-7-1 0,1 0 0 0,-1 0 4 16,-6 0 4-16,1 4 3 0,4-1 7 15,-4 5 7-15,12-1 1 0,-7 8 5 16,0 4 4-16,7-2 5 0,0 10-1 0,7 2 4 16,6 4 3-16,7 3 1 0,6 1-1 0,7 4 3 15,5-4-2-15,1-1-2 0,0-3-1 0,1 3 0 16,-1-6-2-16,-1-1-5 0,2-3-4 0,-7-1-1 16,-1-6-6-16,1-1-3 0,-7-3-5 0,-1-4-4 15,-5 0 1-15,0-8 0 0,-14 4 2 16,1-2 0-16,-7-1 4 0,-7-5 3 0,1 4 2 15,-8 5 4-15,-12-1 3 0,1 8 3 16,-9-1 4-16,-4 8 4 0,-1 5-3 0,-7 2-2 16,7 7 0-16,-6 4 1 0,5 5-1 15,1 6 0-15,-6 0-1 0,-1 8 4 0,1 0-1 0,-14 0-3 16,-6 7-1-16,-7 0 0 0,-12-1 3 16,-15 5-2-16,-11 3 1 0,-13 1 1 0,-21-1-2 15,-25 7-4-15,-20-3 4 0,-26 7 0 16,-32 5 0-16,-40-2 4 0,-32 8 13 15,-7-7 22-15,-5-3 7 0,11-4 14 0,7-8 8 16,7-4 3-16,26-6-6 0,26-8-15 0,26-4-11 16,45-8-17-16,41-1-9 0,37-6-7 15,46-11-8-15,53-3-4 0,46-6-4 16,44-10-2-16,47 1-1 0,38-6 1 16,33-5 2-16,45-3 2 0,26 0-1 15,40-4 1-15,26 3 7 0,19 1 0 0,13 0 5 16,14 3-2-16,5 0 5 0,-5 1 6 15,-14 3-6-15,-6 0-2 0,-20 0-10 0,-13 3-3 16,-26 2-6-16,-20-1-8 0,-32-1-5 0,-19 4-7 16,-26 0-8-16,-34 4-14 0,-25 0-21 0,-27 1-26 15,-25 2-34-15,-19 1-64 0,-21 3-111 16,-25 1-153-16,-13-1-186 0,-28 0-131 0,-24 0-44 16,-13 4 27-16,-14-3 98 0,-20 3 159 0</inkml:trace>
  <inkml:trace contextRef="#ctx0" brushRef="#br0" timeOffset="95820.97">1934 5521 50 0,'-46'0'300'0,"7"0"28"16,7 0 13-16,5 0-56 0,7 3-94 15,8-3-73-15,6 0-39 0,-1 0-7 16,14 4 19-16,11-4 22 0,9 0 29 15,12 0 23-15,20-4 13 0,19 4 1 0,13-7-9 16,13 3-16-16,20-3-20 0,7-1-15 0,19 1-21 16,-2 0-18-16,9 0-16 0,6-1-22 15,-13 0-16-15,-1-2-16 0,-5 2-1 0,-7 1-5 16,-7 0-5-16,-6 0 3 0,-14 2 4 0,-5 2-3 16,-20 0-2-16,-14 3 1 0,-12 0 1 15,-21 0-3-15,-18 3-3 0,-27 5 2 0,-18-5 0 16,-21 8 0-16,-13 1 2 0,-26-1 2 0,1-1 2 15,-13 1 1-15,-14 4-2 0,-1-4 7 0,-4 4 5 16,11-4 15-16,1-4 11 0,19 4 20 16,8-4 13-16,18-3-2 0,13-1-6 0,7 1-15 15,19-4 1-15,8 0-20 0,18-4-17 16,14 1-9-16,5-1 1 0,15-3-4 0,5-1-11 16,1-2-1-16,6 2 4 0,-6 1 1 0,-1 0 0 15,-5 0 2-15,-8-1-1 0,-6 4 3 0,-7 1 0 16,-12 3 4-16,-7 0 0 0,-7 0 0 15,-12 3 1-15,-7 1-6 0,0-1 4 0,-7 5-3 16,1-1-2-16,6 1-1 0,6-1 0 0,7 0 0 16,19 0-3-16,14 1-2 0,7-1-1 15,18-3-3-15,13-1-2 0,1 1 2 0,12 0-2 16,1-4 0-16,0-4 4 0,-1 4 1 0,-6-4 1 16,-6 4 5-16,-13-3 9 0,-13 3 4 0,-14 0 0 15,-12 0 2-15,-14 0 0 0,-12 0-1 16,-21 3-6-16,-5-3 14 0,-8 4-7 0,2-4-6 15,-8 4-4-15,7-4 1 0,-7 3-1 16,14-3-18-16,5 0-12 0,14-3-78 0,1 3-136 0,11-8-203 16,14 1-147-16,-6 0-77 0,6-4-22 0,0-4 59 15,-6 1 129-15</inkml:trace>
  <inkml:trace contextRef="#ctx0" brushRef="#br0" timeOffset="96912.29">3275 4232 69 0,'14'-4'262'0,"-14"-4"45"0,6 1 23 0,-6 3-35 0,-6-3-27 16,-1 0-26-16,-6-2-20 0,-6 2-12 0,-15 1-14 15,2-2-16-15,-7 5-6 0,-6-5 3 0,-1 5 7 16,-7-2-4-16,8 1-7 0,-7 4-4 16,0 4-11-16,0 1-20 0,6 3-24 0,1-2-16 15,-1 5-21-15,13-1-20 0,8 6-13 0,5 2-7 16,14-3-4-16,18 3-10 0,15 0-7 16,18 0-1-16,21 2-4 0,5-6-3 0,14-1-7 15,6 3-4-15,7-1-2 0,-7-4-3 0,-6-4 0 16,-1 0-1-16,-12 0-4 0,-7-3-7 0,-6 0-13 15,-8-4-41-15,-11 0-67 0,-7 0-71 16,-8-4-74-16,1-3-81 0,-6 0-73 16,-8 0-27-16,-4-2 4 0,4-1 21 0,-5-1 37 0,-1-5 57 15,1 6 68-15,0-5 71 0,-1 0 74 16,-6-3 81-16,0 4 79 0,6-1 65 0,-6 1 42 16,0-1 39-16,0 0 39 0,0 5 36 0,0 1 35 15,0-1 42-15,0 2 39 0,-6 5 24 0,6-3 7 16,0 1-40-16,0 2-48 0,0 3-40 15,6 0-37-15,0 8-40 0,8-2-39 0,6 2-10 16,-1 5-4-16,7 6-19 0,7-1-22 16,-7 5-15-16,6-5-15 0,1 7-30 0,-7-3-8 15,0 1-10-15,0-5-6 0,-7 3-3 0,1-5-6 16,-7 2 14-16,0-4-12 0,0-3-5 0,1 0-2 16,-8 0-7-16,0-6-8 0,1 2-11 0,-1-4-12 15,-6-3-40-15,0 0-64 0,0 0-71 0,0-8-60 16,0 6-54-16,-6-10-41 0,-1 1-17 15,1 1 16-15,-14-6 35 0,7 2 44 0,-6-4 51 16,-8-1 48-16,1 1 54 0,-6-4 49 16,-1-1 41-16,1 2 23 0,-1-5 14 0,1 5 9 15,-1-2 6-15,7 2 5 0,-7-1 9 0,7-1 21 16,7 5 27-16,-7 0 30 0,6 3 38 0,8 0 42 16,-2 1 26-16,8 3 8 0,-1 1-11 15,7 1-20-15,7-2-36 0,-1 8-36 0,8-5-38 16,12 2-26-16,-7 1-17 0,13 5-11 0,8-4-3 15,-1 8-4-15,0 1-5 0,7-2 4 0,-7 4 6 16,-1 0 4-16,-5 4-2 0,-7 1 4 16,0 2 9-16,-7 1 10 0,-5 3 3 0,-8-3 4 15,-6-1 7-15,-6 5 4 0,-8-4-1 0,-5-1-8 16,-1-3-3-16,1 4-7 0,0-4-7 16,-8-4-11-16,15 0-7 0,-2 0-9 0,2-2-15 15,12-1-8-15,0-1-31 0,6-3-58 0,6 0-79 16,2 0-82-16,12-3-75 0,7-1-59 15,-7-1-35-15,13 2-11 0,-7-4 45 0,1 3 67 16,6-3 72-16</inkml:trace>
  <inkml:trace contextRef="#ctx0" brushRef="#br0" timeOffset="97485.45">4467 4162 106 0,'26'-8'244'15,"-13"0"55"-15,7 1 4 0,-14 4 4 16,1-5 5-16,-7 5 11 0,7-5 12 0,-7 5-2 16,0 3-17-16,0-4-12 0,0 8-20 15,0-4-32-15,-7 7-30 0,7 0-35 16,7 1-25-16,-1 7-39 0,7-4-30 0,7 3-20 15,0 5-24-15,5-5-14 0,1 0-13 0,6 1-9 16,1 0-2-16,-7-4-5 0,7 0-6 16,-1-4 0-16,-6 0-5 0,1 0 0 0,-1-2-2 15,0-5-1-15,-1 0 4 0,1-5 2 0,-6-2 3 16,7 0 3-16,-9-4-2 0,2 0 3 16,-6-7 1-16,-1 4-4 0,-1-5-2 15,-5-4-6-15,-7 5 2 0,7-4 0 0,-7 4 4 16,-7 4 9-16,7-5 12 0,0 9 13 0,0-2-1 15,-7 5 4-15,7 4-2 0,0-1-7 16,0 4-8-16,0 0-9 0,7 7 0 0,0 0-4 16,5 5-5-16,2-2 1 0,5 2-3 0,1-2-5 15,6 1-3-15,0 3-5 0,7-5-12 16,-1 2-13-16,1-5-22 0,6-1-40 16,-1-2-56-16,8-3-58 0,0 0-45 0,0-8-38 15,-8 5-23-15,8-3 5 0,-7-2 31 0,-6-4 47 16,-7 1 47-16,-7 0 48 0,-5-3 44 15,-8-1 42-15,-12 0 28 0,-2 1 21 0,-11-4 22 16,-13 3 31-16,-1 0 34 0,-6 0 35 0,6 1 38 16,1 3 31-16,-1 0 6 0,14 4-16 15,-1-1-28-15,8 5-31 0,4 3-33 16,16 0-30-16,4 0-16 0,14 6-7 0,13 3 1 16,7-2-1-16,-1 3 19 0,2 1 32 0,-2 0 29 15,1 4 31-15,-1 3 16 0,-6-3 21 16,-13 0 0-16,-6 4-16 0,-14-2-14 15,-6 5-18-15,-20 0-12 0,-5-2-18 0,-15-3-17 16,-5 5-21-16,-1-7-20 0,1 0-15 16,-1-1-13-16,13-3-13 0,1 0-26 0,6 0-35 0,13-8-50 15,0 5-104-15,6-1-127 0,7-4-184 16,0-3-182-16,7 5-73 0,-7-5-6 16,0 0 72-16,0 0 114 0,0 0 183 0</inkml:trace>
  <inkml:trace contextRef="#ctx0" brushRef="#br0" timeOffset="98700.7">19421 5484 135 0,'0'0'270'0,"6"0"26"15,-6 0-5-15,0 0-48 0,0 0-29 0,0 0-4 16,0-4 8-16,0 4 13 0,0 0 7 16,0 0 1-16,-6 0-7 0,-1 0-17 15,-6-3-9-15,-7 3-17 0,-6 0-18 0,-6-4-14 16,-7 4-13-16,-6 4-15 0,-8-4-20 15,-12 0-11-15,-6 3-14 0,-14-3-14 0,-13 4-20 16,-13 0-16-16,-6-1-12 0,-7 4-9 16,-6-2-6-16,-6 2-5 0,-1-4 7 15,7 5 6-15,12-5 7 0,7 1 5 0,13 0 3 16,27-1-2-16,6 1-3 0,19-4-11 16,14 3-11-16,13-3-7 0,19-3-5 0,6 3 2 15,14-4-1-15,12 1 1 0,13-1 4 16,2 0-3-16,10-3-6 0,2 3-3 0,6-3-5 15,1 4-3-15,-1-5 0 0,0 4-6 16,-6 1-40-16,-8-1-73 0,-5 0-79 0,-7 1-107 16,-13 3-132-16,-6-4-135 0,-7 4-56 15,-13 0 21-15,-13 0 55 0,0 0 95 16,-6 0 126-16</inkml:trace>
  <inkml:trace contextRef="#ctx0" brushRef="#br0" timeOffset="102417.9">10791 10422 50 0,'7'4'286'0,"-7"-4"21"0,13 0 10 0,-1 0-60 15,8 0-105-15,0-4-68 0,6 1-31 16,7-1-5-16,-1 1 9 0,1-5 29 0,6 1 29 15,-7-1 23-15,14-3 19 0,-7 1 32 16,0-5 20-16,0 0-14 0,7 1-15 0,-14-5-14 16,7 1-12-16,-13 3-33 0,7-3-31 15,-7-1-11-15,0 2-1 0,0-2-5 0,0 4-7 16,6-3-8-16,-6-4-7 0,14 3 0 16,-7-2-3-16,6-1 6 0,-1-4 2 15,1 1 6-15,1-2 8 0,-8 2-5 0,1-4-12 16,-7-4-17-16,0 3-8 0,-7-3-11 15,-5 0-11-15,-8 5-4 0,0-6 1 16,1 1-2-16,-7 0-1 0,6-3 0 0,-6 3 2 16,7-4-4-16,0 0 2 0,-1 0 1 0,8 0-2 15,-8 1 1-15,0 0-1 16,0 0 2-16,-6 2-4 0,-6-3 1 0,0 5 2 16,-8 2 1-16,-5-4 3 0,-1 2-1 0,-6 3 1 15,0 0-3-15,-6-4 0 0,5 4-2 16,2-4-3-16,-7 4 2 0,5-5 0 15,1 5 3-15,6-4 2 0,-6 4-2 0,7-4-4 16,-7 3 3-16,0 1-1 0,6 0 0 16,-5 0-1-16,-2-1 2 0,-5 8 3 0,6-3-3 15,-13-1 0-15,5 4-1 0,-4 0 7 16,-1 0-1-16,0 0 0 0,-1 0 2 0,-5-1 0 16,6 5-2-16,0-3-10 0,6 2 3 15,-6-2 1-15,7 2 1 0,-7 1 1 0,6 0-1 16,1 0 7-16,-1-1-4 0,-6 1 0 15,0 3-2-15,0-4 0 0,-1 4-1 16,1-2 0-16,1 2 2 0,-1 0-3 0,-1 0-1 16,7 0 0-16,-5 1 1 0,5-1-10 15,7 1-9-15,-7 3-2 0,7-3-1 0,0-1-3 16,7 4 2-16,-1-5 10 0,-6 6 7 16,0-5 3-16,1 5-3 0,-2-5 5 15,1 4 0-15,-13 3 0 0,7-2 2 0,-8 2 1 16,1 1 1-16,7-1 2 0,-1 5-3 15,7 0 0-15,6-2-7 0,1 2-2 0,6 3 4 16,6-4-6-16,7 4 3 0,7 0 4 16,0 0 3-16,12-3-2 0,7 3-7 0,13 0 6 15,1-4-3-15,5 4-3 0,1-4-2 16,-1 1 6-16,1-1 1 0,-1 0-3 16,1-2 2-16,-7 2-3 0,0-4 6 0,-7 0 1 15,-5 1 6-15,-1 0 6 0,-14 3 0 16,-5-4 2-16,0 5 2 0,-14-1-2 15,0 1-2-15,-12 3 9 0,-7 0 10 0,-6 3 13 16,-8-3 8-16,1 7 10 0,0 1 9 0,-7-1-4 16,1 4-6-16,6 0-6 0,-1 1-5 15,2 2-7-15,11-3-4 0,1 4-2 16,7-4 3-16,6 0-2 0,6 3 4 0,14 1 4 16,6-5-1-16,6 5-2 0,15 1-7 15,5 2-5-15,12-4-13 0,8 1-15 16,-1 0-37-16,7-1-88 0,0 1-146 0,1-1-217 15,-7-3-210-15,-14 1-104 0,0-4-30 0,-5 2 53 16,-14-3 126-16,-7-3 209 0</inkml:trace>
  <inkml:trace contextRef="#ctx0" brushRef="#br0" timeOffset="103887.31">10146 13679 94 0,'0'4'288'16,"7"-1"17"-16,-7-3 9 0,7 4-83 0,-1 0-98 16,-6-4-63-16,6 3-31 0,-6 2-12 15,8-5 9-15,-2 3 16 0,0-3 23 16,0 3 32-16,8-3 33 0,5 4 21 0,-5-8 9 15,11 1 0-15,8 0-10 0,6-5-18 16,6-3-22-16,8 0-20 0,5-3-21 0,7-1-13 16,0-4-14-16,0 1-12 0,8-4-8 15,4 0-5-15,-5-4 0 0,6-2-5 0,-7 1-2 16,8-6-5-16,-8 0-4 16,-6 1-4-16,8-1-7 0,-8-1 4 0,0 1-3 0,-7-3 0 15,-6 3-2-15,-6 0-1 0,6-1-1 16,-13-2-4-16,6 0 7 15,-5 2 0-15,-1-2 1 0,-13-1 1 0,0 8 2 16,-7-4-2-16,-5-1-3 0,-8 6 1 0,0-1 0 16,-6-1 0-16,7 1 0 0,-7 0 2 15,6-1 1-15,8 1-2 0,-8 0-1 0,8-4-5 16,-2-1 2-16,8 2-3 0,-7 3-4 16,-1-4-1-16,2-1 4 0,-2 5 0 15,2-3 2-15,-8 2-1 0,-6 0 4 0,0 1 3 16,-6 0 0-16,-1 0 1 0,-6 3-2 0,-7 0 2 15,1 1-1-15,-1-1-1 0,-6 1 1 16,0 3-1-16,1-4-1 0,-8 0 0 0,7 4-1 16,-6-3-1-16,-1-1-2 0,-7 0 6 15,8 0 1-15,-7 1-2 0,0-1 0 0,-1 5 3 16,-5-5 1-16,6 4-3 0,-7 0-1 16,1 3 5-16,-1 1 2 0,1 0-4 15,6-1-1-15,-1 4-5 0,2-2 3 16,-1 2 1-16,6 0-3 0,1 1 2 0,-1-2 0 15,7 2 3-15,0-1-6 0,6-3 0 0,1 4-1 16,-1-1-2-16,0 0 3 0,1 4 5 16,-1-4 2-16,-6 4 1 0,0-3 0 15,-6 2 3-15,-1 2-1 0,1-1-3 0,-1 4-1 16,-6 0 0-16,0-1 13 0,0 1 17 16,0-1 13-16,0 5 14 0,6-1 8 0,-6 0 11 15,13 1-2-15,0-1-11 16,6 1-6-16,8 3-8 0,4-4 0 0,-4 0-8 0,12 4-8 15,0 0-6-15,0-3-7 0,12-1-6 16,8 4-9-16,13-4-3 0,6-3-11 16,0 4-7-16,13-5-1 0,7 0 0 0,-1 1-3 15,1-4-3-15,-7 0 7 0,7 4 6 16,-14-4 0-16,1 3 4 0,-13-3 5 0,-1 4 6 16,-13 0 1-16,-5 0 1 0,-8-1-1 15,-12 5-2-15,0-1 2 0,-21 1-2 16,1 3 2-16,-13 0 1 0,-7 0 4 0,-5 7 8 15,-2 0 10-15,-5 4 7 0,5-1 6 16,-12 5 10-16,13 4 0 0,0-1 3 0,13-3-5 16,6 7 1-16,14-4 6 0,13 0-2 15,6 1 2-15,19-1-6 0,7 0-9 0,13 0-7 16,7-2-11-16,13-2-7 0,6 1-7 16,6-4-12-16,-6 0-9 0,7-1-27 0,0-2-94 15,-7-4-162-15,-7-1-220 0,-5-3-169 16,-8 0-84-16,-6 0-25 0,-7-3 62 15,1-1 147-15</inkml:trace>
  <inkml:trace contextRef="#ctx0" brushRef="#br0" timeOffset="106877.64">16627 3443 208 0,'6'-11'273'0,"0"0"22"15,2 4-28-15,-2-5-57 0,0 2-20 0,1 3 16 16,-1-5 34-16,1 2 42 0,-7 3 60 15,0-4 25-15,-7 0-2 0,1 3-25 16,-1-3-38-16,-5 5-47 0,-2-7-66 16,-6 6-49-16,-5 0-36 0,-15 0-20 0,1-1-13 15,-6 1-8-15,-13 4-5 0,-1-2-9 0,-6 2-2 16,0 6-5-16,-7-3-5 0,7 8-7 16,-7 3-3-16,7 0-5 0,-7 3-5 15,13 9-4-15,1-1-1 0,0 3 0 0,12 5-1 16,7-1-1-16,13 0-2 0,13 5-1 15,13-2 0-15,19 1 0 0,7 1 7 0,13-2-6 16,13 1-5-16,13-3-3 0,0-1-2 0,14-3-5 16,-1 0-11-16,0-5 6 0,0-7 6 15,0 1 1-15,1-4 1 16,-14 0 0-16,0-7-3 0,0-1-6 0,-6-3-5 0,-8 0-9 16,2-7-12-16,-15 0-5 0,2 0-8 15,-1-7-3-15,-19-2-14 0,-1 2-10 0,-13 0 2 16,-6-1 1-16,-12-4 12 0,-8 4 7 15,-13 4 19-15,-12 0 20 0,-1 4 13 16,-13-1 11-16,-6 5-1 0,0-1 3 16,0 4 2-16,0 0 5 0,6 4-4 0,14-4-3 15,13 0 6-15,6 3 0 0,18 2-3 0,8-5-1 16,14 3 0-16,18-3-2 0,7 4-5 16,14-4-3-16,-1-4 1 0,7 4 0 0,-8-3-1 15,-5-2 5-15,-1 5 0 0,-6-3 2 16,-13-1 0-16,1-3 3 0,-7 4 9 15,-8-1 3-15,2 0 8 0,-8 4-1 16,0-4 2-16,1 4 0 0,-1 0-7 0,-6 4-4 16,7 0-12-16,0 3 4 0,5 0 4 15,2 0-1-15,-2 5 0 0,8-1 0 0,-1-4 5 16,7 3-4-16,1-1-4 0,-1-1-3 16,0-2 1-16,-7-3-7 0,7 2 1 15,-6-2-15-15,6-3-15 0,0 0-47 0,-7-3-92 16,8-2-90-16,-1-1-96 0,0-2-85 0,-7-4-66 15,7 2-14-15,-6-1 56 0,-7 0 72 16,0 0 89-16,-7 0 92 0,1-4 91 16,-7 1 80-16,0-1 72 0,0-3 53 15,-7 4 61-15,7-6 57 0,-6 3 48 0,-7-1 53 16,6-1 40-16,1 4 47 0,-8-3 8 0,14 7-11 16,-6-4-22-16,6 4-44 0,-6 4-52 15,-1 0-68-15,7 3-51 0,0 0-37 16,0 1-26-16,0 3-19 0,7 3-10 0,5 5-1 15,8 2 5-15,0 10-3 0,13-3-4 16,-1 5-8-16,7 7-12 0,7-3-12 16,-1 3-11-16,-6 2 9 0,1 1-14 0,-8-3-5 15,1 0-5-15,-7 2-9 0,-1-6-6 16,-5 0-26-16,0-2-15 0,-7-2-29 0,0-7-38 16,-6 1-75-16,-7-4-114 0,0-3-154 15,0-5-156-15,-7-3-145 0,0 0-49 0,-6-8 33 16,7-2 92-16,-8-5 154 0</inkml:trace>
  <inkml:trace contextRef="#ctx0" brushRef="#br0" timeOffset="107788.54">17552 3495 239 0,'-20'-29'373'0,"-6"-1"54"0,0 4 53 16,0 4-84-16,0 0-56 0,0 4-41 0,6 4-37 16,1-1-26-16,5 5-36 0,8-3-43 15,0 6-38-15,6 0-33 0,6 3-25 16,14 4-25-16,6 0-16 0,13 4-10 0,0 0-5 15,0 6-4-15,7 3-2 0,-8-3 1 16,1 5 0-16,-13 3 3 0,1 0 7 0,-7 4 5 16,-20 0 10-16,0-4 1 0,-20 4 7 15,-7-3 3-15,-5-1-3 0,-7 0-19 0,0 0 0 16,0-6-2-16,0 2-10 0,6-3-8 16,7-4-8-16,7 1 3 0,5 0-16 0,8-5-46 15,12-3-59-15,8 0-77 0,5 0-85 16,14-3-74-16,6-2-66 0,0-1-10 15,6-3 30-15,8 2 62 0,-7-3 89 0,5-1 91 16,2-1 95-16,-1-2 82 0,-7-1 74 16,1 5 66-16,-13-5 59 0,-1 4 57 15,-13 0 49-15,1-1 53 0,-7 5 47 0,0 0 15 16,0 0-12-16,-13 3-37 0,6 0-52 16,-6 4-64-16,0 0-72 0,-6 8-49 0,6-5-29 15,-6 8-17-15,6 3-12 0,6 2-14 16,-6-2-10-16,13 5-15 0,-6-1-16 0,12 4-7 15,1-4-3-15,-1-4-4 0,0 6-6 16,8-6-2-16,-1-2 1 0,-6-2-4 16,6 1-1-16,-7-7-1 0,1 3-1 0,-1-7-1 15,0 0-1-15,1-4-1 0,-1-3-2 16,-5 0-1-16,5-7 1 0,-6-3 0 0,0 3-1 16,-7-4 1-16,8-4 0 0,-8 0 4 15,-6 0 2-15,7 4 5 0,-7 4 9 0,0-1 9 16,0 3 7-16,0 2 5 0,-7 2-2 15,7 5-5-15,0 3-4 0,7 0-5 0,0 3-3 16,5 1-4-16,15 3 2 16,-1-3 2-16,6 3-6 0,7 1-7 0,6 0-9 15,1-5-8-15,-1 1-11 0,-5-1-20 0,-7-3-26 16,-7 0-35-16,-7-3-54 0,1-1-55 0,-8-4-48 16,-5 0-25-16,0 1-4 0,-14-3 19 15,0-5 44-15,-5 3 56 0,-2-5 48 16,-5 2 45-16,-1-3 32 0,-12 0 20 0,6-4 15 15,-7 4 7-15,1-5 8 0,-1 4 2 16,7 2 3-16,0-2 3 0,1 5 13 0,5 0 13 16,6 2 16-16,1 5 16 0,1 0 10 15,12-1 8-15,-7 5-6 0,0-2-19 16,1 5-2-16,6 0-4 0,0 5-5 0,0-2-1 16,0 8 0-16,13 0 8 0,0 1-17 15,13 5-6-15,1-2-6 0,5 7-9 16,7 0-7-16,6 0-1 0,1 4 3 0,-1 0-6 15,8-5-4-15,-1 5 2 0,7-4 3 16,-2 0-3-16,-4-5 0 0,-7 6-1 0,-1-4-1 16,-12-5-3-16,-7 4 0 0,-14-3 0 15,-4 3 0-15,-16-7 1 0,-4 4 4 0,-8-1-3 16,-5-3 2-16,-15 4 0 16,1-4 1-16,0-3 2 0,-7 2-1 0,1-2-1 15,6-1-9-15,-7 0-11 0,1-3-34 0,11-1-75 16,2-3-125-16,7 0-159 0,-1 0-140 15,12 0-66-15,-5-3-9 0,5 3 50 0,8 0 116 16</inkml:trace>
  <inkml:trace contextRef="#ctx0" brushRef="#br0" timeOffset="108339.08">16848 4048 69 0,'-71'7'268'0,"12"4"29"0,0-4 25 15,13-2-66-15,7 2-61 0,13-4-20 16,7 1 3-16,19-1 1 0,7 1-2 0,19-4-9 16,13 0-15-16,19-4-25 0,7 1-24 15,20-1-14-15,19-3 2 0,7-1 34 0,13 1 21 16,6-4 29-16,6 4 23 0,8-3 18 15,6-2-7-15,0 4-35 0,6-3-21 0,0 0-30 16,0 0-32-16,-12 0-34 0,-1 4-19 16,-12-3-8-16,-15 1-11 0,-11 3-10 15,-20-2-10-15,-14 2 4 0,-18 1-9 0,-21 2-4 16,-19-1-8-16,-20 4-1 0,-19 0-3 16,-13 4-6-16,-19-1-22 0,-15 2-24 15,-10 1-22-15,-22 2-19 0,-5-2-5 16,-20 3-8-16,-14 1 25 0,0 1 23 0,-18 0 29 0,6 1 24 15,-7 2 13-15,-1-3 14 0,8 4 4 16,0-4 2-16,6 0-1 0,7-1 1 16,12 5 4-16,15-8-2 0,17 5 0 0,22-5-2 15,6 0-2-15,18 0 1 0,21-3 1 16,12 0 7-16,13-1 17 0,27 0 25 0,13-3 34 16,18-3 18-16,22 0 17 0,18-1 20 15,19-3-3-15,14-4 6 0,6 4-8 0,20-5 6 16,-1 2-1-16,14 3-7 0,1-5 4 15,-2 1-17-15,-6 4-23 0,-12 0-26 0,-14 4-21 16,-26-1-21-16,-13-1-29 0,-12 2-42 16,-27-2-69-16,-7 2-156 0,-19 0-224 0,-6-1-255 15,-20-3-123-15,-7 4-47 0,-12-2 30 16,-7 1 133-16,-7 4 215 0</inkml:trace>
  <inkml:trace contextRef="#ctx0" brushRef="#br0" timeOffset="110152.61">19082 5521 198 0,'13'-4'258'0,"0"4"21"0,-6 0-43 16,6-4-49-16,-1 4-22 0,-5 0 6 0,0 0 19 15,-1 0 18-15,-6-3 14 0,0 3 2 16,-6 0-20-16,-1 0-28 0,-12-4-31 16,-1 4-20-16,-19 0-19 0,0 0-15 0,-20 0 5 15,1 0 0-15,-20 4 6 0,-1-4-2 16,-12 0 5-16,-6 0 8 0,-7 3-2 16,-1-3 0-16,1 4-5 0,-1-4 2 0,2 0-5 15,5 0-8-15,7 4-8 16,6-4-5-16,20 0-7 0,6 0-11 0,14-4-13 15,19 4-10-15,6 0-9 0,14-4-12 0,26 1-3 16,12-1-11-16,19-4-5 0,14 5-7 16,27-4-2-16,13 3-1 0,12-3-4 0,13-1 1 15,6 0-2-15,2 6 4 0,-2-6 2 16,-12 5 5-16,-7-5 4 0,-13 4 2 0,-13 0 4 16,-19 4 2-16,-14-3 5 0,-18-1 3 15,-14 4 0-15,-20-3-2 0,-19 3 1 0,-20 0-2 16,-12 0-9-16,-20 3-1 0,-20 1-1 15,-6-1 4-15,-20 1 4 0,-5 3 4 0,-15 1 6 16,1-5 7-16,-7 4 4 0,0 1 1 16,7 0 2-16,6-1-1 0,20-3-5 15,13-1-7-15,12 1-6 0,21-1-10 0,25-3-9 16,21 0-9-16,31 0 1 0,20 0-3 16,26-3-5-16,20-4 1 0,19 3 1 15,14-3 0-15,12-1 0 0,0 0-2 0,7-2 4 16,-13 2 6-16,-8-3 5 0,-11 4 2 0,-14-4 0 15,-20 4 5-15,-12 0 7 0,-26 3 0 16,-20-3-2-16,-33 3 2 0,-32 0-5 0,-26 4-4 16,-33 4-4-16,-19 0-4 0,-13-1 0 15,-14 5-3-15,-5-1 9 0,-1 0 2 16,6 4 2-16,21-4 16 0,6 1-4 16,25 0-4-16,27-2-6 0,19-1-2 0,21-3-4 15,18 3-15-15,20-5 5 0,26 0 1 0,19 0 3 16,14-5-1-16,13 3 0 0,6-3-1 15,7-1 2-15,6-2 2 0,0 0 0 0,-6 1 4 16,-1 4 1-16,1-5 0 16,-20 1 2-16,-6 3 7 0,-13-3 3 0,-21 3 2 15,-12 1 0-15,-32 3 0 0,-14 0-2 0,-26 3-4 16,-18 1-8-16,-21 3 0 0,-19 1 1 16,-7-2 1-16,0 6 1 0,-7-5 0 0,15 5 1 15,5-6 3-15,20 1-5 0,19 1-2 16,20 0-2-16,13-5-4 0,19 5 1 15,20-8-8-15,20 3-1 0,13-6 0 0,19 3-4 16,13-4 4-16,6 0 1 0,1-3 3 16,6 3 1-16,7-4 2 0,-7-2 6 0,0 2-2 15,0 1-3-15,-6-4 6 0,-14 3 5 16,-6 2 2-16,-13-2 0 0,-13 1 2 0,-19 3 1 16,-20 1 1-16,-19-1-6 0,-27 4-3 15,-6 4 3-15,-20-4-1 0,-13 7 2 16,1-3 1-16,-1 3 4 0,1 0 3 15,6 1-3-15,12-1-1 0,8 0-6 0,18-3-1 16,14 4-13-16,13-5 15 0,14 0-6 0,12 2-2 16,12-5-4-16,14 0 1 0,13 0 6 15,6 0-26-15,2 0-8 0,5-5-4 0,-1 2-4 16,2 3-7-16,-1-3-11 0,-13-2-5 16,0 2-8-16,-7 3-13 0,-12 0-15 0,0-4-33 15,-7 4-37-15,-7 0-49 0,-6 0-76 16,0 0-122-16,-6 0-155 0,-7 0-58 15,-7 0-2-15,8-4 40 0,-8 4 79 16</inkml:trace>
  <inkml:trace contextRef="#ctx0" brushRef="#br0" timeOffset="115647.99">16516 4645 57 0,'-7'-7'283'0,"1"-4"39"0,0 3 42 16,-1-2-59-16,0 2-47 0,1 0-27 0,0-3-1 15,-1 5 2-15,7-3 5 0,-7 3 4 16,7 2-6-16,0 0-27 0,0 1-41 0,0-1-35 16,0 4-31-16,7 4-17 0,-7 3-1 15,7 3-7-15,-7 5 9 0,0 4 2 0,0 7-8 16,-14 4-18-16,-11 2-17 0,-1 5-1 16,-7 7-14-16,-13 7-4 0,7 4 2 15,-7 3-2-15,-5 5-5 0,11 6 1 0,-5 4-1 16,6 5-3-16,-7 2-7 0,7 4 0 15,-7 4-3-15,1-4-7 0,0 1-3 0,-8-5-4 16,1-3 0-16,-7-4 5 0,8 1-1 16,-8-7 2-16,0-6 0 0,7-2 4 0,-1-8-2 15,8 0-1-15,-1-10-3 0,14-2 2 16,-1-6 0-16,7-6-4 0,13-6 2 0,1-6-3 16,12-5 5-16,12-5-5 0,1-5 6 15,20-8 0-15,0-3-5 0,12-7 2 16,8-4-2-16,-2-3 2 0,1-9-7 0,1 2-2 15,-8-5 8-15,1 0 10 0,-1 0-5 16,-6 1 0-16,1-1 5 0,-8 5 1 0,1-2 0 16,-7 9-11-16,0 0 6 0,-1 2-3 15,-5 2 0-15,-7 6 3 0,0 4-3 16,-6 3 6-16,-7 5-2 0,0 3 2 0,-13 3 4 16,-7 8-4-16,0 4-1 0,-12 3-3 15,-1 4 2-15,-5 4 5 0,-1 3-8 16,-1 0 5-16,1 0 1 0,0 1 2 0,1-1 1 15,5-2-6-15,1-2 11 0,-1-3 8 0,7-5 9 16,-7-1-1-16,7-2 25 0,0-3 16 16,0-3 5-16,-1-5 0 0,1-3-4 15,7 0 5-15,-7-8-22 0,6 2-18 0,8-2-12 16,-2-6-9-16,8-2-7 0,-1 2-17 16,7-4-9-16,0-1-9 0,0-3-23 0,7 1-35 15,6 2-64-15,-6 1-79 0,12-1-101 0,-6 5-135 16,0 3-134-16,-6-1-98 0,6 10-4 15,-13-2 49-15,0 4 89 0,0 4 134 0</inkml:trace>
  <inkml:trace contextRef="#ctx0" brushRef="#br0" timeOffset="116398.24">13911 7257 25 0,'-7'-7'409'0,"1"-5"67"0,-1 2 52 15,1-1 54-15,0 4-93 0,6 0-100 16,0-2-55-16,-8 6-24 0,8 0-16 0,8 3-18 15,-8 6-35-15,6 3-32 0,0 5-37 16,7 4-26-16,0 4-30 0,0 7-36 0,1 1-27 16,-2 3-19-16,2 3-10 0,-8 4-15 15,0 4-5-15,-6-3-1 0,0-1-4 16,0-4 0-16,0 2-5 0,-12-6-6 0,5-2-14 16,-6-5-33-16,0-3-79 0,0-6-131 15,6-2-177-15,-6-7-194 0,7-3-121 0,-1-4-39 16,1-8 44-16,6-3 111 0,0-3 168 15</inkml:trace>
  <inkml:trace contextRef="#ctx0" brushRef="#br0" timeOffset="116646.7">13944 7345 14 0,'-7'-34'335'0,"-13"2"39"0,7 3 36 0,0-1 29 0,1 4-134 16,4 6-65-16,2 0-26 0,0 2 1 15,6 4 14-15,0-1 15 0,6 0-1 0,0 8-13 16,2-4-24-16,4 4-33 0,14-1-48 15,7 5-50-15,6-4-30 0,1 7-17 0,5-5-13 16,-6 10-6-16,0-5-1 0,0 4 9 16,-6 2 9-16,-14 2 7 0,0 3 9 15,-19 3 5-15,0 1 7 0,-19 3-9 0,-7 0-6 16,-13 0-12-16,0 5-9 0,-6-1-7 0,-1 0-9 16,0-3-10-16,0 1-8 0,14-4-14 15,6 2-56-15,7-3-85 0,11-4-128 16,8 0-160-16,8-4-162 0,11-3-77 0,7 0 7 15,13-1 62-15,0-3 115 0</inkml:trace>
  <inkml:trace contextRef="#ctx0" brushRef="#br0" timeOffset="117314.28">14712 7341 182 0,'-7'4'346'0,"1"-4"22"0,-7 4 17 15,-7-4-86-15,1 4-114 0,-1-4-41 0,-6 3 5 16,6 1 33-16,-5-1 59 0,-1 5 69 15,0-1 26-15,-1 0-7 0,1 5-38 0,7-2-45 16,-7 1-68-16,6 3-72 0,8 1-44 16,-2-1-29-16,8 3-12 0,-1-3-12 15,14 0-9-15,5 1-7 0,2-4 0 0,-2-1-9 16,8-2 1-16,0-1 6 0,-1-3-2 16,1 0 0-16,0-4-2 0,-1-4 3 0,7-3-4 15,-6 0-8-15,5-5 5 0,-5 1-3 16,0-7 6-16,-7 4 5 0,0-9 2 0,0 1 4 15,-1 4 2-15,-4-4 5 0,-8 3-3 16,6 5 6-16,-6 0 4 0,0 7 2 16,0-1 0-16,-6 4 2 0,-2 4 3 0,2 4 2 15,0 4-2-15,0 2-1 0,-1 1-4 16,7 3-4-16,-7 2-2 0,7-2-14 0,0 0-6 16,0-2 0-16,0-1 0 0,0 0-5 15,0-3-11-15,7-4-1 0,-7-1-34 16,7 0-45-16,-7-6-37 0,6 0-26 0,0-6-11 15,0 1 1-15,2-2 30 0,4-5 43 16,-5 1 36-16,6-1 34 0,0-4 18 16,0 2 11-16,0-5 8 0,0 3 0 0,-6 5 5 15,6-1 1-15,-7 4 0 0,-6 0 0 16,6 7 1-16,-6 1 2 0,0 3-1 0,0 7 0 16,0 0-1-16,-6 8 0 0,6 0 0 15,0 3 2-15,6-3 6 0,1 3 7 16,12 0 15-16,-5 1 19 0,5-5 13 0,-6 0 13 15,6 1 3-15,1-4 2 0,-7 0-7 16,0-2-3-16,-6-3 10 0,-1-2-1 0,-6 0-1 16,7-1-6-16,-7-6-5 0,0-1-14 15,0 0-25-15,0-6-14 0,0-3-12 16,-7 3-3-16,7-9 0 0,-6 1-5 0,-1 1-6 16,7-9-4-16,0-4-6 0,0 0-9 15,0-6-34-15,7 3-40 0,-1 1-31 0,8-4-20 16,-8 5-6-16,7 2-1 0,-6 7 25 15,6 0 33-15,-7 8 24 0,0 2 12 16,1 2-12-16,0 6-49 0,5 0-77 16,-4 4-100-16,-2 4-112 0,0 0-52 0,-6-2-7 15,0 6 35-15,0 4 79 0</inkml:trace>
  <inkml:trace contextRef="#ctx0" brushRef="#br0" timeOffset="117725.55">15155 7213 44 0,'6'7'265'0,"-6"1"18"15,6-1 8-15,2 0-74 0,-8 1-85 0,6-5-51 16,-6 5-2-16,6-2 16 0,1 2 28 16,0 0 24-16,5-1 19 0,1 0 5 15,1 0-12-15,-2 0-17 0,2 6-13 0,-2-7-4 16,8 2 11-16,-7-1 23 0,1 1 28 16,-8-1 27-16,6 0 8 0,-12 4-3 0,7-4-14 15,-7 5-32-15,0-5-42 0,-7 3-37 16,7-2-31-16,-6-1-18 0,0 0-14 15,0 1-2-15,-2-5-3 0,2 5-1 16,0-5 0-16,-1 0 1 0,1 2 1 0,-1-2-7 16,7-3 12-16,0 5 0 0,0-5 6 15,0 0 0-15,0-5-6 0,7 2-3 0,-1-2-10 16,1-1-10-16,-1-5-4 0,8-4-10 16,-2 0 2-16,1-2 2 0,7-2-9 0,0-6 2 15,-2-1-19-15,2-8 6 0,7 5 1 16,-9-4-2-16,2 1 5 0,0-1 2 15,-1 3 16-15,1 4-4 0,0 1-12 16,-1 7-23-16,1 0-62 0,-8 5-64 0,8 7-74 16,0-2-79-16,5 8-88 0,-5 0-78 0,0 8-40 15,-7-2-50-15,7 7 12 0,-8 1 47 16,2 4 79-16,-1 1 95 0</inkml:trace>
  <inkml:trace contextRef="#ctx0" brushRef="#br0" timeOffset="118856.92">15911 7224 59 0,'6'14'249'16,"0"-2"46"-16,1-1 12 0,-1-5-25 0,-6 2-16 15,7-4-8-15,-1 0-4 0,-6-1-14 16,7-3-27-16,-7 0-31 0,0-3-36 16,-7-1-40-16,7 0-39 0,0 1-28 0,-6-2-9 15,-1 5-4-15,1-3 0 0,-1 3 7 16,7 0 9-16,-6 3 8 0,6 5 3 0,0-4 0 16,6 7 2-16,7-4-9 0,0 0-10 15,14 0-11-15,5 1-7 0,7 0-9 0,0-1-8 16,1-3-3-16,-2-4-4 0,1 0-3 15,-6 0-3-15,-7-4-1 0,-6 0 2 16,-8-2-1-16,-5 1 3 0,-14-3 4 0,-5 5 4 16,-14-1 2-16,-7 1-8 0,1-1 9 15,-1 4 5-15,-7 4 1 0,15-4 3 0,-1 3-2 16,12 1 12-16,8-1-3 0,6-3 9 16,13 5 23-16,13-5 23 0,6 0 22 0,14 0 13 15,0-8 7-15,0 1-9 0,-1-1-24 16,1-6-26-16,-7 2-27 0,-7-5-8 15,1-2-7-15,-13 1-14 0,-1-4 11 0,-6-3 5 16,0-1 5-16,-7 0-4 0,1-7-4 16,-7 5 6-16,-7-9-9 0,-6 3 3 0,1 1 16 15,-2 0 28-15,-5 3 29 0,-1 5 27 16,0 3 17-16,8 8-1 0,-8-1-13 0,7 8-26 16,-7 3-38-16,2 8-16 0,4 6-6 15,-5 5-4-15,12 7 4 0,0 4 0 16,7 4 21-16,0 6-15 0,14 4-12 0,-8 0-9 15,7 5-9-15,1-2-5 0,-2-2-15 16,8-1 3-16,5-7-2 0,1-4 2 0,1-3-3 16,-7-4-7-16,12-7-2 0,1-4-9 15,-1-4-8-15,7-7-14 0,1-4-10 0,5-7-8 16,0-4-9-16,-5-3-4 0,-1-4-1 16,-1-7 9-16,-5-3 5 0,-13-5 12 15,0 0 13-15,-14-4 13 0,0 2 14 0,-12-1 10 16,6-2 11-16,-14 6 11 0,2 3 9 15,-8 4 12-15,7 2 9 0,-7 10 6 16,8-2 4-16,-2 8-6 0,2 1-4 0,-1 3-6 16,-1 2-2-16,8 5 1 0,0 5 3 15,6 2 2-15,0 0 2 0,6 4-1 0,-6 8-9 16,13-2-8-16,0 5-8 0,0 3-3 0,0 5-1 16,0 0-5-16,1 6 1 15,-8 1 2-15,7 0-5 0,0 3-3 0,0 0 0 0,-1-2-2 16,2-2-4-16,-1-8-2 0,0 6-2 15,0-13 0-15,-7 2-5 0,0-5 3 0,8-3-6 16,-8-4-1-16,8-8 3 0,-1 1-7 16,6-4-5-16,7-4-7 0,13-3 5 15,-6-4-4-15,6-4-2 0,0 1 5 0,0-1 8 16,0-3 7-16,0-1 1 0,0 2 5 16,-7-2 7-16,-5 1 8 0,-8 2-2 0,1 2 1 15,-7 0 5-15,-7 2 1 0,-6-2-3 16,0 3-7-16,-6 4 3 0,0-5 5 15,-8 5-5-15,1 0 1 0,1 3 2 0,5-3 5 16,-6 3-5-16,7 4-1 0,-14 0 0 16,7 0-1-16,-7 7-2 0,0 1-4 0,1 3 0 15,6 7-4-15,0-3 0 0,0 4 0 16,6 2 0-16,7-2 2 0,0-1 0 16,14-4-3-16,-2 2 1 0,8-2 3 0,7-3-6 15,-2-4 4-15,1 0 4 0,7-3 2 16,-1-4-2-16,1 0-3 0,-1-7 0 0,8-1-4 15,-1-3-3-15,-7-3-3 0,1-5 3 16,5-2-4-16,-11-1 4 0,-1-5-7 0,0-2 1 16,-6-3 2-16,-1-1 1 0,-13-4 2 15,-6-4 6-15,-6 1 11 0,0 0 2 16,-21 3 5-16,1-3 2 0,-6 3 10 0,-13 8 9 16,-2 4 10-16,9-1 22 0,-15 8 8 0,14 6 5 15,-6 2-1-15,6 2-5 0,6 8-7 16,0 4-20-16,15 3-8 0,-2 4-7 15,13 7-6-15,7 4-5 0,13 4-1 0,1 4-7 16,4 2 1-16,2 1-5 0,7 3-2 0,-1 6-9 16,-1-7-10-16,1 6-16 0,-6-1-38 15,-1-3-53-15,1-1-98 0,0-2-138 0,-14-5-206 16,-6 1-190-16,-6-5-73 16,-14-3-5-16,-6-4 70 0,-7 0 130 0,1 0 204 15</inkml:trace>
  <inkml:trace contextRef="#ctx0" brushRef="#br0" timeOffset="119390.34">13904 8513 324 0,'0'-10'450'0,"0"2"57"0,0 1 59 16,0 0-59-16,0 0-65 0,0 2-41 15,0 2-32-15,-13 0-24 0,1 3-36 16,-8 3-36-16,-13 0-63 0,1 2-46 0,-1 2-33 16,-6 4-29-16,0-4-22 0,12 4-25 0,2 0-14 15,12 0-21-15,6 4-11 0,14-5-9 16,19 1-6-16,6-3-4 0,21 3-14 0,12-4-5 15,6 0-9-15,8 5 0 0,-2-1 1 16,-4 0-3-16,-8 3 6 0,-7-3 8 0,-6 4 6 16,-6-1 1-16,-20 1 5 0,-7 0 4 15,-13-1 7-15,-6 2 2 0,-19-2 1 16,-7 1 3-16,-6 0 2 0,-7-5 3 0,6 1-2 16,1-4 8-16,-1 1-29 0,13-1-102 15,1-3-151-15,12-4-195 0,1-4-208 16,12-3-119-16,7-4-28 0,7-4 69 0,6 0 132 15,-6-3 185-15</inkml:trace>
  <inkml:trace contextRef="#ctx0" brushRef="#br0" timeOffset="119579.73">14575 8624 176 0,'14'0'501'16,"-8"0"59"-16,0 0 42 0,0 0 48 16,-6 0-164-16,8 7-107 0,-8-3-71 0,6 3-29 15,-6-3-14-15,0 3-33 0,6 0-52 16,-6 4-51-16,0-4-20 0,7 1-39 0,-7-1-36 15,0 0-22-15,6-3-20 0,-6-1-48 16,7-3-127-16,0-3-125 0,-1-4-164 16,6-1-185-16,-4-6-99 0,-2-1-19 0,-6-3 77 15,6 0 117-15,-6-7 162 0</inkml:trace>
  <inkml:trace contextRef="#ctx0" brushRef="#br0" timeOffset="121041.58">14757 8382 126 0,'-6'-8'446'0,"0"2"47"0,-1-2 32 0,-6 4 25 15,0 1-190-15,0 3-144 0,-6 0-85 16,5 0-45-16,-5 3-27 0,6 1-26 0,0-1-13 16,7 8-21-16,-2-3-3 0,8 3-5 15,0 0-31-15,14 3-45 0,-1 0-36 0,0-2-18 16,12 2-13-16,2-3-4 0,-1 4 25 16,0-4 44-16,7 0 38 0,-7 1 35 0,0-2 38 15,0 1 34-15,-7 0 34 0,1 1 29 16,-7-2 30-16,-7 1 17 0,7 0 0 0,-13 0-4 15,0 0-20-15,0-3-22 0,0 3-23 16,0-4-19-16,0-3-14 0,-6 3-10 0,6-3-4 16,0-1-4-16,0-3-1 0,0 0-6 15,6-3-6-15,1-5-10 0,6 1 2 16,0-4 8-16,0 0 18 0,7-8 1 0,6 5 4 16,6-5 2-16,1 5 0 0,-1-1 5 15,1 1-4-15,-1 2 14 0,1 5 5 0,-1 0 6 16,1 3-9-16,-1 8-12 0,-6-4-18 15,-6 7-19-15,-1 0-14 0,-5 1-7 16,-2-1-3-16,-4 1-3 0,-8-1-4 16,0 0 1-16,0-3-2 0,0-1-6 0,0-3-3 15,-8 0-1-15,8-3 1 0,0-1-2 16,8-3 1-16,-2 0 1 0,7-4 4 0,0 4 1 16,6-5 0-16,-5 5 7 0,-2 3 6 15,2 1 2-15,-1-1-1 0,-7 8 4 0,8-1 4 16,-8 5-4-16,0 2-2 0,-6 2 2 15,6 2 1-15,-6-3-4 0,-6 1 1 0,6-2 1 16,0-3-5-16,0 1-12 0,0-1-7 16,6-7-21-16,1 0-56 0,0 0-65 0,6-7-57 15,-1-1-34-15,8-3-31 0,-6 0-6 16,5-3 27-16,-6-1 52 16,6 0 53-16,-5-3 42 0,5-1 33 0,-6 6 29 0,0-6 26 15,0 4 23-15,0 1 21 0,0 3 25 0,-6 0 28 16,-1 3 26-16,-6 1 20 0,7 3 9 15,-1 1 2-15,-6 3 7 0,6 3 20 16,-6 1 13-16,7 3 5 0,-7 1 3 16,7 3-9-16,-1 0-23 0,8 0-42 0,-8 4-37 15,7-1-29-15,0 0-14 0,0-2-8 0,7 2-5 16,-8-3-6-16,1-4-3 0,7 1-1 16,-7-1-2-16,6-3-3 0,-5-4-2 15,5 0 0-15,7-4-5 0,-6 1 2 0,-1-1 1 16,1-7-2-16,0 4 0 0,-8-4 2 15,1-5 3-15,0 3-3 0,-6-3-2 0,-1-2 0 16,-6 4 7-16,-6 3 3 0,6 4 8 16,-7-1 1-16,1 1 0 0,-1 3 0 0,1 4-5 15,6 4 2-15,-7-1-4 0,14 5 2 16,-1-1-3-16,7 4 3 0,0 0 2 0,7-1-4 16,6-1 2-16,0 1-5 0,0-3 2 15,7-2 1-15,-8 1-6 0,1-1 2 0,1-5 2 16,-1 0 1-16,-6-5 2 15,-1-1 2-15,-6-2-1 0,0-3-3 0,-7-1-5 16,1-2 0-16,-7-4-4 0,-7 0 0 16,-5-4 0-16,-2 0 0 0,-11 0 0 0,-1-4 0 15,-7-3-6-15,1 0 6 0,-1-4 1 0,7-5 0 16,6 2 3-16,7 4 2 0,6-5 7 16,1 7-1-16,12 5 2 0,-6-1 4 15,14 11 2-15,-2 1 2 0,2 3 11 0,5 4 12 16,7 7 8-16,0 7 0 0,7 4 2 15,-7 3-1-15,0 8-9 0,0 3-15 0,0 1-7 16,-7 8-5-16,8-5-2 0,-1 4-9 16,-7-1-11-16,1 2-2 0,-8-1-8 0,8-4-6 15,-6 1-6-15,-2-5-12 0,1-3-28 16,1-3-40-16,-2-9-33 0,2 1-24 16,5-3-27-16,1-8-2 0,-1 0 23 0,7 0 37 15,-6-8 41-15,-1 2 28 0,8-6 33 0,-8 1 20 16,0-3 6-16,0-5-1 0,1 1-3 15,0-1-1-15,-7 1-1 0,-1 4 2 16,2-1 6-16,-1 4 7 0,-13 4 32 0,0 3 70 16,0 4 61-16,-13 4 44 0,-7 3 31 15,1 4 16-15,-1 4-16 0,0 3-63 0,8 0-54 16,-1 4-43-16,6-4-29 0,7-3-22 16,7 0-22-16,-1-1-10 0,7-3-11 15,1-7-12-15,5 0-20 0,1-4-30 0,6-4-37 16,0 0-41-16,-1-2-31 0,8-2-16 15,-7-3-2-15,0-4 16 0,0 0 23 0,0 1 20 16,-7-4 32-16,1-1 24 0,6 1 20 16,-6 0 21-16,-1 3 26 0,-5-3 27 15,5 3 4-15,-6 0 2 0,0-3 2 0,1 3 9 16,-8 1 11-16,0-1 18 0,-6 1 15 0,0-1 7 16,-6-4 2-16,0 4-7 0,-8-3-11 15,-5-1-19-15,-1-2-7 0,0-1 10 16,1 1 22-16,-7-5 24 0,6 0 22 0,-6 4 19 15,0-4 12-15,7 5-8 0,5-2-13 16,-5 2-22-16,13 2-19 0,-1 1-17 0,1 3-14 16,-1 0-11-16,14 4-2 0,-1 4 6 15,7 3 4-15,0 4 5 0,13 4 2 16,-6 7 5-16,5 7-4 0,2 9-9 0,5 2-7 16,-6 6-7-16,7 6 0 0,-7 8-17 15,0-3-10-15,0 6-9 0,-7-4-15 0,-11-1-17 16,-2-3-57-16,-12 0-100 0,-8-7-99 15,-5-5-132-15,-7-3-121 0,-13-6-139 0,-7-2-35 16,1-5 66-16,-8-2 81 0,7-7 126 16</inkml:trace>
  <inkml:trace contextRef="#ctx0" brushRef="#br0" timeOffset="121209.25">16984 8294 42 0,'34'-19'381'0,"11"1"54"16,7-4 36-16,7 0 16 0,12 0-133 15,14 0-105-15,-1 0-46 0,8 0 3 0,6 0 31 16,12 0 21-16,1 4 11 0,-1-1-7 15,8 5-31-15,-1 0-51 0,-13 2-73 16,-5 5-75-16,-15-4-132 0,-12 4-176 0,-21 3-213 16,-18 1-159-16,-13-1-74 0,-20 4-17 15,-27 0 76-15,-11 0 143 0</inkml:trace>
  <inkml:trace contextRef="#ctx0" brushRef="#br0" timeOffset="122923.75">20287 6309 82 0,'-32'10'265'0,"5"-6"44"16,8 3 13-16,0-3-25 0,5 0-28 0,1-4-20 16,13 0-14-16,-7-4-16 0,14 0-21 15,6-3-11-15,13 0 1 0,7-5 9 0,13 1 11 16,12 0-7-16,20-4 11 0,13 1-10 16,21 0-25-16,4-5-35 0,21 2-42 0,13-2-17 15,13 4-30-15,6-4-18 0,7 1-19 16,12 0-22-16,15 0 4 0,5 0-6 0,14-1-6 15,-1 1-3-15,14-1-3 0,-1 1 18 16,13 0-4-16,1-1-11 0,5 1 3 0,21 0-1 16,0-4 6-16,6 4-8 0,7-5 2 15,5 2 15-15,-5 2-1 0,6 1 0 16,1 0 1-16,-8 4 4 0,-12-1-5 0,-8 4-2 16,-11 0 3-16,-15 4 0 0,-11 2 12 15,-15-2 0-15,-5 3 1 0,-14 4 0 0,-12 0-7 16,-1 4 2-16,-13-4-14 0,-13 7 2 15,-6-2 4-15,-13 2 1 0,-13 4 0 16,-20-4-6-16,-7 4 5 0,-24 0-4 16,-8 0 0-16,-14 3-3 0,-18-3 2 0,-7 4 7 15,-13 0-1-15,-13 3 0 0,0-4 1 16,-13 5 0-16,7-1-2 0,-7-3-2 0,-1 3-17 16,2-3 16-16,5 3 1 0,7-3-1 15,-7-1 4-15,14-3-3 0,-7 1 15 0,7-2-11 16,5-2 1-16,2-1-3 0,-1 1-2 15,13-2 5-15,6-1-6 0,1-2-3 0,6 1-4 16,0-1 2-16,0 1-2 0,0-4-4 16,0 4-2-16,-7-4 0 0,1 3-1 0,-7-3 5 15,-6 0 0-15,0 0 3 0,-1 0 4 16,-6 0 2-16,0-3 4 0,1 3-1 16,4-4 0-16,-4 0 4 0,5-3-2 0,1 4-2 15,6-5 2-15,0 1-1 0,-1 0 2 16,8-5-3-16,7 2 3 0,-8-2 4 0,7-1-2 15,0-3-1-15,-7 1 2 0,1 1 1 0,-1 3 3 16,-12 0 0-16,0 0 5 0,-1 0-1 16,-5 0 1-16,-8 4 2 15,0-1-4-15,1 5 1 0,-7-4-6 0,-7 2 0 0,7 2-4 16,-6-1-4-16,6 4 0 0,0 0-7 16,-6 0 0-16,6 4 1 0,-7 4 3 15,7 2 3-15,0 5 0 0,0-1 3 16,7 5 0-16,5 3 0 0,2 0-4 0,-1 3-1 15,6 5-2-15,-6-4 2 0,7 3 2 0,-1-3-2 16,-12-1 2-16,6 0 0 0,-7 1 1 16,-12-7-2-16,-1-1 0 0,-12 0 4 0,-8-7-2 15,-5 4 4-15,-13-8-3 0,-14-3 6 16,0-1 4-16,-6-3 7 0,-6 0 11 16,5-7 19-16,-5 3 11 0,6-3 4 0,0-4 0 15,6 4-8-15,0 0-9 0,14-1-22 16,-7 1-16-16,13 0-22 0,6-1-38 15,7 5-112-15,0-1-187 0,6 0-245 0,7 1-120 16,0 0-59-16,7-2-3 0,-7 1 92 16,7 1 177-16</inkml:trace>
  <inkml:trace contextRef="#ctx0" brushRef="#br0" timeOffset="129642.36">14504 12276 75 0,'20'-18'321'0,"-2"-1"50"0,-4 5 49 16,-1-4-38-16,-1 2-61 0,-4 2-40 16,-2 3-23-16,-6 0-3 0,-6 0-2 0,6 0 3 15,-14 4-4-15,8-4-9 16,-7 4-19-16,-1 2-28 0,-4-1-33 0,-9 2-30 15,1 4-24-15,-6 0-23 0,-7 7-15 0,-7 1-14 16,1 6-5-16,-8 4-11 0,-6 8 0 16,7 7-2-16,-7 7-5 0,2 4-8 0,4 4-6 15,7-1-6-15,14 5-9 0,19-1-10 16,13-4-2-16,19 2 0 0,14-5-5 16,12-4-2-16,14-7 0 0,6 0 2 0,14-8 2 15,-2-3 1-15,2-3 2 0,-1-9 2 16,7-2 1-16,-14-4-3 0,8-8 3 15,-8 1 3-15,-12-5 0 0,-1-7-1 0,-13 1 0 16,-12-5 2-16,-7 1 0 0,-12-4-10 16,-14-4 3-16,-14 1 4 0,-5-1 1 0,-1 0 4 15,-12 4-2-15,-1 0 11 0,-6 4 0 16,0 4-13-16,0 3 2 0,0 3 3 16,7 1 4-16,-7 7-7 0,13 0 1 0,6 0 12 15,0 4-6-15,13-1-5 0,7 1-1 16,7 0 2-16,6 2-2 0,0-1 0 0,7-2 0 15,6 1 0-15,-7-4-4 0,1 0 2 16,6 0-1-16,-7 0 3 0,1-4-3 16,-7 1 4-16,6-2 0 0,-5 2 3 0,-1-4-4 15,-7 7-2-15,0-4 1 0,1 1-3 16,0 3 3-16,-1 0 4 0,8 3 8 0,-8 5 6 16,13 3 5-16,-6 3 2 0,6 4-1 15,8 1-3-15,-8-1-5 0,8 4-8 0,-8-5-4 16,1 3-4-16,-1-6-6 0,0 1-14 15,-5-4-19-15,-1-4-32 0,6-3-69 0,-6-1-77 16,1-6-63-16,5-1-43 0,0-7-30 16,0 0-11-16,8-3 17 0,-1-5 23 15,-6 1 16-15,6-3 17 0,-14-2 28 0,8-3 36 16,-7 1 52-16,1-1 70 0,-8 3 82 16,-6-2 91-16,6 6 97 0,-12 2 85 0,6 2 76 15,-6 1 72-15,-2 3 39 0,-4 4-14 16,-1 2-47-16,-1 2-54 0,2 3-58 0,-2 3-68 15,2 2-56-15,12 2-26 0,0 4-14 16,0-1-9-16,19 9-7 0,0-2-12 0,8 2-6 16,-1 6-13-16,13-2-20 0,-1 3-9 15,2-1-6-15,-1 1-5 0,-6-1-5 16,5-2-1-16,-11 2 7 0,-1-6-7 0,-6-1-3 16,-8 0-8-16,-5 0-3 0,-1-3-18 15,-6-3-24-15,-6-2-39 0,-1-2-68 0,1-5-88 16,0 1-90-16,-8-4-89 0,8-4-65 15,0-3-31-15,-8 0 23 0,8-8 62 16,-1 0 74-16,1-7 89 0,-1-3 87 0,7-5 66 16,-7-2 45-16,7-2 34 0,-6-2 22 15,0-1 27-15,0 1 18 0,-2 3 23 0,8-1 26 16,-6 5 36-16,6 4 32 0,-6 3 20 16,6-1 18-16,-7 9-5 0,14-1-16 0,-1 4-27 15,0 0-32-15,14 4-26 0,0 0-18 16,5 3-1-16,1 0 2 0,1 4 7 15,-1 4 11-15,0 0 23 0,-7 3 7 0,1 0 4 16,-20 8-4-16,0 0-7 0,-20-1-15 16,-5 4-26-16,-8 5-17 0,-13-5-17 15,-6 4-11-15,0-4-6 0,6 0-6 0,1 1-5 16,5-5-6-16,15 1-8 0,5-5-26 0,14-1-63 16,12-2-99-16,14-3-105 0,19-4-93 15,6-4-106-15,14 0-33 0,-1-3 31 16,7-5 84-16,8 2 98 0</inkml:trace>
  <inkml:trace contextRef="#ctx0" brushRef="#br0" timeOffset="130142.43">16067 12408 36 0,'65'-15'302'0,"-14"5"88"0,-5-2 79 0,-7 1-2 16,-6 4-13-16,-13 0-6 0,-14 2-19 15,-6 5-44-15,-6 0-47 0,-7 8-49 0,-13 0-54 16,6 3-67-16,0 4-54 16,1-1-37-16,13 0-25 0,-1 5-19 0,7-5-16 15,13 6-9-15,6-6-10 0,7-1-9 0,7-1-4 16,-1-1-3-16,8-3-5 0,-1-2 2 0,0-1 4 15,-7-5 3-15,1-5 2 0,-1-1 5 16,1-2 4-16,-7-3 0 0,0-3 2 16,-6-1-1-16,-7-3 1 0,0-1 1 15,0 1 1-15,-13-4 6 0,6 8 7 0,-6-5 5 16,0 8 2-16,6 4-3 0,-6 0 3 16,0 2-8-16,8 5-7 0,-2 5-3 0,7 2-8 15,7 0-5-15,6 4-6 0,6-4-15 16,7 5-29-16,7-5-29 0,-7 0-17 15,6-3-4-15,1-1-4 0,-7-3 10 0,0-3 27 16,-7-1 28-16,1 0 21 0,-7-3 8 16,-6-4 12-16,-14 0 6 0,1 0 1 0,-14-1 3 15,-5-1 1-15,-2-3 5 0,-12 6 3 16,7-1 3-16,-1 3 0 0,1-3-13 16,-1 8 6-16,14-1 1 0,-1 1 0 0,14 3-4 15,6 3 3-15,6 1 14 0,14 3-5 0,-1 4-5 16,14-4-3-16,6 8 6 0,-6-4 5 15,5 3 21-15,-4 1 27 0,-9 4 33 16,-11-4 31-16,-1 3 17 0,-14 0 8 0,-24 4-10 16,-8-4-18-16,-19 4-23 0,-20 0-30 15,1-3-20-15,-14 2-14 0,6-2-14 0,1-4-14 16,7-1-12-16,13-3-20 0,12 1-30 16,7-5-59-16,20 0-95 0,6-3-108 0,12-1-133 15,8-6-134-15,13 3-136 0,-7-4-31 16,6-3 47-16,-6 0 86 0,1-1 125 15</inkml:trace>
  <inkml:trace contextRef="#ctx0" brushRef="#br0" timeOffset="130592.28">14816 13155 207 0,'-71'18'279'16,"6"-2"14"-16,19-6-18 0,7-2-86 15,19-1-50-15,7-7-14 0,26 4 8 0,13-8 15 16,27 0 15-16,18-3 11 0,26 0 11 16,21-8 19-16,19 0 25 0,12-4 16 0,21 2 1 15,12-2 4-15,13-3-10 0,1-1-34 16,-1 6-48-16,0-5-40 0,-6 4-34 0,-13 3-33 15,-6-3-26-15,-7 0-12 0,-7 3-4 16,-12 0-6-16,-14 3 0 0,-20 5-2 16,-12-3 0-16,-26 2-3 0,-14 6-7 0,-19 2 1 15,-26 0 1-15,-26 2-1 0,-19 6 0 0,-21 2 8 16,-12 2 7-16,-20 3-1 0,-6-1-1 16,-6 1 11-16,-1-1 1 0,0 4 4 0,1-3 5 15,12 0 12-15,14-3 12 0,12-2 2 16,13 1 15-16,13-7-1 0,14 3-5 0,12-3-3 15,21-4-12-15,18-4-13 0,13-1-10 16,14-1-6-16,13-1-9 0,6 0-3 0,-7-5-19 16,8 1-65-16,-8 0-136 0,2-4-175 15,-8 1-212-15,-7-1-142 0,-6-3-57 16,0 4 25-16,1-6 113 0,-8 7 160 16</inkml:trace>
  <inkml:trace contextRef="#ctx0" brushRef="#br0" timeOffset="131257.62">19851 12427 205 0,'25'-8'360'15,"1"0"31"-15,-6 5 39 0,0 3-53 16,-7 0-39-16,-13 3 2 0,-13 1 14 0,-7 8 17 16,-12-2-14-16,-21 5-49 0,-5 3-59 15,-14-4-80-15,-19 5-65 0,0 0-47 0,-7-1-20 16,-6 0-10-16,0 1-14 0,0-5-6 16,13-3-2-16,6-4 1 0,6 0-9 0,14 1 2 15,20-4-1-15,6-4-2 0,13-4 1 16,6 1-3-16,20-4-2 0,6-1 0 15,8-3 4-15,5 0 3 0,13-4-3 0,1-3 2 16,-1 0 1-16,8-1 1 0,-1-4 0 16,0 2 2-16,-7-5 2 0,1 1-2 0,-1-1 1 15,2 1 0-15,-9-4-3 0,1 2-4 16,1 2-1-16,-1 0 4 0,0-1 0 16,0 4 0-16,-7 4-3 0,1-1 3 0,-7 1 4 15,0 3-5-15,-7-3-1 0,1 4 0 16,-7 2 0-16,-7-2 1 0,-5-1-2 0,-8 4 4 15,-6 0 0-15,-7 1 2 0,1-3 4 16,-14 6-6-16,1 4 3 0,-8-5 15 16,8 5-9-16,-7-1-2 0,-1 4 0 15,8-4 0-15,-1 4 0 0,7 4-18 0,0-4 17 16,7 7 6-16,6-3 7 0,-1 3 13 0,15 0 6 16,6 6 8-16,6 1 1 0,12-3-1 15,14 7-3-15,7 0-9 0,12 4-4 0,7 0 1 16,13 4-3-16,-6 3-1 0,6-3-5 15,0 3 6-15,-6 4 4 0,-7-4-3 0,1 4-1 16,-15 1-2-16,1-2 4 0,-13 5-7 16,1-5-5-16,-1 2-9 0,-7-1-2 0,-6 0-1 15,0-3-4-15,1-3 2 0,-2 0 1 16,8-5 0-16,-14 0-5 0,7-3 6 0,1-5-28 16,-8-3-56-16,0-1-117 0,-6-2-173 15,0-4-228-15,-6-4-166 0,0 0-59 16,-8-4 7-16,14-4 92 0,0 1 161 0</inkml:trace>
  <inkml:trace contextRef="#ctx0" brushRef="#br0" timeOffset="131781.1">20593 12339 64 0,'-13'-11'275'0,"-6"-5"38"16,5 6 52-16,-5-5-34 0,-1 4-23 15,7 0-3-15,0 0 34 0,-7 0 39 16,8 4 16-16,-1-1-12 0,6 1-26 0,1 2-35 15,-1 3-59-15,7-2-65 0,0 4-54 0,7 0-30 16,6 4-19-16,6 3-17 0,7 5-11 16,7 2-11-16,-1 1-11 0,7 3-15 15,1 4-11-15,-8-4-7 0,-5 3-1 0,5 2-3 16,1-4-7-16,-7-1 2 0,-1-4-2 16,-5 1-1-16,0-1 0 0,-1-2 3 0,1-9 5 15,0 4-2-15,-2-7 0 0,-4 0-3 16,-1-7-3-16,7 0-1 0,-8-4-4 0,2-3 0 15,-2-2 0-15,1-2 4 0,-6 0 4 16,6-4 1-16,-13 3-3 0,6-3 4 16,0 4-4-16,-6 0-2 0,0 4 5 15,0-1-1-15,0 4 0 0,0 3-2 0,0 1 7 16,-6 0 0-16,6 3-8 0,0 1 0 16,0-1-6-16,-6 4-15 0,0 0-45 0,-1 0-110 15,-6 4-148-15,0-4-200 0,-1 3-191 16,2-3-94-16,-8 4-10 0,7-2 76 0,-7 3 133 15,8-5 192-15</inkml:trace>
  <inkml:trace contextRef="#ctx0" brushRef="#br0" timeOffset="132160.64">21198 12086 156 0,'-6'-4'280'0,"0"-3"40"16,-1 3 2-16,-6-3-42 0,-6 3-8 16,-1-3 16-16,-6 3 14 0,-7 0 24 0,1 0 16 15,-1 2-1-15,-5 2-18 0,-9 0-35 0,9 0-42 16,-1 0-44-16,-1 2-45 0,1 6-34 15,7-4-19-15,-1 7-14 0,7 3-6 0,7 1-10 16,12 4-1-16,7-2-5 0,13 9-4 16,6-4-10-16,7 4-11 0,7-1-6 0,7 1-13 15,5 0-8-15,-6 0-9 0,7-4-2 16,-7-1 0-16,-7 1-1 0,7-7-3 16,-13 3-2-16,7-3 0 0,-13-4-5 15,6 0-8-15,-7-5-18 0,7 3-38 0,0-6-87 16,7-3-136-16,5 0-170 0,2-3-170 15,-1-6-130-15,13-1-38 0,0 0 48 0,7-9 112 16,-1 4 164-16</inkml:trace>
  <inkml:trace contextRef="#ctx0" brushRef="#br0" timeOffset="133708.12">21889 12191 233 0,'-6'-10'292'0,"6"2"51"15,-7 1 19-15,7 0-23 0,-7-5 35 0,1 5 64 16,0 4 44-16,-1-5 8 0,0 5-30 15,1-1-46-15,0 0-82 0,6 1-92 0,0 3-66 16,0 0-43-16,0 3-31 0,6 5-23 16,0 3-13-16,8-1-10 0,-2 5-7 15,2 4-15-15,-1 3-10 0,-1 0-10 0,-4 3-1 16,4-3-2-16,-6 3-4 0,1-2-4 16,0 3 1-16,-7-4 3 0,0-4-3 0,0 0-14 15,6-3 0-15,-6-1-5 0,0-6-9 16,7-2-33-16,-1-1-41 0,0-5-57 15,2-5-91-15,4 2-84 0,2-8-64 0,-2-3-25 16,1-4 7-16,1 0 48 0,-2-8 78 16,-6 0 84-16,2 1 71 0,-16-9 60 0,2 5 36 15,-6-4 23-15,-8-4 30 0,1 4 37 16,-7 5 55-16,-1-2 52 0,1 1 74 0,0 2 72 16,0 6 29-16,13 3-2 0,0 3-38 15,6 1-45-15,7 2-72 0,7 5-72 16,12 3-47-16,14 1-26 0,-1 3-14 0,15 0-11 15,4 3-6-15,-5 5 1 0,6-1-4 16,-6 4 0-16,-14 0-2 0,1 4 1 16,-13-1 8-16,-8 4 7 0,-18 2 5 0,-7-3-1 15,-13 5 4-15,0-3-2 0,-20-1-4 16,1 4-9-16,6-7 1 0,-7 3-3 0,13-7-6 16,7 4-5-16,7-4-12 0,5-2-7 15,14 0-24-15,14-1-51 0,5-5-70 0,7 0-70 16,13 1-49-16,1-8-32 0,11 4-2 15,-5-6 38-15,7-2 69 0,-2-1 68 0,2-4 61 16,-8 1 40-16,1-6 27 0,-7 0 18 16,-7 3 27-16,-6-3 59 0,-6 4 81 0,-7-1 85 15,0 4 60-15,0 4 40 16,-7-2 2-16,1 3-28 0,6 6-55 0,-7-4-61 0,14 8-36 16,-1 0-26-16,7 3-9 0,1 4-18 15,5 4-24-15,-6-4-22 0,7 7-24 16,-1-4-20-16,-5 1-12 0,5 0-6 0,-6-4-2 15,1-1-7-15,-9 2-5 0,9-5-3 16,-15-3-5-16,8-2-5 0,0 3-6 0,-7-10-1 16,7 3-2-16,-8-5 0 0,8-1-3 15,-7-7 3-15,0 4 4 0,0-7 2 16,0 3 3-16,-6 1 8 0,-1 0 5 0,-6-1 4 16,6 4 6-16,-6 0 5 0,0 2 1 15,0 7-1-15,0-2-1 0,7 4-3 16,0 0-4-16,6 4-1 0,6-2-2 0,8 7-2 15,5-6-2-15,-7 5-1 0,8-5-7 16,0 1-14-16,-7-4-9 0,-6 0-14 0,-8-4-15 16,-12 1-5-16,-6-5-1 0,-13 1 11 15,-14-4 11-15,-6-4 14 0,-6 4 16 16,-8 0 7-16,14-4 6 0,0 8 5 0,7-4 1 16,12 4-1-16,20 3-1 0,13 4 1 0,19 0 0 15,21 4-2-15,5 3 1 0,14 0 2 16,6 1-1-16,13 3 6 0,1-1 4 0,5 5 5 15,1-3 12-15,-13 1 10 0,6 3 17 16,-20-1 12-16,0 0 13 0,-18-1 7 16,-7-3 5-16,-13-1-6 0,-15 2-6 0,-4-1-12 15,-8 0-13-15,-6-3-13 0,0 2-14 16,-6 1-8-16,-8 0-7 0,2 1-4 0,-8 2-4 16,-6-3-1-16,-7 7-3 0,-12 0-6 15,-7 0 1-15,-7 9-2 0,-12-6-1 16,-8 5-1-16,-18-1-2 0,-14 5 1 0,-20-1-1 15,-18-3 2-15,-20 3 1 0,-20-3-1 0,-20 3-1 16,-25-3 10-16,-27 0 7 0,-19 0 3 16,-32-1 8-16,-14 0 9 0,-25 1 15 0,-8 4 5 15,-12-1-1-15,0 0 0 0,-7 4-9 16,1 3-6-16,4-2-9 0,16 2-7 16,5 0-3-16,13 1-2 0,8 0 5 0,5 0 8 15,19-1 0-15,1 1 6 0,14-4-1 0,-8 3-2 16,6-3-3-16,2-2-7 0,5-4-4 15,0 3-2-15,13-4-2 0,27-4-1 0,19-4 0 16,26 0 4-16,33-2 6 0,26-6-1 16,39 0 2-16,39-5 6 0,26-5-2 15,39 0-2-15,25-7-5 0,34-1-6 0,32-7 1 16,27 1-6-16,19-4 1 0,19-1 1 0,19-3-2 16,8 0-2-16,-1 1 0 0,7-6 3 15,7 6-3-15,-1-1 0 0,6 0 1 16,8-3-1-16,6 2-3 0,6 2-3 0,8-2-1 15,12 1-2-15,-1 0 3 0,8 0 3 16,19 0 0-16,20 0 2 0,12 0 0 0,21 0 3 16,5 0-1-16,13 0 1 0,1 0-1 0,0 1-2 15,6-1 2-15,-7 0-2 0,-12-1-1 16,-19 1 2-16,-21 1-3 0,-19 2 2 16,-19 1 5-16,-27 4-5 0,-26-5 2 0,-25 5 1 15,-27 2 11-15,-19 1 5 0,-26 4 1 16,-21 0 11-16,-12-1 5 0,-12 5-5 0,-14-2-6 15,-7 2-6-15,-6 0-3 0,0 3-9 16,-6 0-7-16,-1 3 3 0,1-3-2 16,-7 3-2-16,0-3-2 0,0 5 2 0,1-5-1 15,-8 3-1-15,0-3 3 0,1 0-1 16,0 4 1-16,-7-4-1 0,6 0 2 0,-6 0-2 16,6 0-3-16,-6 0 2 0,7 0 0 15,-7 4 1-15,6-4-1 0,1 0 3 16,-7 0-1-16,7 0 0 0,-7 0-1 0,0 3 1 15,6-3 1-15,-6 0-7 0,0 0-9 0,0 0-22 16,0 0-39-16,0 0-58 0,0 0-91 16,0 0-165-16,0 0-255 0,-6-3-233 15,-14 3-94-15,-6-4-13 0,-13 4 51 0,-6-4 149 16,-8 4 255-16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FFC4B-41E9-450E-B603-A71947AE0F67}"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C2344-6716-43DB-9B23-380F07E3BFE3}" type="slidenum">
              <a:rPr lang="en-US" smtClean="0"/>
              <a:t>‹#›</a:t>
            </a:fld>
            <a:endParaRPr lang="en-US"/>
          </a:p>
        </p:txBody>
      </p:sp>
    </p:spTree>
    <p:extLst>
      <p:ext uri="{BB962C8B-B14F-4D97-AF65-F5344CB8AC3E}">
        <p14:creationId xmlns:p14="http://schemas.microsoft.com/office/powerpoint/2010/main" val="221420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Hello everyone. In </a:t>
            </a:r>
            <a:r>
              <a:rPr lang="en-US" sz="1800" b="1" kern="100" dirty="0">
                <a:effectLst/>
                <a:latin typeface="Calibri" panose="020F0502020204030204" pitchFamily="34" charset="0"/>
                <a:ea typeface="Calibri" panose="020F0502020204030204" pitchFamily="34" charset="0"/>
                <a:cs typeface="Arial" panose="020B0604020202020204" pitchFamily="34" charset="0"/>
              </a:rPr>
              <a:t>today's</a:t>
            </a:r>
            <a:r>
              <a:rPr lang="en-US" sz="1800" kern="100" dirty="0">
                <a:effectLst/>
                <a:latin typeface="Calibri" panose="020F0502020204030204" pitchFamily="34" charset="0"/>
                <a:ea typeface="Calibri" panose="020F0502020204030204" pitchFamily="34" charset="0"/>
                <a:cs typeface="Arial" panose="020B0604020202020204" pitchFamily="34" charset="0"/>
              </a:rPr>
              <a:t> video, we'll be </a:t>
            </a:r>
            <a:r>
              <a:rPr lang="en-US" sz="1800" b="1" kern="100" dirty="0">
                <a:effectLst/>
                <a:latin typeface="Calibri" panose="020F0502020204030204" pitchFamily="34" charset="0"/>
                <a:ea typeface="Calibri" panose="020F0502020204030204" pitchFamily="34" charset="0"/>
                <a:cs typeface="Arial" panose="020B0604020202020204" pitchFamily="34" charset="0"/>
              </a:rPr>
              <a:t>diving</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Calibri" panose="020F0502020204030204" pitchFamily="34" charset="0"/>
                <a:ea typeface="Calibri" panose="020F0502020204030204" pitchFamily="34" charset="0"/>
                <a:cs typeface="Arial" panose="020B0604020202020204" pitchFamily="34" charset="0"/>
              </a:rPr>
              <a:t>deep</a:t>
            </a:r>
            <a:r>
              <a:rPr lang="en-US" sz="1800" kern="100" dirty="0">
                <a:effectLst/>
                <a:latin typeface="Calibri" panose="020F0502020204030204" pitchFamily="34" charset="0"/>
                <a:ea typeface="Calibri" panose="020F0502020204030204" pitchFamily="34" charset="0"/>
                <a:cs typeface="Arial" panose="020B0604020202020204" pitchFamily="34" charset="0"/>
              </a:rPr>
              <a:t> into the differences between CPUs and GPUs..</a:t>
            </a:r>
          </a:p>
          <a:p>
            <a:endParaRPr lang="en-US" dirty="0"/>
          </a:p>
        </p:txBody>
      </p:sp>
      <p:sp>
        <p:nvSpPr>
          <p:cNvPr id="4" name="Slide Number Placeholder 3"/>
          <p:cNvSpPr>
            <a:spLocks noGrp="1"/>
          </p:cNvSpPr>
          <p:nvPr>
            <p:ph type="sldNum" sz="quarter" idx="5"/>
          </p:nvPr>
        </p:nvSpPr>
        <p:spPr/>
        <p:txBody>
          <a:bodyPr/>
          <a:lstStyle/>
          <a:p>
            <a:fld id="{64BC2344-6716-43DB-9B23-380F07E3BFE3}" type="slidenum">
              <a:rPr lang="en-US" smtClean="0"/>
              <a:t>1</a:t>
            </a:fld>
            <a:endParaRPr lang="en-US"/>
          </a:p>
        </p:txBody>
      </p:sp>
    </p:spTree>
    <p:extLst>
      <p:ext uri="{BB962C8B-B14F-4D97-AF65-F5344CB8AC3E}">
        <p14:creationId xmlns:p14="http://schemas.microsoft.com/office/powerpoint/2010/main" val="3739856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This video is very important because </a:t>
            </a:r>
            <a:r>
              <a:rPr lang="en-US" sz="2800" b="0" i="0" dirty="0">
                <a:solidFill>
                  <a:srgbClr val="D1D5DB"/>
                </a:solidFill>
                <a:effectLst/>
                <a:latin typeface="Söhne"/>
              </a:rPr>
              <a:t>By its conclusion, you'll have the essential knowledge to understand GPU hardware architectures, with a particular focus on NVIDIA's designs.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Okay. Let’s start with the first question in this video, "Can't we simply write a code and run it on a GPU to get the optimal performance?" Surprisingly, the answer is no. A good understanding of every segment within the GPU is required to maximize its performance. To put it into perspective, imagine a doctor performing surgery. Without comprehensive knowledge of the human anatomy, the surgery could go </a:t>
            </a:r>
            <a:r>
              <a:rPr lang="en-US" sz="2800" b="0" i="0" dirty="0">
                <a:solidFill>
                  <a:srgbClr val="D1D5DB"/>
                </a:solidFill>
                <a:effectLst/>
                <a:latin typeface="Söhne"/>
              </a:rPr>
              <a:t>wrong</a:t>
            </a:r>
            <a:r>
              <a:rPr lang="en-US" sz="1800" kern="100" dirty="0">
                <a:effectLst/>
                <a:latin typeface="Calibri" panose="020F0502020204030204" pitchFamily="34" charset="0"/>
                <a:ea typeface="Calibri" panose="020F0502020204030204" pitchFamily="34" charset="0"/>
                <a:cs typeface="Arial" panose="020B0604020202020204" pitchFamily="34" charset="0"/>
              </a:rPr>
              <a:t>. Similarly, to unlock the GPU's full potential, one must be well-versed with its hardware, and this is the main purpose of this course. </a:t>
            </a:r>
          </a:p>
          <a:p>
            <a:endParaRPr lang="en-US" dirty="0"/>
          </a:p>
        </p:txBody>
      </p:sp>
      <p:sp>
        <p:nvSpPr>
          <p:cNvPr id="4" name="Slide Number Placeholder 3"/>
          <p:cNvSpPr>
            <a:spLocks noGrp="1"/>
          </p:cNvSpPr>
          <p:nvPr>
            <p:ph type="sldNum" sz="quarter" idx="5"/>
          </p:nvPr>
        </p:nvSpPr>
        <p:spPr/>
        <p:txBody>
          <a:bodyPr/>
          <a:lstStyle/>
          <a:p>
            <a:fld id="{64BC2344-6716-43DB-9B23-380F07E3BFE3}" type="slidenum">
              <a:rPr lang="en-US" smtClean="0"/>
              <a:t>2</a:t>
            </a:fld>
            <a:endParaRPr lang="en-US"/>
          </a:p>
        </p:txBody>
      </p:sp>
    </p:spTree>
    <p:extLst>
      <p:ext uri="{BB962C8B-B14F-4D97-AF65-F5344CB8AC3E}">
        <p14:creationId xmlns:p14="http://schemas.microsoft.com/office/powerpoint/2010/main" val="132125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Now, onto the core topic: comparing CPUs and GPUs. Look at these two images: The first image represents the CPU while the second one represents the GPU. From the images, both CPUs and GPUs seem </a:t>
            </a:r>
            <a:r>
              <a:rPr lang="en-US" sz="1800" b="1" kern="100" dirty="0">
                <a:effectLst/>
                <a:latin typeface="Calibri" panose="020F0502020204030204" pitchFamily="34" charset="0"/>
                <a:ea typeface="Calibri" panose="020F0502020204030204" pitchFamily="34" charset="0"/>
                <a:cs typeface="Arial" panose="020B0604020202020204" pitchFamily="34" charset="0"/>
              </a:rPr>
              <a:t>to contain</a:t>
            </a:r>
            <a:r>
              <a:rPr lang="en-US" sz="1800" kern="100" dirty="0">
                <a:effectLst/>
                <a:latin typeface="Calibri" panose="020F0502020204030204" pitchFamily="34" charset="0"/>
                <a:ea typeface="Calibri" panose="020F0502020204030204" pitchFamily="34" charset="0"/>
                <a:cs typeface="Arial" panose="020B0604020202020204" pitchFamily="34" charset="0"/>
              </a:rPr>
              <a:t> similar components or units. For instance, both have DRAM or global memory. Moreover, they both have different cache memory levels. As shown here, the CPU contains three cache levels (L1, L2 and L3). On the other side, the GPU is equipped with two cache levels performing similar functions as </a:t>
            </a:r>
            <a:r>
              <a:rPr lang="en-US" sz="1800" b="1" kern="100" dirty="0">
                <a:effectLst/>
                <a:latin typeface="Calibri" panose="020F0502020204030204" pitchFamily="34" charset="0"/>
                <a:ea typeface="Calibri" panose="020F0502020204030204" pitchFamily="34" charset="0"/>
                <a:cs typeface="Arial" panose="020B0604020202020204" pitchFamily="34" charset="0"/>
              </a:rPr>
              <a:t>those</a:t>
            </a:r>
            <a:r>
              <a:rPr lang="en-US" sz="1800" kern="100" dirty="0">
                <a:effectLst/>
                <a:latin typeface="Calibri" panose="020F0502020204030204" pitchFamily="34" charset="0"/>
                <a:ea typeface="Calibri" panose="020F0502020204030204" pitchFamily="34" charset="0"/>
                <a:cs typeface="Arial" panose="020B0604020202020204" pitchFamily="34" charset="0"/>
              </a:rPr>
              <a:t> in the CPU. Next, we have the ALU unit which stands for Arithmetic and Logic Unit. This unit is responsible for executing instructions of any application. In the CPU, we have a limited number of ALU units, whereas the GPU houses hundreds or perhaps thousands of similar units called cores. Given these similarities, one might wonder about their differences and the reason that most systems require both CPUs and GPUs.</a:t>
            </a:r>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Arial" panose="020B0604020202020204" pitchFamily="34" charset="0"/>
              </a:rPr>
              <a:t>To address this, let's examine the ALU. In a one-to-one comparison, the ALUs in CPUs are markedly more powerful and complex than the cores in GPUs. Let’s take an example to explain the term powerful in this case. When referring to a "powerful" ALU, we're speaking of attributes such as speed. For example, modern CPUs can operate at frequencies reaching 3 or 4 </a:t>
            </a:r>
            <a:r>
              <a:rPr lang="en-US" sz="1200" b="1" kern="100" dirty="0">
                <a:effectLst/>
                <a:latin typeface="Calibri" panose="020F0502020204030204" pitchFamily="34" charset="0"/>
                <a:ea typeface="Calibri" panose="020F0502020204030204" pitchFamily="34" charset="0"/>
                <a:cs typeface="Arial" panose="020B0604020202020204" pitchFamily="34" charset="0"/>
              </a:rPr>
              <a:t>giga</a:t>
            </a:r>
            <a:r>
              <a:rPr lang="en-US" sz="1200" kern="100" dirty="0">
                <a:effectLst/>
                <a:latin typeface="Calibri" panose="020F0502020204030204" pitchFamily="34" charset="0"/>
                <a:ea typeface="Calibri" panose="020F0502020204030204" pitchFamily="34" charset="0"/>
                <a:cs typeface="Arial" panose="020B0604020202020204" pitchFamily="34" charset="0"/>
              </a:rPr>
              <a:t>hertz. On other hand, a 2020-released GPU, the A100 GPU from the Nvidia company, has core frequencies ranging from 765 to 1200 megahertz. 1200 megahertz means 1.2 gigahertz, which is roughly a quarter of the average CPU speed.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Arial" panose="020B0604020202020204" pitchFamily="34" charset="0"/>
              </a:rPr>
              <a:t>-------------</a:t>
            </a:r>
          </a:p>
          <a:p>
            <a:r>
              <a:rPr lang="en-US" sz="1200" kern="100" dirty="0">
                <a:effectLst/>
                <a:latin typeface="Calibri" panose="020F0502020204030204" pitchFamily="34" charset="0"/>
                <a:ea typeface="Calibri" panose="020F0502020204030204" pitchFamily="34" charset="0"/>
                <a:cs typeface="Arial" panose="020B0604020202020204" pitchFamily="34" charset="0"/>
              </a:rPr>
              <a:t>--Moreover,  </a:t>
            </a:r>
            <a:r>
              <a:rPr lang="en-US" b="1" i="0" dirty="0">
                <a:effectLst/>
                <a:latin typeface="Söhne"/>
              </a:rPr>
              <a:t>ALU units in the CPUs </a:t>
            </a:r>
            <a:r>
              <a:rPr lang="en-US" b="0" i="0" dirty="0">
                <a:solidFill>
                  <a:srgbClr val="D1D5DB"/>
                </a:solidFill>
                <a:effectLst/>
                <a:latin typeface="Söhne"/>
              </a:rPr>
              <a:t>are designed for general-purpose tasks and often focus on executing a single thread quickly. It performs arithmetic operations (like addition, subtraction and maybe multiplication) and logic (AND, OR, NOT) operations. </a:t>
            </a:r>
            <a:r>
              <a:rPr lang="en-US" b="1" i="0" dirty="0">
                <a:effectLst/>
                <a:latin typeface="Söhne"/>
              </a:rPr>
              <a:t>On the other hand, GPU Cores </a:t>
            </a:r>
            <a:r>
              <a:rPr lang="en-US" b="0" i="0" dirty="0">
                <a:solidFill>
                  <a:srgbClr val="D1D5DB"/>
                </a:solidFill>
                <a:effectLst/>
                <a:latin typeface="Söhne"/>
              </a:rPr>
              <a:t>are more specialized, often designed to perform specific types of tasks very efficiently. For example, each core can execute one operation like floating-point operations. While other cores execute other operations such as integer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Söhne"/>
              </a:rPr>
              <a:t>Additionally, GPU Cores </a:t>
            </a:r>
            <a:r>
              <a:rPr lang="en-US" b="0" i="0" dirty="0">
                <a:solidFill>
                  <a:srgbClr val="D1D5DB"/>
                </a:solidFill>
                <a:effectLst/>
                <a:latin typeface="Söhne"/>
              </a:rPr>
              <a:t>are designed for parallelism. They are optimized to process many threads simultaneously, making them ideal for tasks like rendering graphics where the same operation is applied to many data elements in parallel.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So, for the GPU cores, we can say that they can handle a specific set of tasks extremely efficiently due to their parallel processing nature. But the CPUs might have fewer ALUs but are more complex than the GPU cores and they are good in general tasks. </a:t>
            </a: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Understanding these distinctions is </a:t>
            </a:r>
            <a:r>
              <a:rPr lang="en-US" sz="1800" b="1" kern="100" dirty="0">
                <a:effectLst/>
                <a:latin typeface="Calibri" panose="020F0502020204030204" pitchFamily="34" charset="0"/>
                <a:ea typeface="Calibri" panose="020F0502020204030204" pitchFamily="34" charset="0"/>
                <a:cs typeface="Arial" panose="020B0604020202020204" pitchFamily="34" charset="0"/>
              </a:rPr>
              <a:t>vital</a:t>
            </a:r>
            <a:r>
              <a:rPr lang="en-US" sz="1800" kern="100" dirty="0">
                <a:effectLst/>
                <a:latin typeface="Calibri" panose="020F0502020204030204" pitchFamily="34" charset="0"/>
                <a:ea typeface="Calibri" panose="020F0502020204030204" pitchFamily="34" charset="0"/>
                <a:cs typeface="Arial" panose="020B0604020202020204" pitchFamily="34" charset="0"/>
              </a:rPr>
              <a:t>, but a further query arises: how do these differences impact application performance? After all, the primary aim of this course is optimizing application performance, using GPUs and parallel programming, right.</a:t>
            </a:r>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Considering this, let's examine the </a:t>
            </a:r>
            <a:r>
              <a:rPr lang="en-US" sz="1800" b="1" kern="100" dirty="0">
                <a:effectLst/>
                <a:latin typeface="Calibri" panose="020F0502020204030204" pitchFamily="34" charset="0"/>
                <a:ea typeface="Calibri" panose="020F0502020204030204" pitchFamily="34" charset="0"/>
                <a:cs typeface="Arial" panose="020B0604020202020204" pitchFamily="34" charset="0"/>
              </a:rPr>
              <a:t>effect</a:t>
            </a:r>
            <a:r>
              <a:rPr lang="en-US" sz="1800" kern="100" dirty="0">
                <a:effectLst/>
                <a:latin typeface="Calibri" panose="020F0502020204030204" pitchFamily="34" charset="0"/>
                <a:ea typeface="Calibri" panose="020F0502020204030204" pitchFamily="34" charset="0"/>
                <a:cs typeface="Arial" panose="020B0604020202020204" pitchFamily="34" charset="0"/>
              </a:rPr>
              <a:t> of core count differences on the applications performance. </a:t>
            </a:r>
            <a:endParaRPr lang="en-US" dirty="0"/>
          </a:p>
        </p:txBody>
      </p:sp>
      <p:sp>
        <p:nvSpPr>
          <p:cNvPr id="4" name="Slide Number Placeholder 3"/>
          <p:cNvSpPr>
            <a:spLocks noGrp="1"/>
          </p:cNvSpPr>
          <p:nvPr>
            <p:ph type="sldNum" sz="quarter" idx="5"/>
          </p:nvPr>
        </p:nvSpPr>
        <p:spPr/>
        <p:txBody>
          <a:bodyPr/>
          <a:lstStyle/>
          <a:p>
            <a:fld id="{64BC2344-6716-43DB-9B23-380F07E3BFE3}" type="slidenum">
              <a:rPr lang="en-US" smtClean="0"/>
              <a:t>3</a:t>
            </a:fld>
            <a:endParaRPr lang="en-US"/>
          </a:p>
        </p:txBody>
      </p:sp>
    </p:spTree>
    <p:extLst>
      <p:ext uri="{BB962C8B-B14F-4D97-AF65-F5344CB8AC3E}">
        <p14:creationId xmlns:p14="http://schemas.microsoft.com/office/powerpoint/2010/main" val="124339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Arial" panose="020B0604020202020204" pitchFamily="34" charset="0"/>
              </a:rPr>
              <a:t>Here, we are going to study two scenarios. In the first, we assume most of the application instructions are dependent, meaning each instruction relies on its predecessor. To clarify this, let's draft some instructions for this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We start with three separate instructions, each performing a distinct operation. Here, in this instruction, we add two values, then we multiply them in the second instruction, and finally, we use this instruction to divide them. Specifically, our initial instruction takes the values from registers r2 and r3, adds them together, and stores the result in r1. Next, we multiply the value in r1 with r5, storing the outcome in r4. Now, a crucial point to note here is the interdependency of these instructions. If you observe the second instruction, it uses r1 – the same register that was involved in the preceding addition. This means before we can carry out the multiplication, the addition needs to be complete. Thus, the second instruction depends on the result of the first. Similarly, our division operation waits for the result of the multiplication operation because it involves r4, where the multiplication result is stored. This method of processing is termed “</a:t>
            </a:r>
            <a:r>
              <a:rPr lang="en-US" sz="1800" b="1" kern="100" dirty="0">
                <a:effectLst/>
                <a:latin typeface="Calibri" panose="020F0502020204030204" pitchFamily="34" charset="0"/>
                <a:ea typeface="Calibri" panose="020F0502020204030204" pitchFamily="34" charset="0"/>
                <a:cs typeface="Arial" panose="020B0604020202020204" pitchFamily="34" charset="0"/>
              </a:rPr>
              <a:t>sequential execution</a:t>
            </a:r>
            <a:r>
              <a:rPr lang="en-US" sz="1800" kern="100" dirty="0">
                <a:effectLst/>
                <a:latin typeface="Calibri" panose="020F0502020204030204" pitchFamily="34" charset="0"/>
                <a:ea typeface="Calibri" panose="020F0502020204030204" pitchFamily="34" charset="0"/>
                <a:cs typeface="Arial" panose="020B0604020202020204" pitchFamily="34" charset="0"/>
              </a:rPr>
              <a:t>” which means that the instructions follow one another in a series.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So</a:t>
            </a:r>
            <a:r>
              <a:rPr lang="en-US" sz="1800" kern="100" dirty="0">
                <a:effectLst/>
                <a:latin typeface="Calibri" panose="020F0502020204030204" pitchFamily="34" charset="0"/>
                <a:ea typeface="Calibri" panose="020F0502020204030204" pitchFamily="34" charset="0"/>
                <a:cs typeface="Arial" panose="020B0604020202020204" pitchFamily="34" charset="0"/>
              </a:rPr>
              <a:t>, in this example, we need 3 steps to execute these 3 instructions. Now, you might wonder: Why not utilize multiple cores for these instructions to execute them in </a:t>
            </a:r>
            <a:r>
              <a:rPr lang="en-US" sz="1800" b="1" kern="1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parallel</a:t>
            </a:r>
            <a:r>
              <a:rPr lang="en-US" sz="1800" kern="100" dirty="0">
                <a:effectLst/>
                <a:latin typeface="Calibri" panose="020F0502020204030204" pitchFamily="34" charset="0"/>
                <a:ea typeface="Calibri" panose="020F0502020204030204" pitchFamily="34" charset="0"/>
                <a:cs typeface="Arial" panose="020B0604020202020204" pitchFamily="34" charset="0"/>
              </a:rPr>
              <a:t> in one step? Well, even with three separate cores handling the add, multiply, and divide operations, they wouldn't operate </a:t>
            </a:r>
            <a:r>
              <a:rPr lang="en-US" sz="1800" b="1" kern="100" dirty="0">
                <a:effectLst/>
                <a:latin typeface="Calibri" panose="020F0502020204030204" pitchFamily="34" charset="0"/>
                <a:ea typeface="Calibri" panose="020F0502020204030204" pitchFamily="34" charset="0"/>
                <a:cs typeface="Arial" panose="020B0604020202020204" pitchFamily="34" charset="0"/>
              </a:rPr>
              <a:t>simultaneously</a:t>
            </a:r>
            <a:r>
              <a:rPr lang="en-US" sz="1800" kern="100" dirty="0">
                <a:effectLst/>
                <a:latin typeface="Calibri" panose="020F0502020204030204" pitchFamily="34" charset="0"/>
                <a:ea typeface="Calibri" panose="020F0502020204030204" pitchFamily="34" charset="0"/>
                <a:cs typeface="Arial" panose="020B0604020202020204" pitchFamily="34" charset="0"/>
              </a:rPr>
              <a:t>. The second would still await the first, and the third would wait for the second. Thus, in scenarios like this, a single core, like </a:t>
            </a:r>
            <a:r>
              <a:rPr lang="en-US" sz="1800" b="1" kern="100" dirty="0">
                <a:effectLst/>
                <a:latin typeface="Calibri" panose="020F0502020204030204" pitchFamily="34" charset="0"/>
                <a:ea typeface="Calibri" panose="020F0502020204030204" pitchFamily="34" charset="0"/>
                <a:cs typeface="Arial" panose="020B0604020202020204" pitchFamily="34" charset="0"/>
              </a:rPr>
              <a:t>those</a:t>
            </a:r>
            <a:r>
              <a:rPr lang="en-US" sz="1800" kern="100" dirty="0">
                <a:effectLst/>
                <a:latin typeface="Calibri" panose="020F0502020204030204" pitchFamily="34" charset="0"/>
                <a:ea typeface="Calibri" panose="020F0502020204030204" pitchFamily="34" charset="0"/>
                <a:cs typeface="Arial" panose="020B0604020202020204" pitchFamily="34" charset="0"/>
              </a:rPr>
              <a:t> found in CPUs, is ideal especially if we have thousands of dependent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This might lead to another question: If CPUs are </a:t>
            </a:r>
            <a:r>
              <a:rPr lang="en-US" sz="1800" b="1" kern="100" dirty="0">
                <a:effectLst/>
                <a:latin typeface="Calibri" panose="020F0502020204030204" pitchFamily="34" charset="0"/>
                <a:ea typeface="Calibri" panose="020F0502020204030204" pitchFamily="34" charset="0"/>
                <a:cs typeface="Arial" panose="020B0604020202020204" pitchFamily="34" charset="0"/>
              </a:rPr>
              <a:t>optimal </a:t>
            </a:r>
            <a:r>
              <a:rPr lang="en-US" sz="1800" kern="100" dirty="0">
                <a:effectLst/>
                <a:latin typeface="Calibri" panose="020F0502020204030204" pitchFamily="34" charset="0"/>
                <a:ea typeface="Calibri" panose="020F0502020204030204" pitchFamily="34" charset="0"/>
                <a:cs typeface="Arial" panose="020B0604020202020204" pitchFamily="34" charset="0"/>
              </a:rPr>
              <a:t>for such processes, when would we need the GPUs? The answer lies in the nature of the operations or the instructions. While the scenario we discussed is best suited for CPUs, GPUs shine brightest in situations where instructions within an application are non-dependent or independent. To clarify this point, let’s dive into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delving deeper using our previous examples of the add, multiply, and divide instructions. This time, however, there's a twist: each instruction is independent of the others. For instance, while we add values from registers r2 and r3 and store the result in r1, our multiplication doesn't depend on this outcome. Instead, it multiplies values from r5 with r6 and saves the </a:t>
            </a:r>
            <a:r>
              <a:rPr lang="en-US" sz="1800" b="1" kern="100" dirty="0">
                <a:effectLst/>
                <a:latin typeface="Calibri" panose="020F0502020204030204" pitchFamily="34" charset="0"/>
                <a:ea typeface="Calibri" panose="020F0502020204030204" pitchFamily="34" charset="0"/>
                <a:cs typeface="Arial" panose="020B0604020202020204" pitchFamily="34" charset="0"/>
              </a:rPr>
              <a:t>result</a:t>
            </a:r>
            <a:r>
              <a:rPr lang="en-US" sz="1800" kern="100" dirty="0">
                <a:effectLst/>
                <a:latin typeface="Calibri" panose="020F0502020204030204" pitchFamily="34" charset="0"/>
                <a:ea typeface="Calibri" panose="020F0502020204030204" pitchFamily="34" charset="0"/>
                <a:cs typeface="Arial" panose="020B0604020202020204" pitchFamily="34" charset="0"/>
              </a:rPr>
              <a:t> in r4.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With such independence between instructions, if we have multiple cores available, we can assign each instruction to a separate core and execute them simultaneously. This can happen on a large scale, with thousands of instructions running concurrently across numerous cores. </a:t>
            </a:r>
            <a:r>
              <a:rPr lang="en-US" sz="1800" b="1" kern="100" dirty="0">
                <a:effectLst/>
                <a:latin typeface="Calibri" panose="020F0502020204030204" pitchFamily="34" charset="0"/>
                <a:ea typeface="Calibri" panose="020F0502020204030204" pitchFamily="34" charset="0"/>
                <a:cs typeface="Arial" panose="020B0604020202020204" pitchFamily="34" charset="0"/>
              </a:rPr>
              <a:t>Imagine</a:t>
            </a:r>
            <a:r>
              <a:rPr lang="en-US" sz="1800" kern="100" dirty="0">
                <a:effectLst/>
                <a:latin typeface="Calibri" panose="020F0502020204030204" pitchFamily="34" charset="0"/>
                <a:ea typeface="Calibri" panose="020F0502020204030204" pitchFamily="34" charset="0"/>
                <a:cs typeface="Arial" panose="020B0604020202020204" pitchFamily="34" charset="0"/>
              </a:rPr>
              <a:t> that we have 1000 instructions with each requiring just 1 cycle for execution. In this independent scenario, all instructions would be executed in </a:t>
            </a:r>
            <a:r>
              <a:rPr lang="en-US" sz="1800" b="1" kern="100" dirty="0">
                <a:effectLst/>
                <a:latin typeface="Calibri" panose="020F0502020204030204" pitchFamily="34" charset="0"/>
                <a:ea typeface="Calibri" panose="020F0502020204030204" pitchFamily="34" charset="0"/>
                <a:cs typeface="Arial" panose="020B0604020202020204" pitchFamily="34" charset="0"/>
              </a:rPr>
              <a:t>parallel</a:t>
            </a:r>
            <a:r>
              <a:rPr lang="en-US" sz="1800" kern="100" dirty="0">
                <a:effectLst/>
                <a:latin typeface="Calibri" panose="020F0502020204030204" pitchFamily="34" charset="0"/>
                <a:ea typeface="Calibri" panose="020F0502020204030204" pitchFamily="34" charset="0"/>
                <a:cs typeface="Arial" panose="020B0604020202020204" pitchFamily="34" charset="0"/>
              </a:rPr>
              <a:t> at once on 1000 cores, finishing collectively in just one cycle. However, </a:t>
            </a:r>
            <a:r>
              <a:rPr lang="en-US" sz="1800" b="1" kern="100" dirty="0">
                <a:effectLst/>
                <a:latin typeface="Calibri" panose="020F0502020204030204" pitchFamily="34" charset="0"/>
                <a:ea typeface="Calibri" panose="020F0502020204030204" pitchFamily="34" charset="0"/>
                <a:cs typeface="Arial" panose="020B0604020202020204" pitchFamily="34" charset="0"/>
              </a:rPr>
              <a:t>in a</a:t>
            </a:r>
            <a:r>
              <a:rPr lang="en-US" sz="1800" kern="100" dirty="0">
                <a:effectLst/>
                <a:latin typeface="Calibri" panose="020F0502020204030204" pitchFamily="34" charset="0"/>
                <a:ea typeface="Calibri" panose="020F0502020204030204" pitchFamily="34" charset="0"/>
                <a:cs typeface="Arial" panose="020B0604020202020204" pitchFamily="34" charset="0"/>
              </a:rPr>
              <a:t> dependent situation, it would take 1000 cycles because each instruction must wait for its </a:t>
            </a:r>
            <a:r>
              <a:rPr lang="en-US" sz="1800" b="1" kern="100" dirty="0">
                <a:effectLst/>
                <a:latin typeface="Calibri" panose="020F0502020204030204" pitchFamily="34" charset="0"/>
                <a:ea typeface="Calibri" panose="020F0502020204030204" pitchFamily="34" charset="0"/>
                <a:cs typeface="Arial" panose="020B0604020202020204" pitchFamily="34" charset="0"/>
              </a:rPr>
              <a:t>predecessor</a:t>
            </a:r>
            <a:r>
              <a:rPr lang="en-US" sz="1800" kern="100" dirty="0">
                <a:effectLst/>
                <a:latin typeface="Calibri" panose="020F0502020204030204" pitchFamily="34" charset="0"/>
                <a:ea typeface="Calibri" panose="020F0502020204030204" pitchFamily="34" charset="0"/>
                <a:cs typeface="Arial" panose="020B0604020202020204" pitchFamily="34" charset="0"/>
              </a:rPr>
              <a:t> to finish.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From our discussion, we can </a:t>
            </a:r>
            <a:r>
              <a:rPr lang="en-US" sz="1800" b="1" kern="100" dirty="0">
                <a:effectLst/>
                <a:latin typeface="Calibri" panose="020F0502020204030204" pitchFamily="34" charset="0"/>
                <a:ea typeface="Calibri" panose="020F0502020204030204" pitchFamily="34" charset="0"/>
                <a:cs typeface="Arial" panose="020B0604020202020204" pitchFamily="34" charset="0"/>
              </a:rPr>
              <a:t>deduce</a:t>
            </a:r>
            <a:r>
              <a:rPr lang="en-US" sz="1800" kern="100" dirty="0">
                <a:effectLst/>
                <a:latin typeface="Calibri" panose="020F0502020204030204" pitchFamily="34" charset="0"/>
                <a:ea typeface="Calibri" panose="020F0502020204030204" pitchFamily="34" charset="0"/>
                <a:cs typeface="Arial" panose="020B0604020202020204" pitchFamily="34" charset="0"/>
              </a:rPr>
              <a:t> that CPUs are specifically designed for </a:t>
            </a:r>
            <a:r>
              <a:rPr lang="en-US" sz="1800" b="1" kern="100" dirty="0">
                <a:effectLst/>
                <a:latin typeface="Calibri" panose="020F0502020204030204" pitchFamily="34" charset="0"/>
                <a:ea typeface="Calibri" panose="020F0502020204030204" pitchFamily="34" charset="0"/>
                <a:cs typeface="Arial" panose="020B0604020202020204" pitchFamily="34" charset="0"/>
              </a:rPr>
              <a:t>operations</a:t>
            </a:r>
            <a:r>
              <a:rPr lang="en-US" sz="1800" kern="100" dirty="0">
                <a:effectLst/>
                <a:latin typeface="Calibri" panose="020F0502020204030204" pitchFamily="34" charset="0"/>
                <a:ea typeface="Calibri" panose="020F0502020204030204" pitchFamily="34" charset="0"/>
                <a:cs typeface="Arial" panose="020B0604020202020204" pitchFamily="34" charset="0"/>
              </a:rPr>
              <a:t> that are </a:t>
            </a:r>
            <a:r>
              <a:rPr lang="en-US" sz="1800" b="1" kern="100" dirty="0">
                <a:effectLst/>
                <a:latin typeface="Calibri" panose="020F0502020204030204" pitchFamily="34" charset="0"/>
                <a:ea typeface="Calibri" panose="020F0502020204030204" pitchFamily="34" charset="0"/>
                <a:cs typeface="Arial" panose="020B0604020202020204" pitchFamily="34" charset="0"/>
              </a:rPr>
              <a:t>sequential</a:t>
            </a:r>
            <a:r>
              <a:rPr lang="en-US" sz="1800" kern="100" dirty="0">
                <a:effectLst/>
                <a:latin typeface="Calibri" panose="020F0502020204030204" pitchFamily="34" charset="0"/>
                <a:ea typeface="Calibri" panose="020F0502020204030204" pitchFamily="34" charset="0"/>
                <a:cs typeface="Arial" panose="020B0604020202020204" pitchFamily="34" charset="0"/>
              </a:rPr>
              <a:t> or reliant on previous instructions. On the other hand, when dealing with tasks filled with numerous independent instructions, GPUs take the lead </a:t>
            </a:r>
            <a:r>
              <a:rPr lang="en-US" sz="1800" b="1" kern="100" dirty="0">
                <a:effectLst/>
                <a:latin typeface="Calibri" panose="020F0502020204030204" pitchFamily="34" charset="0"/>
                <a:ea typeface="Calibri" panose="020F0502020204030204" pitchFamily="34" charset="0"/>
                <a:cs typeface="Arial" panose="020B0604020202020204" pitchFamily="34" charset="0"/>
              </a:rPr>
              <a:t>due</a:t>
            </a:r>
            <a:r>
              <a:rPr lang="en-US" sz="1800" kern="100" dirty="0">
                <a:effectLst/>
                <a:latin typeface="Calibri" panose="020F0502020204030204" pitchFamily="34" charset="0"/>
                <a:ea typeface="Calibri" panose="020F0502020204030204" pitchFamily="34" charset="0"/>
                <a:cs typeface="Arial" panose="020B0604020202020204" pitchFamily="34" charset="0"/>
              </a:rPr>
              <a:t> to their capability to run multiple instructions simultaneously across various cores. It's </a:t>
            </a:r>
            <a:r>
              <a:rPr lang="en-US" sz="1800" b="1" kern="100" dirty="0">
                <a:effectLst/>
                <a:latin typeface="Calibri" panose="020F0502020204030204" pitchFamily="34" charset="0"/>
                <a:ea typeface="Calibri" panose="020F0502020204030204" pitchFamily="34" charset="0"/>
                <a:cs typeface="Arial" panose="020B0604020202020204" pitchFamily="34" charset="0"/>
              </a:rPr>
              <a:t>vital </a:t>
            </a:r>
            <a:r>
              <a:rPr lang="ar-EG" sz="1800" b="1" kern="100" dirty="0">
                <a:effectLst/>
                <a:latin typeface="Calibri" panose="020F0502020204030204" pitchFamily="34" charset="0"/>
                <a:ea typeface="Calibri" panose="020F0502020204030204" pitchFamily="34" charset="0"/>
                <a:cs typeface="Arial" panose="020B0604020202020204" pitchFamily="34" charset="0"/>
              </a:rPr>
              <a:t>فايتال وليس فيتال</a:t>
            </a:r>
            <a:r>
              <a:rPr lang="en-US" sz="1800" kern="100" dirty="0">
                <a:effectLst/>
                <a:latin typeface="Calibri" panose="020F0502020204030204" pitchFamily="34" charset="0"/>
                <a:ea typeface="Calibri" panose="020F0502020204030204" pitchFamily="34" charset="0"/>
                <a:cs typeface="Arial" panose="020B0604020202020204" pitchFamily="34" charset="0"/>
              </a:rPr>
              <a:t> to grasp this differentiation because there's a myth that GPUs consistently are better than CPUs in all circumstances, but that's not the absolute truth.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64BC2344-6716-43DB-9B23-380F07E3BFE3}" type="slidenum">
              <a:rPr lang="en-US" smtClean="0"/>
              <a:t>4</a:t>
            </a:fld>
            <a:endParaRPr lang="en-US"/>
          </a:p>
        </p:txBody>
      </p:sp>
    </p:spTree>
    <p:extLst>
      <p:ext uri="{BB962C8B-B14F-4D97-AF65-F5344CB8AC3E}">
        <p14:creationId xmlns:p14="http://schemas.microsoft.com/office/powerpoint/2010/main" val="2674321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Arial" panose="020B0604020202020204" pitchFamily="34" charset="0"/>
              </a:rPr>
              <a:t>Moving on, let's explore how CPUs and GPUs </a:t>
            </a:r>
            <a:r>
              <a:rPr lang="en-US" sz="1200" b="1" kern="100" dirty="0">
                <a:effectLst/>
                <a:latin typeface="Calibri" panose="020F0502020204030204" pitchFamily="34" charset="0"/>
                <a:ea typeface="Calibri" panose="020F0502020204030204" pitchFamily="34" charset="0"/>
                <a:cs typeface="Arial" panose="020B0604020202020204" pitchFamily="34" charset="0"/>
              </a:rPr>
              <a:t>coexist</a:t>
            </a:r>
            <a:r>
              <a:rPr lang="en-US" sz="1200" kern="100" dirty="0">
                <a:effectLst/>
                <a:latin typeface="Calibri" panose="020F0502020204030204" pitchFamily="34" charset="0"/>
                <a:ea typeface="Calibri" panose="020F0502020204030204" pitchFamily="34" charset="0"/>
                <a:cs typeface="Arial" panose="020B0604020202020204" pitchFamily="34" charset="0"/>
              </a:rPr>
              <a:t> in most systems. let's start with this picture here which represents a general motherboard that exists in most of our computers.</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Arial" panose="020B0604020202020204" pitchFamily="34" charset="0"/>
              </a:rPr>
              <a:t>Here, you can observe a fan </a:t>
            </a:r>
            <a:r>
              <a:rPr lang="en-US" sz="1200" b="1" kern="100" dirty="0">
                <a:effectLst/>
                <a:latin typeface="Calibri" panose="020F0502020204030204" pitchFamily="34" charset="0"/>
                <a:ea typeface="Calibri" panose="020F0502020204030204" pitchFamily="34" charset="0"/>
                <a:cs typeface="Arial" panose="020B0604020202020204" pitchFamily="34" charset="0"/>
              </a:rPr>
              <a:t>d</a:t>
            </a:r>
            <a:r>
              <a:rPr lang="en-US" sz="1200" b="0" kern="100" dirty="0">
                <a:effectLst/>
                <a:latin typeface="Calibri" panose="020F0502020204030204" pitchFamily="34" charset="0"/>
                <a:ea typeface="Calibri" panose="020F0502020204030204" pitchFamily="34" charset="0"/>
                <a:cs typeface="Arial" panose="020B0604020202020204" pitchFamily="34" charset="0"/>
              </a:rPr>
              <a:t>e</a:t>
            </a:r>
            <a:r>
              <a:rPr lang="en-US" sz="1200" b="1" kern="100" dirty="0">
                <a:effectLst/>
                <a:latin typeface="Calibri" panose="020F0502020204030204" pitchFamily="34" charset="0"/>
                <a:ea typeface="Calibri" panose="020F0502020204030204" pitchFamily="34" charset="0"/>
                <a:cs typeface="Arial" panose="020B0604020202020204" pitchFamily="34" charset="0"/>
              </a:rPr>
              <a:t>dicated</a:t>
            </a:r>
            <a:r>
              <a:rPr lang="en-US" sz="1200" kern="100" dirty="0">
                <a:effectLst/>
                <a:latin typeface="Calibri" panose="020F0502020204030204" pitchFamily="34" charset="0"/>
                <a:ea typeface="Calibri" panose="020F0502020204030204" pitchFamily="34" charset="0"/>
                <a:cs typeface="Arial" panose="020B0604020202020204" pitchFamily="34" charset="0"/>
              </a:rPr>
              <a:t> to keeping the CPU cool and protecting it from overheating. This CPU interfaces with various components through some types of connections. For example, here, we have the DRAM socket, the power interface, and notably, the </a:t>
            </a:r>
            <a:r>
              <a:rPr lang="en-US" sz="1200" b="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PCI</a:t>
            </a:r>
            <a:r>
              <a:rPr lang="en-US" sz="1200"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kern="100" dirty="0">
                <a:effectLst/>
                <a:latin typeface="Calibri" panose="020F0502020204030204" pitchFamily="34" charset="0"/>
                <a:ea typeface="Calibri" panose="020F0502020204030204" pitchFamily="34" charset="0"/>
                <a:cs typeface="Arial" panose="020B0604020202020204" pitchFamily="34" charset="0"/>
              </a:rPr>
              <a:t> interfaces. The PCI interface is very essential, as it allows connection to several cards, including GPUs, network cards, and sound cards. By slotting a GPU into this interface, it establishes a </a:t>
            </a:r>
            <a:r>
              <a:rPr lang="en-US" sz="1200" b="1" kern="100" dirty="0">
                <a:effectLst/>
                <a:latin typeface="Calibri" panose="020F0502020204030204" pitchFamily="34" charset="0"/>
                <a:ea typeface="Calibri" panose="020F0502020204030204" pitchFamily="34" charset="0"/>
                <a:cs typeface="Arial" panose="020B0604020202020204" pitchFamily="34" charset="0"/>
              </a:rPr>
              <a:t>direct</a:t>
            </a:r>
            <a:r>
              <a:rPr lang="en-US" sz="1200" kern="100" dirty="0">
                <a:effectLst/>
                <a:latin typeface="Calibri" panose="020F0502020204030204" pitchFamily="34" charset="0"/>
                <a:ea typeface="Calibri" panose="020F0502020204030204" pitchFamily="34" charset="0"/>
                <a:cs typeface="Arial" panose="020B0604020202020204" pitchFamily="34" charset="0"/>
              </a:rPr>
              <a:t> link via the motherboard's pathways to the CPU. </a:t>
            </a:r>
          </a:p>
          <a:p>
            <a:pPr marL="0" marR="0">
              <a:lnSpc>
                <a:spcPct val="107000"/>
              </a:lnSpc>
              <a:spcBef>
                <a:spcPts val="0"/>
              </a:spcBef>
              <a:spcAft>
                <a:spcPts val="800"/>
              </a:spcAft>
            </a:pPr>
            <a:r>
              <a:rPr lang="en-US" dirty="0"/>
              <a:t>---</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This setup here is commonly </a:t>
            </a:r>
            <a:r>
              <a:rPr lang="en-US" sz="1800" b="1" kern="100" dirty="0">
                <a:effectLst/>
                <a:latin typeface="Calibri" panose="020F0502020204030204" pitchFamily="34" charset="0"/>
                <a:ea typeface="Calibri" panose="020F0502020204030204" pitchFamily="34" charset="0"/>
                <a:cs typeface="Arial" panose="020B0604020202020204" pitchFamily="34" charset="0"/>
              </a:rPr>
              <a:t>depicted</a:t>
            </a:r>
            <a:r>
              <a:rPr lang="en-US" sz="1800" kern="100" dirty="0">
                <a:effectLst/>
                <a:latin typeface="Calibri" panose="020F0502020204030204" pitchFamily="34" charset="0"/>
                <a:ea typeface="Calibri" panose="020F0502020204030204" pitchFamily="34" charset="0"/>
                <a:cs typeface="Arial" panose="020B0604020202020204" pitchFamily="34" charset="0"/>
              </a:rPr>
              <a:t> in most literature, showing the connection between the CPU and GPU.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As shown, you'll observe the CPU, which is </a:t>
            </a:r>
            <a:r>
              <a:rPr lang="en-US" sz="1800" b="1" kern="100" dirty="0">
                <a:effectLst/>
                <a:latin typeface="Calibri" panose="020F0502020204030204" pitchFamily="34" charset="0"/>
                <a:ea typeface="Calibri" panose="020F0502020204030204" pitchFamily="34" charset="0"/>
                <a:cs typeface="Arial" panose="020B0604020202020204" pitchFamily="34" charset="0"/>
              </a:rPr>
              <a:t>connected</a:t>
            </a:r>
            <a:r>
              <a:rPr lang="en-US" sz="1800" kern="100" dirty="0">
                <a:effectLst/>
                <a:latin typeface="Calibri" panose="020F0502020204030204" pitchFamily="34" charset="0"/>
                <a:ea typeface="Calibri" panose="020F0502020204030204" pitchFamily="34" charset="0"/>
                <a:cs typeface="Arial" panose="020B0604020202020204" pitchFamily="34" charset="0"/>
              </a:rPr>
              <a:t> to the GPU through the PCI interface. </a:t>
            </a:r>
            <a:r>
              <a:rPr lang="en-US" sz="1800" b="1" kern="100" dirty="0">
                <a:effectLst/>
                <a:latin typeface="Calibri" panose="020F0502020204030204" pitchFamily="34" charset="0"/>
                <a:ea typeface="Calibri" panose="020F0502020204030204" pitchFamily="34" charset="0"/>
                <a:cs typeface="Arial" panose="020B0604020202020204" pitchFamily="34" charset="0"/>
              </a:rPr>
              <a:t>Alongside with</a:t>
            </a:r>
            <a:r>
              <a:rPr lang="en-US" sz="1800" kern="100" dirty="0">
                <a:effectLst/>
                <a:latin typeface="Calibri" panose="020F0502020204030204" pitchFamily="34" charset="0"/>
                <a:ea typeface="Calibri" panose="020F0502020204030204" pitchFamily="34" charset="0"/>
                <a:cs typeface="Arial" panose="020B0604020202020204" pitchFamily="34" charset="0"/>
              </a:rPr>
              <a:t> the CPU, there's the CPU global memory, or DRAM. Similarly, the GPU has its dedicated memory as shown here.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Referring back to the previous image, the CPU’s global memory or its RAM is </a:t>
            </a:r>
            <a:r>
              <a:rPr lang="en-US" sz="1800" b="1" kern="100" dirty="0">
                <a:effectLst/>
                <a:latin typeface="Calibri" panose="020F0502020204030204" pitchFamily="34" charset="0"/>
                <a:ea typeface="Calibri" panose="020F0502020204030204" pitchFamily="34" charset="0"/>
                <a:cs typeface="Arial" panose="020B0604020202020204" pitchFamily="34" charset="0"/>
              </a:rPr>
              <a:t>po(z)</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sitioned</a:t>
            </a:r>
            <a:r>
              <a:rPr lang="en-US" sz="1800" kern="100" dirty="0">
                <a:effectLst/>
                <a:latin typeface="Calibri" panose="020F0502020204030204" pitchFamily="34" charset="0"/>
                <a:ea typeface="Calibri" panose="020F0502020204030204" pitchFamily="34" charset="0"/>
                <a:cs typeface="Arial" panose="020B0604020202020204" pitchFamily="34" charset="0"/>
              </a:rPr>
              <a:t> here, in this socket, dir</a:t>
            </a:r>
            <a:r>
              <a:rPr lang="en-US" sz="1800" b="1" kern="100" dirty="0">
                <a:effectLst/>
                <a:latin typeface="Calibri" panose="020F0502020204030204" pitchFamily="34" charset="0"/>
                <a:ea typeface="Calibri" panose="020F0502020204030204" pitchFamily="34" charset="0"/>
                <a:cs typeface="Arial" panose="020B0604020202020204" pitchFamily="34" charset="0"/>
              </a:rPr>
              <a:t>e</a:t>
            </a:r>
            <a:r>
              <a:rPr lang="en-US" sz="1800" kern="100" dirty="0">
                <a:effectLst/>
                <a:latin typeface="Calibri" panose="020F0502020204030204" pitchFamily="34" charset="0"/>
                <a:ea typeface="Calibri" panose="020F0502020204030204" pitchFamily="34" charset="0"/>
                <a:cs typeface="Arial" panose="020B0604020202020204" pitchFamily="34" charset="0"/>
              </a:rPr>
              <a:t>ctly connected to the CPU through certain pathways or a bus.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For the GPU, it is equipped with its own DRAM or global memory. Which can be found on the electronic board inside this box.</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Here I want to mention that while many of you might find this very simple, my aim is to explain can clarify every part, starting from the basics. </a:t>
            </a:r>
          </a:p>
          <a:p>
            <a:endParaRPr lang="en-US" dirty="0"/>
          </a:p>
        </p:txBody>
      </p:sp>
      <p:sp>
        <p:nvSpPr>
          <p:cNvPr id="4" name="Slide Number Placeholder 3"/>
          <p:cNvSpPr>
            <a:spLocks noGrp="1"/>
          </p:cNvSpPr>
          <p:nvPr>
            <p:ph type="sldNum" sz="quarter" idx="5"/>
          </p:nvPr>
        </p:nvSpPr>
        <p:spPr/>
        <p:txBody>
          <a:bodyPr/>
          <a:lstStyle/>
          <a:p>
            <a:fld id="{64BC2344-6716-43DB-9B23-380F07E3BFE3}" type="slidenum">
              <a:rPr lang="en-US" smtClean="0"/>
              <a:t>5</a:t>
            </a:fld>
            <a:endParaRPr lang="en-US"/>
          </a:p>
        </p:txBody>
      </p:sp>
    </p:spTree>
    <p:extLst>
      <p:ext uri="{BB962C8B-B14F-4D97-AF65-F5344CB8AC3E}">
        <p14:creationId xmlns:p14="http://schemas.microsoft.com/office/powerpoint/2010/main" val="62541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Shifting focus, let's delve into the key components that exist in GPUs, particularly focusing on NVIDIA GPUs.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green box shown here represents the GPU card. Within the GPU, there's a crucial unit named the streaming multiprocessor which is often abbreviated as SM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term SM will frequently appear in this course, making it essential to grasp its significance from this lecture. Alongside the SM, </a:t>
            </a:r>
            <a:r>
              <a:rPr lang="en-US" sz="1800" b="1" kern="100" dirty="0">
                <a:effectLst/>
                <a:latin typeface="Calibri" panose="020F0502020204030204" pitchFamily="34" charset="0"/>
                <a:ea typeface="Calibri" panose="020F0502020204030204" pitchFamily="34" charset="0"/>
                <a:cs typeface="Arial" panose="020B0604020202020204" pitchFamily="34" charset="0"/>
              </a:rPr>
              <a:t>various</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ar-EG" sz="1800" kern="100" dirty="0">
                <a:effectLst/>
                <a:latin typeface="Calibri" panose="020F0502020204030204" pitchFamily="34" charset="0"/>
                <a:ea typeface="Calibri" panose="020F0502020204030204" pitchFamily="34" charset="0"/>
                <a:cs typeface="Arial" panose="020B0604020202020204" pitchFamily="34" charset="0"/>
              </a:rPr>
              <a:t>فيروس وليس فاريس</a:t>
            </a:r>
            <a:r>
              <a:rPr lang="en-US" sz="1800" kern="100" dirty="0">
                <a:effectLst/>
                <a:latin typeface="Calibri" panose="020F0502020204030204" pitchFamily="34" charset="0"/>
                <a:ea typeface="Calibri" panose="020F0502020204030204" pitchFamily="34" charset="0"/>
                <a:cs typeface="Arial" panose="020B0604020202020204" pitchFamily="34" charset="0"/>
              </a:rPr>
              <a:t>memory levels can be found in the GPUs, such as the L</a:t>
            </a:r>
            <a:r>
              <a:rPr lang="en-US" sz="1800" b="1" kern="100" dirty="0">
                <a:effectLst/>
                <a:latin typeface="Calibri" panose="020F0502020204030204" pitchFamily="34" charset="0"/>
                <a:ea typeface="Calibri" panose="020F0502020204030204" pitchFamily="34" charset="0"/>
                <a:cs typeface="Arial" panose="020B0604020202020204" pitchFamily="34" charset="0"/>
              </a:rPr>
              <a:t>2</a:t>
            </a:r>
            <a:r>
              <a:rPr lang="en-US" sz="1800" kern="100" dirty="0">
                <a:effectLst/>
                <a:latin typeface="Calibri" panose="020F0502020204030204" pitchFamily="34" charset="0"/>
                <a:ea typeface="Calibri" panose="020F0502020204030204" pitchFamily="34" charset="0"/>
                <a:cs typeface="Arial" panose="020B0604020202020204" pitchFamily="34" charset="0"/>
              </a:rPr>
              <a:t> cache memory and the global memory. Additionally, elements like the scheduler and dispatcher are present and we will delve deeper into these components in upcoming videos.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Diving </a:t>
            </a:r>
            <a:r>
              <a:rPr lang="en-US" sz="1800" b="1" kern="100" dirty="0">
                <a:effectLst/>
                <a:latin typeface="Calibri" panose="020F0502020204030204" pitchFamily="34" charset="0"/>
                <a:ea typeface="Calibri" panose="020F0502020204030204" pitchFamily="34" charset="0"/>
                <a:cs typeface="Arial" panose="020B0604020202020204" pitchFamily="34" charset="0"/>
              </a:rPr>
              <a:t>further</a:t>
            </a:r>
            <a:r>
              <a:rPr lang="en-US" sz="1800" kern="100" dirty="0">
                <a:effectLst/>
                <a:latin typeface="Calibri" panose="020F0502020204030204" pitchFamily="34" charset="0"/>
                <a:ea typeface="Calibri" panose="020F0502020204030204" pitchFamily="34" charset="0"/>
                <a:cs typeface="Arial" panose="020B0604020202020204" pitchFamily="34" charset="0"/>
              </a:rPr>
              <a:t> into the SM, it houses </a:t>
            </a:r>
            <a:r>
              <a:rPr lang="en-US" sz="1800" b="1" kern="100" dirty="0">
                <a:effectLst/>
                <a:latin typeface="Calibri" panose="020F0502020204030204" pitchFamily="34" charset="0"/>
                <a:ea typeface="Calibri" panose="020F0502020204030204" pitchFamily="34" charset="0"/>
                <a:cs typeface="Arial" panose="020B0604020202020204" pitchFamily="34" charset="0"/>
              </a:rPr>
              <a:t>an array </a:t>
            </a:r>
            <a:r>
              <a:rPr lang="en-US" sz="1800" kern="100" dirty="0">
                <a:effectLst/>
                <a:latin typeface="Calibri" panose="020F0502020204030204" pitchFamily="34" charset="0"/>
                <a:ea typeface="Calibri" panose="020F0502020204030204" pitchFamily="34" charset="0"/>
                <a:cs typeface="Arial" panose="020B0604020202020204" pitchFamily="34" charset="0"/>
              </a:rPr>
              <a:t>of memory types like shared memory and the L1 cache memory. Additionally, it incorporates registers and, as mentioned earlier, its own scheduler and dispatcher. Both the scheduler and dispatcher, as well as the different memory types, can be found not just within the GPU framework but also within each SM.</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As we advance in our discussions, we'll explain the differences between these units. But for now, this serves as a basic overview of GPU architecture.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Delving deeper into the SM, it's equipped with a </a:t>
            </a:r>
            <a:r>
              <a:rPr lang="en-US" sz="1800" b="1" kern="100" dirty="0">
                <a:effectLst/>
                <a:latin typeface="Calibri" panose="020F0502020204030204" pitchFamily="34" charset="0"/>
                <a:ea typeface="Calibri" panose="020F0502020204030204" pitchFamily="34" charset="0"/>
                <a:cs typeface="Arial" panose="020B0604020202020204" pitchFamily="34" charset="0"/>
              </a:rPr>
              <a:t>variety</a:t>
            </a:r>
            <a:r>
              <a:rPr lang="en-US" sz="1800" kern="100" dirty="0">
                <a:effectLst/>
                <a:latin typeface="Calibri" panose="020F0502020204030204" pitchFamily="34" charset="0"/>
                <a:ea typeface="Calibri" panose="020F0502020204030204" pitchFamily="34" charset="0"/>
                <a:cs typeface="Arial" panose="020B0604020202020204" pitchFamily="34" charset="0"/>
              </a:rPr>
              <a:t> of cores designed for specific tasks. Some of these cores might be dedicated to executing floating-point </a:t>
            </a:r>
            <a:r>
              <a:rPr lang="en-US" sz="1800" b="1" kern="100" dirty="0">
                <a:effectLst/>
                <a:latin typeface="Calibri" panose="020F0502020204030204" pitchFamily="34" charset="0"/>
                <a:ea typeface="Calibri" panose="020F0502020204030204" pitchFamily="34" charset="0"/>
                <a:cs typeface="Arial" panose="020B0604020202020204" pitchFamily="34" charset="0"/>
              </a:rPr>
              <a:t>operations</a:t>
            </a:r>
            <a:r>
              <a:rPr lang="en-US" sz="1800" kern="100" dirty="0">
                <a:effectLst/>
                <a:latin typeface="Calibri" panose="020F0502020204030204" pitchFamily="34" charset="0"/>
                <a:ea typeface="Calibri" panose="020F0502020204030204" pitchFamily="34" charset="0"/>
                <a:cs typeface="Arial" panose="020B0604020202020204" pitchFamily="34" charset="0"/>
              </a:rPr>
              <a:t>, while others execute integer operations. Also, here, in this part, there are units designed for executing specific functions, such as sine, cosine, tan, and log calculations.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Now, let’s look at a real GPU example from Nvidia. And also look at one of its SMs.  Consider the A100 GPU which is released in 2020. What we're looking at here represents just a single SM, not the entire GPU. Within this SM, there's the L1 cache memory. It's essential to note that while the L1 cache level is situated within the SM, the L2 cache memory is a part of the broader GPU and not specifically within the SM. Additionally, as we mentioned, the SM houses a scheduler unit, a dispatcher unit, and several registers.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In terms of </a:t>
            </a:r>
            <a:r>
              <a:rPr lang="en-US" sz="1800" b="1" kern="100" dirty="0">
                <a:effectLst/>
                <a:latin typeface="Calibri" panose="020F0502020204030204" pitchFamily="34" charset="0"/>
                <a:ea typeface="Calibri" panose="020F0502020204030204" pitchFamily="34" charset="0"/>
                <a:cs typeface="Arial" panose="020B0604020202020204" pitchFamily="34" charset="0"/>
              </a:rPr>
              <a:t>execution</a:t>
            </a:r>
            <a:r>
              <a:rPr lang="en-US" sz="1800" kern="100" dirty="0">
                <a:effectLst/>
                <a:latin typeface="Calibri" panose="020F0502020204030204" pitchFamily="34" charset="0"/>
                <a:ea typeface="Calibri" panose="020F0502020204030204" pitchFamily="34" charset="0"/>
                <a:cs typeface="Arial" panose="020B0604020202020204" pitchFamily="34" charset="0"/>
              </a:rPr>
              <a:t> or functional units, the SM is quite </a:t>
            </a:r>
            <a:r>
              <a:rPr lang="en-US" sz="1800" b="1" kern="100" dirty="0">
                <a:effectLst/>
                <a:latin typeface="Calibri" panose="020F0502020204030204" pitchFamily="34" charset="0"/>
                <a:ea typeface="Calibri" panose="020F0502020204030204" pitchFamily="34" charset="0"/>
                <a:cs typeface="Arial" panose="020B0604020202020204" pitchFamily="34" charset="0"/>
              </a:rPr>
              <a:t>diverse</a:t>
            </a:r>
            <a:r>
              <a:rPr lang="en-US" sz="1800" kern="100" dirty="0">
                <a:effectLst/>
                <a:latin typeface="Calibri" panose="020F0502020204030204" pitchFamily="34" charset="0"/>
                <a:ea typeface="Calibri" panose="020F0502020204030204" pitchFamily="34" charset="0"/>
                <a:cs typeface="Arial" panose="020B0604020202020204" pitchFamily="34" charset="0"/>
              </a:rPr>
              <a:t>. We find tensor cores specifically designed for matrix multiplication operations, floating point cores dedicated to handling floating point </a:t>
            </a:r>
            <a:r>
              <a:rPr lang="en-US" sz="1800" b="1" kern="100" dirty="0">
                <a:effectLst/>
                <a:latin typeface="Calibri" panose="020F0502020204030204" pitchFamily="34" charset="0"/>
                <a:ea typeface="Calibri" panose="020F0502020204030204" pitchFamily="34" charset="0"/>
                <a:cs typeface="Arial" panose="020B0604020202020204" pitchFamily="34" charset="0"/>
              </a:rPr>
              <a:t>operations</a:t>
            </a:r>
            <a:r>
              <a:rPr lang="en-US" sz="1800" kern="100" dirty="0">
                <a:effectLst/>
                <a:latin typeface="Calibri" panose="020F0502020204030204" pitchFamily="34" charset="0"/>
                <a:ea typeface="Calibri" panose="020F0502020204030204" pitchFamily="34" charset="0"/>
                <a:cs typeface="Arial" panose="020B0604020202020204" pitchFamily="34" charset="0"/>
              </a:rPr>
              <a:t>, and integer cores. </a:t>
            </a:r>
            <a:r>
              <a:rPr lang="en-US" sz="1800" b="1" kern="100" dirty="0">
                <a:effectLst/>
                <a:latin typeface="Calibri" panose="020F0502020204030204" pitchFamily="34" charset="0"/>
                <a:ea typeface="Calibri" panose="020F0502020204030204" pitchFamily="34" charset="0"/>
                <a:cs typeface="Arial" panose="020B0604020202020204" pitchFamily="34" charset="0"/>
              </a:rPr>
              <a:t>There are </a:t>
            </a:r>
            <a:r>
              <a:rPr lang="en-US" sz="1800" kern="100" dirty="0">
                <a:effectLst/>
                <a:latin typeface="Calibri" panose="020F0502020204030204" pitchFamily="34" charset="0"/>
                <a:ea typeface="Calibri" panose="020F0502020204030204" pitchFamily="34" charset="0"/>
                <a:cs typeface="Arial" panose="020B0604020202020204" pitchFamily="34" charset="0"/>
              </a:rPr>
              <a:t>also special function units tailored for particular tasks as we discussed a few seconds ago. And when it comes to memory interactions, the SM features load and store units, which are responsible for reading from and </a:t>
            </a:r>
            <a:r>
              <a:rPr lang="en-US" sz="1800" b="1" kern="100" dirty="0">
                <a:effectLst/>
                <a:latin typeface="Calibri" panose="020F0502020204030204" pitchFamily="34" charset="0"/>
                <a:ea typeface="Calibri" panose="020F0502020204030204" pitchFamily="34" charset="0"/>
                <a:cs typeface="Arial" panose="020B0604020202020204" pitchFamily="34" charset="0"/>
              </a:rPr>
              <a:t>writing</a:t>
            </a:r>
            <a:r>
              <a:rPr lang="en-US" sz="1800" kern="100" dirty="0">
                <a:effectLst/>
                <a:latin typeface="Calibri" panose="020F0502020204030204" pitchFamily="34" charset="0"/>
                <a:ea typeface="Calibri" panose="020F0502020204030204" pitchFamily="34" charset="0"/>
                <a:cs typeface="Arial" panose="020B0604020202020204" pitchFamily="34" charset="0"/>
              </a:rPr>
              <a:t> values to the memory.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This detailed image provides a snapshot of only a quarter of one SM as found in the whitepaper or the datasheet of the GPU </a:t>
            </a:r>
            <a:r>
              <a:rPr lang="en-US" sz="1800" b="1" kern="100" dirty="0">
                <a:effectLst/>
                <a:latin typeface="Calibri" panose="020F0502020204030204" pitchFamily="34" charset="0"/>
                <a:ea typeface="Calibri" panose="020F0502020204030204" pitchFamily="34" charset="0"/>
                <a:cs typeface="Arial" panose="020B0604020202020204" pitchFamily="34" charset="0"/>
              </a:rPr>
              <a:t>Ampere</a:t>
            </a:r>
            <a:r>
              <a:rPr lang="en-US" sz="1800" kern="100" dirty="0">
                <a:effectLst/>
                <a:latin typeface="Calibri" panose="020F0502020204030204" pitchFamily="34" charset="0"/>
                <a:ea typeface="Calibri" panose="020F0502020204030204" pitchFamily="34" charset="0"/>
                <a:cs typeface="Arial" panose="020B0604020202020204" pitchFamily="34" charset="0"/>
              </a:rPr>
              <a:t> architecture. </a:t>
            </a:r>
            <a:r>
              <a:rPr lang="en-US" sz="1800" dirty="0">
                <a:effectLst/>
                <a:latin typeface="Calibri" panose="020F0502020204030204" pitchFamily="34" charset="0"/>
                <a:ea typeface="Calibri" panose="020F0502020204030204" pitchFamily="34" charset="0"/>
                <a:cs typeface="Arial" panose="020B0604020202020204" pitchFamily="34" charset="0"/>
              </a:rPr>
              <a:t>In upcoming videos, we'll delve deeper into what whitepapers are, where they can be accessed, and other related nuances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This particular image provides a detailed look at the </a:t>
            </a:r>
            <a:r>
              <a:rPr lang="en-US" sz="1800" b="1" kern="100" dirty="0">
                <a:effectLst/>
                <a:latin typeface="Calibri" panose="020F0502020204030204" pitchFamily="34" charset="0"/>
                <a:ea typeface="Calibri" panose="020F0502020204030204" pitchFamily="34" charset="0"/>
                <a:cs typeface="Arial" panose="020B0604020202020204" pitchFamily="34" charset="0"/>
              </a:rPr>
              <a:t>specifications</a:t>
            </a:r>
            <a:r>
              <a:rPr lang="en-US" sz="1800" kern="100" dirty="0">
                <a:effectLst/>
                <a:latin typeface="Calibri" panose="020F0502020204030204" pitchFamily="34" charset="0"/>
                <a:ea typeface="Calibri" panose="020F0502020204030204" pitchFamily="34" charset="0"/>
                <a:cs typeface="Arial" panose="020B0604020202020204" pitchFamily="34" charset="0"/>
              </a:rPr>
              <a:t> of Nvidia's A100 GPU. Within the A100, there are approximately 108 SMs. Each SM contains 64 single precision units or cores. This means that the entire GPU houses around 7000 single precision cores which </a:t>
            </a:r>
            <a:r>
              <a:rPr lang="en-US" sz="2800" b="0" i="0" dirty="0">
                <a:solidFill>
                  <a:srgbClr val="D1D5DB"/>
                </a:solidFill>
                <a:effectLst/>
                <a:latin typeface="Söhne"/>
              </a:rPr>
              <a:t>is a very high count</a:t>
            </a:r>
            <a:r>
              <a:rPr lang="en-US" sz="1800" kern="100" dirty="0">
                <a:effectLst/>
                <a:latin typeface="Calibri" panose="020F0502020204030204" pitchFamily="34" charset="0"/>
                <a:ea typeface="Calibri" panose="020F0502020204030204" pitchFamily="34" charset="0"/>
                <a:cs typeface="Arial" panose="020B0604020202020204" pitchFamily="34" charset="0"/>
              </a:rPr>
              <a:t>. However, remember, this is only accounts for single precision operations. The GPU also holds another 7000 units designated for integer operations, as well as additional special functional units and tensor cores. The sheer computational power of these cores with its high count is why the A100 GPU </a:t>
            </a:r>
            <a:r>
              <a:rPr lang="en-US" sz="1800" b="1" kern="100" dirty="0">
                <a:effectLst/>
                <a:latin typeface="Calibri" panose="020F0502020204030204" pitchFamily="34" charset="0"/>
                <a:ea typeface="Calibri" panose="020F0502020204030204" pitchFamily="34" charset="0"/>
                <a:cs typeface="Arial" panose="020B0604020202020204" pitchFamily="34" charset="0"/>
              </a:rPr>
              <a:t>is a </a:t>
            </a:r>
            <a:r>
              <a:rPr lang="en-US" sz="1800" kern="100" dirty="0">
                <a:effectLst/>
                <a:latin typeface="Calibri" panose="020F0502020204030204" pitchFamily="34" charset="0"/>
                <a:ea typeface="Calibri" panose="020F0502020204030204" pitchFamily="34" charset="0"/>
                <a:cs typeface="Arial" panose="020B0604020202020204" pitchFamily="34" charset="0"/>
              </a:rPr>
              <a:t>central component in numerous high-performance supercomputers globally.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For example, </a:t>
            </a:r>
            <a:r>
              <a:rPr lang="en-US" sz="1800" b="1" kern="100" dirty="0">
                <a:effectLst/>
                <a:latin typeface="Calibri" panose="020F0502020204030204" pitchFamily="34" charset="0"/>
                <a:ea typeface="Calibri" panose="020F0502020204030204" pitchFamily="34" charset="0"/>
                <a:cs typeface="Arial" panose="020B0604020202020204" pitchFamily="34" charset="0"/>
              </a:rPr>
              <a:t>Meta</a:t>
            </a:r>
            <a:r>
              <a:rPr lang="en-US" sz="1800" kern="100" dirty="0">
                <a:effectLst/>
                <a:latin typeface="Calibri" panose="020F0502020204030204" pitchFamily="34" charset="0"/>
                <a:ea typeface="Calibri" panose="020F0502020204030204" pitchFamily="34" charset="0"/>
                <a:cs typeface="Arial" panose="020B0604020202020204" pitchFamily="34" charset="0"/>
              </a:rPr>
              <a:t> recently announced their ambitious </a:t>
            </a:r>
            <a:r>
              <a:rPr lang="en-US" sz="1800" b="1" kern="100" dirty="0">
                <a:effectLst/>
                <a:latin typeface="Calibri" panose="020F0502020204030204" pitchFamily="34" charset="0"/>
                <a:ea typeface="Calibri" panose="020F0502020204030204" pitchFamily="34" charset="0"/>
                <a:cs typeface="Arial" panose="020B0604020202020204" pitchFamily="34" charset="0"/>
              </a:rPr>
              <a:t>project</a:t>
            </a:r>
            <a:r>
              <a:rPr lang="en-US" sz="1800" kern="100" dirty="0">
                <a:effectLst/>
                <a:latin typeface="Calibri" panose="020F0502020204030204" pitchFamily="34" charset="0"/>
                <a:ea typeface="Calibri" panose="020F0502020204030204" pitchFamily="34" charset="0"/>
                <a:cs typeface="Arial" panose="020B0604020202020204" pitchFamily="34" charset="0"/>
              </a:rPr>
              <a:t> to construct the world's most powerful supercomputer. If you </a:t>
            </a:r>
            <a:r>
              <a:rPr lang="en-US" sz="1800" b="1" kern="100" dirty="0">
                <a:effectLst/>
                <a:latin typeface="Calibri" panose="020F0502020204030204" pitchFamily="34" charset="0"/>
                <a:ea typeface="Calibri" panose="020F0502020204030204" pitchFamily="34" charset="0"/>
                <a:cs typeface="Arial" panose="020B0604020202020204" pitchFamily="34" charset="0"/>
              </a:rPr>
              <a:t>refer</a:t>
            </a:r>
            <a:r>
              <a:rPr lang="en-US" sz="1800" kern="100" dirty="0">
                <a:effectLst/>
                <a:latin typeface="Calibri" panose="020F0502020204030204" pitchFamily="34" charset="0"/>
                <a:ea typeface="Calibri" panose="020F0502020204030204" pitchFamily="34" charset="0"/>
                <a:cs typeface="Arial" panose="020B0604020202020204" pitchFamily="34" charset="0"/>
              </a:rPr>
              <a:t> to the official Meta website's article, it becomes evident that their supercomputing architecture heavily relies on the A100 systems. In the realm of recent developments, there's speculation that they might integrate the </a:t>
            </a:r>
            <a:r>
              <a:rPr lang="en-US" sz="1800" b="1" kern="100" dirty="0">
                <a:effectLst/>
                <a:latin typeface="Calibri" panose="020F0502020204030204" pitchFamily="34" charset="0"/>
                <a:ea typeface="Calibri" panose="020F0502020204030204" pitchFamily="34" charset="0"/>
                <a:cs typeface="Arial" panose="020B0604020202020204" pitchFamily="34" charset="0"/>
              </a:rPr>
              <a:t>newly</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Calibri" panose="020F0502020204030204" pitchFamily="34" charset="0"/>
                <a:ea typeface="Calibri" panose="020F0502020204030204" pitchFamily="34" charset="0"/>
                <a:cs typeface="Arial" panose="020B0604020202020204" pitchFamily="34" charset="0"/>
              </a:rPr>
              <a:t>unveiled</a:t>
            </a:r>
            <a:r>
              <a:rPr lang="en-US" sz="1800" kern="100" dirty="0">
                <a:effectLst/>
                <a:latin typeface="Calibri" panose="020F0502020204030204" pitchFamily="34" charset="0"/>
                <a:ea typeface="Calibri" panose="020F0502020204030204" pitchFamily="34" charset="0"/>
                <a:cs typeface="Arial" panose="020B0604020202020204" pitchFamily="34" charset="0"/>
              </a:rPr>
              <a:t> H100 GPU which is lunched in 2022. This is two years following the release of the A100 GPU or the Ampere architecture. Comparing to the A100 GPU,  the H100 boasts further advancements and enhancements.</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To highlight the significance of Nvidia GPUs, especially the A100 GPU, let's delve into the top 500 supercomputers worldwide. You can find this list on the "Top 500" website, which provides detailed information about the world's leading supercomputers . as we see here is the top500 website , --- </a:t>
            </a:r>
            <a:r>
              <a:rPr lang="en-US" sz="1800" b="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stop here for 5 seconds</a:t>
            </a:r>
            <a:r>
              <a:rPr lang="en-US" sz="1800"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Let's navigate to the list and specifically search for the presence of the A100.</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r>
              <a:rPr lang="en-US" sz="1800" b="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read this more slowly)</a:t>
            </a:r>
            <a:r>
              <a:rPr lang="en-US" sz="1800"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As observed in this picture,  the A100 GPU exists in 3 of the top </a:t>
            </a:r>
            <a:r>
              <a:rPr lang="en-US" sz="1800" kern="100">
                <a:effectLst/>
                <a:latin typeface="Calibri" panose="020F0502020204030204" pitchFamily="34" charset="0"/>
                <a:ea typeface="Calibri" panose="020F0502020204030204" pitchFamily="34" charset="0"/>
                <a:cs typeface="Arial" panose="020B0604020202020204" pitchFamily="34" charset="0"/>
              </a:rPr>
              <a:t>0 supercomputers. Specifically</a:t>
            </a:r>
            <a:r>
              <a:rPr lang="en-US" sz="1800" kern="100" dirty="0">
                <a:effectLst/>
                <a:latin typeface="Calibri" panose="020F0502020204030204" pitchFamily="34" charset="0"/>
                <a:ea typeface="Calibri" panose="020F0502020204030204" pitchFamily="34" charset="0"/>
                <a:cs typeface="Arial" panose="020B0604020202020204" pitchFamily="34" charset="0"/>
              </a:rPr>
              <a:t>, it's integrated into the fourth-ranked supercomputer, known as the Leonardo supercomputer, as well as the supercomputers ranked at numbers 7 and 8.</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Thank you for delving into the world of GPUs with us. Remember, technology is ever-evolving. Stay curious, and I'll see you in the next video!</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4BC2344-6716-43DB-9B23-380F07E3BFE3}" type="slidenum">
              <a:rPr lang="en-US" smtClean="0"/>
              <a:t>6</a:t>
            </a:fld>
            <a:endParaRPr lang="en-US"/>
          </a:p>
        </p:txBody>
      </p:sp>
    </p:spTree>
    <p:extLst>
      <p:ext uri="{BB962C8B-B14F-4D97-AF65-F5344CB8AC3E}">
        <p14:creationId xmlns:p14="http://schemas.microsoft.com/office/powerpoint/2010/main" val="3517638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Shifting focus, let's delve into the key components that exist in GPUs, particularly focusing on NVIDIA GPUs.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green box shown here represents the GPU card. Within the GPU, there's a crucial unit named the streaming multiprocessor which is often abbreviated as SM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term SM will frequently appear in this course, making it essential to grasp its significance from this lecture. Alongside the SM, </a:t>
            </a:r>
            <a:r>
              <a:rPr lang="en-US" sz="1800" b="1" kern="100" dirty="0">
                <a:effectLst/>
                <a:latin typeface="Calibri" panose="020F0502020204030204" pitchFamily="34" charset="0"/>
                <a:ea typeface="Calibri" panose="020F0502020204030204" pitchFamily="34" charset="0"/>
                <a:cs typeface="Arial" panose="020B0604020202020204" pitchFamily="34" charset="0"/>
              </a:rPr>
              <a:t>various</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ar-EG" sz="1800" kern="100" dirty="0">
                <a:effectLst/>
                <a:latin typeface="Calibri" panose="020F0502020204030204" pitchFamily="34" charset="0"/>
                <a:ea typeface="Calibri" panose="020F0502020204030204" pitchFamily="34" charset="0"/>
                <a:cs typeface="Arial" panose="020B0604020202020204" pitchFamily="34" charset="0"/>
              </a:rPr>
              <a:t>فيروس وليس فاريس</a:t>
            </a:r>
            <a:r>
              <a:rPr lang="en-US" sz="1800" kern="100" dirty="0">
                <a:effectLst/>
                <a:latin typeface="Calibri" panose="020F0502020204030204" pitchFamily="34" charset="0"/>
                <a:ea typeface="Calibri" panose="020F0502020204030204" pitchFamily="34" charset="0"/>
                <a:cs typeface="Arial" panose="020B0604020202020204" pitchFamily="34" charset="0"/>
              </a:rPr>
              <a:t>memory levels can be found in the GPUs, such as the L</a:t>
            </a:r>
            <a:r>
              <a:rPr lang="en-US" sz="1800" b="1" kern="100" dirty="0">
                <a:effectLst/>
                <a:latin typeface="Calibri" panose="020F0502020204030204" pitchFamily="34" charset="0"/>
                <a:ea typeface="Calibri" panose="020F0502020204030204" pitchFamily="34" charset="0"/>
                <a:cs typeface="Arial" panose="020B0604020202020204" pitchFamily="34" charset="0"/>
              </a:rPr>
              <a:t>2</a:t>
            </a:r>
            <a:r>
              <a:rPr lang="en-US" sz="1800" kern="100" dirty="0">
                <a:effectLst/>
                <a:latin typeface="Calibri" panose="020F0502020204030204" pitchFamily="34" charset="0"/>
                <a:ea typeface="Calibri" panose="020F0502020204030204" pitchFamily="34" charset="0"/>
                <a:cs typeface="Arial" panose="020B0604020202020204" pitchFamily="34" charset="0"/>
              </a:rPr>
              <a:t> cache memory and the global memory. Additionally, elements like the scheduler and dispatcher are present and we will delve deeper into these components in upcoming videos.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Diving </a:t>
            </a:r>
            <a:r>
              <a:rPr lang="en-US" sz="1800" b="1" kern="100" dirty="0">
                <a:effectLst/>
                <a:latin typeface="Calibri" panose="020F0502020204030204" pitchFamily="34" charset="0"/>
                <a:ea typeface="Calibri" panose="020F0502020204030204" pitchFamily="34" charset="0"/>
                <a:cs typeface="Arial" panose="020B0604020202020204" pitchFamily="34" charset="0"/>
              </a:rPr>
              <a:t>further</a:t>
            </a:r>
            <a:r>
              <a:rPr lang="en-US" sz="1800" kern="100" dirty="0">
                <a:effectLst/>
                <a:latin typeface="Calibri" panose="020F0502020204030204" pitchFamily="34" charset="0"/>
                <a:ea typeface="Calibri" panose="020F0502020204030204" pitchFamily="34" charset="0"/>
                <a:cs typeface="Arial" panose="020B0604020202020204" pitchFamily="34" charset="0"/>
              </a:rPr>
              <a:t> into the SM, it houses </a:t>
            </a:r>
            <a:r>
              <a:rPr lang="en-US" sz="1800" b="1" kern="100" dirty="0">
                <a:effectLst/>
                <a:latin typeface="Calibri" panose="020F0502020204030204" pitchFamily="34" charset="0"/>
                <a:ea typeface="Calibri" panose="020F0502020204030204" pitchFamily="34" charset="0"/>
                <a:cs typeface="Arial" panose="020B0604020202020204" pitchFamily="34" charset="0"/>
              </a:rPr>
              <a:t>an array </a:t>
            </a:r>
            <a:r>
              <a:rPr lang="en-US" sz="1800" kern="100" dirty="0">
                <a:effectLst/>
                <a:latin typeface="Calibri" panose="020F0502020204030204" pitchFamily="34" charset="0"/>
                <a:ea typeface="Calibri" panose="020F0502020204030204" pitchFamily="34" charset="0"/>
                <a:cs typeface="Arial" panose="020B0604020202020204" pitchFamily="34" charset="0"/>
              </a:rPr>
              <a:t>of memory types like shared memory and the L1 cache memory. Additionally, it incorporates registers and, as mentioned earlier, its own scheduler and dispatcher. Both the scheduler and dispatcher, as well as the different memory types, can be found not just within the GPU framework but also within each SM.</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As we advance in our discussions, we'll explain the differences between these units. But for now, this serves as a basic overview of GPU architecture.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Delving deeper into the SM, it's equipped with a </a:t>
            </a:r>
            <a:r>
              <a:rPr lang="en-US" sz="1800" b="1" kern="100" dirty="0">
                <a:effectLst/>
                <a:latin typeface="Calibri" panose="020F0502020204030204" pitchFamily="34" charset="0"/>
                <a:ea typeface="Calibri" panose="020F0502020204030204" pitchFamily="34" charset="0"/>
                <a:cs typeface="Arial" panose="020B0604020202020204" pitchFamily="34" charset="0"/>
              </a:rPr>
              <a:t>variety</a:t>
            </a:r>
            <a:r>
              <a:rPr lang="en-US" sz="1800" kern="100" dirty="0">
                <a:effectLst/>
                <a:latin typeface="Calibri" panose="020F0502020204030204" pitchFamily="34" charset="0"/>
                <a:ea typeface="Calibri" panose="020F0502020204030204" pitchFamily="34" charset="0"/>
                <a:cs typeface="Arial" panose="020B0604020202020204" pitchFamily="34" charset="0"/>
              </a:rPr>
              <a:t> of cores designed for specific tasks. Some of these cores might be dedicated to executing floating-point </a:t>
            </a:r>
            <a:r>
              <a:rPr lang="en-US" sz="1800" b="1" kern="100" dirty="0">
                <a:effectLst/>
                <a:latin typeface="Calibri" panose="020F0502020204030204" pitchFamily="34" charset="0"/>
                <a:ea typeface="Calibri" panose="020F0502020204030204" pitchFamily="34" charset="0"/>
                <a:cs typeface="Arial" panose="020B0604020202020204" pitchFamily="34" charset="0"/>
              </a:rPr>
              <a:t>operations</a:t>
            </a:r>
            <a:r>
              <a:rPr lang="en-US" sz="1800" kern="100" dirty="0">
                <a:effectLst/>
                <a:latin typeface="Calibri" panose="020F0502020204030204" pitchFamily="34" charset="0"/>
                <a:ea typeface="Calibri" panose="020F0502020204030204" pitchFamily="34" charset="0"/>
                <a:cs typeface="Arial" panose="020B0604020202020204" pitchFamily="34" charset="0"/>
              </a:rPr>
              <a:t>, while others execute integer operations. Also, here, in this part, there are units designed for executing specific functions, such as sine, cosine, tan, and log calculations.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Now, let’s look at a real GPU example from Nvidia. And also look at one of its SMs.  Consider the A100 GPU which is released in 2020. What we're looking at here represents just a single SM, not the entire GPU. Within this SM, there's the L1 cache memory. It's essential to note that while the L1 cache level is situated within the SM, the L2 cache memory is a part of the broader GPU and not specifically within the SM. Additionally, as we mentioned, the SM houses a scheduler unit, a dispatcher unit, and several registers.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In terms of </a:t>
            </a:r>
            <a:r>
              <a:rPr lang="en-US" sz="1800" b="1" kern="100" dirty="0">
                <a:effectLst/>
                <a:latin typeface="Calibri" panose="020F0502020204030204" pitchFamily="34" charset="0"/>
                <a:ea typeface="Calibri" panose="020F0502020204030204" pitchFamily="34" charset="0"/>
                <a:cs typeface="Arial" panose="020B0604020202020204" pitchFamily="34" charset="0"/>
              </a:rPr>
              <a:t>execution</a:t>
            </a:r>
            <a:r>
              <a:rPr lang="en-US" sz="1800" kern="100" dirty="0">
                <a:effectLst/>
                <a:latin typeface="Calibri" panose="020F0502020204030204" pitchFamily="34" charset="0"/>
                <a:ea typeface="Calibri" panose="020F0502020204030204" pitchFamily="34" charset="0"/>
                <a:cs typeface="Arial" panose="020B0604020202020204" pitchFamily="34" charset="0"/>
              </a:rPr>
              <a:t> or functional units, the SM is quite </a:t>
            </a:r>
            <a:r>
              <a:rPr lang="en-US" sz="1800" b="1" kern="100" dirty="0">
                <a:effectLst/>
                <a:latin typeface="Calibri" panose="020F0502020204030204" pitchFamily="34" charset="0"/>
                <a:ea typeface="Calibri" panose="020F0502020204030204" pitchFamily="34" charset="0"/>
                <a:cs typeface="Arial" panose="020B0604020202020204" pitchFamily="34" charset="0"/>
              </a:rPr>
              <a:t>diverse</a:t>
            </a:r>
            <a:r>
              <a:rPr lang="en-US" sz="1800" kern="100" dirty="0">
                <a:effectLst/>
                <a:latin typeface="Calibri" panose="020F0502020204030204" pitchFamily="34" charset="0"/>
                <a:ea typeface="Calibri" panose="020F0502020204030204" pitchFamily="34" charset="0"/>
                <a:cs typeface="Arial" panose="020B0604020202020204" pitchFamily="34" charset="0"/>
              </a:rPr>
              <a:t>. We find tensor cores specifically designed for matrix multiplication operations, floating point cores dedicated to handling floating point </a:t>
            </a:r>
            <a:r>
              <a:rPr lang="en-US" sz="1800" b="1" kern="100" dirty="0">
                <a:effectLst/>
                <a:latin typeface="Calibri" panose="020F0502020204030204" pitchFamily="34" charset="0"/>
                <a:ea typeface="Calibri" panose="020F0502020204030204" pitchFamily="34" charset="0"/>
                <a:cs typeface="Arial" panose="020B0604020202020204" pitchFamily="34" charset="0"/>
              </a:rPr>
              <a:t>operations</a:t>
            </a:r>
            <a:r>
              <a:rPr lang="en-US" sz="1800" kern="100" dirty="0">
                <a:effectLst/>
                <a:latin typeface="Calibri" panose="020F0502020204030204" pitchFamily="34" charset="0"/>
                <a:ea typeface="Calibri" panose="020F0502020204030204" pitchFamily="34" charset="0"/>
                <a:cs typeface="Arial" panose="020B0604020202020204" pitchFamily="34" charset="0"/>
              </a:rPr>
              <a:t>, and integer cores. </a:t>
            </a:r>
            <a:r>
              <a:rPr lang="en-US" sz="1800" b="1" kern="100" dirty="0">
                <a:effectLst/>
                <a:latin typeface="Calibri" panose="020F0502020204030204" pitchFamily="34" charset="0"/>
                <a:ea typeface="Calibri" panose="020F0502020204030204" pitchFamily="34" charset="0"/>
                <a:cs typeface="Arial" panose="020B0604020202020204" pitchFamily="34" charset="0"/>
              </a:rPr>
              <a:t>There are </a:t>
            </a:r>
            <a:r>
              <a:rPr lang="en-US" sz="1800" kern="100" dirty="0">
                <a:effectLst/>
                <a:latin typeface="Calibri" panose="020F0502020204030204" pitchFamily="34" charset="0"/>
                <a:ea typeface="Calibri" panose="020F0502020204030204" pitchFamily="34" charset="0"/>
                <a:cs typeface="Arial" panose="020B0604020202020204" pitchFamily="34" charset="0"/>
              </a:rPr>
              <a:t>also special function units tailored for particular tasks as we discussed a few seconds ago. And when it comes to memory interactions, the SM features load and store units, which are responsible for reading from and </a:t>
            </a:r>
            <a:r>
              <a:rPr lang="en-US" sz="1800" b="1" kern="100" dirty="0">
                <a:effectLst/>
                <a:latin typeface="Calibri" panose="020F0502020204030204" pitchFamily="34" charset="0"/>
                <a:ea typeface="Calibri" panose="020F0502020204030204" pitchFamily="34" charset="0"/>
                <a:cs typeface="Arial" panose="020B0604020202020204" pitchFamily="34" charset="0"/>
              </a:rPr>
              <a:t>writing</a:t>
            </a:r>
            <a:r>
              <a:rPr lang="en-US" sz="1800" kern="100" dirty="0">
                <a:effectLst/>
                <a:latin typeface="Calibri" panose="020F0502020204030204" pitchFamily="34" charset="0"/>
                <a:ea typeface="Calibri" panose="020F0502020204030204" pitchFamily="34" charset="0"/>
                <a:cs typeface="Arial" panose="020B0604020202020204" pitchFamily="34" charset="0"/>
              </a:rPr>
              <a:t> values to the memory.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This detailed image provides a snapshot of only a quarter of one SM as found in the whitepaper or the datasheet of the GPU </a:t>
            </a:r>
            <a:r>
              <a:rPr lang="en-US" sz="1800" b="1" kern="100" dirty="0">
                <a:effectLst/>
                <a:latin typeface="Calibri" panose="020F0502020204030204" pitchFamily="34" charset="0"/>
                <a:ea typeface="Calibri" panose="020F0502020204030204" pitchFamily="34" charset="0"/>
                <a:cs typeface="Arial" panose="020B0604020202020204" pitchFamily="34" charset="0"/>
              </a:rPr>
              <a:t>Ampere</a:t>
            </a:r>
            <a:r>
              <a:rPr lang="en-US" sz="1800" kern="100" dirty="0">
                <a:effectLst/>
                <a:latin typeface="Calibri" panose="020F0502020204030204" pitchFamily="34" charset="0"/>
                <a:ea typeface="Calibri" panose="020F0502020204030204" pitchFamily="34" charset="0"/>
                <a:cs typeface="Arial" panose="020B0604020202020204" pitchFamily="34" charset="0"/>
              </a:rPr>
              <a:t> architecture. </a:t>
            </a:r>
            <a:r>
              <a:rPr lang="en-US" sz="1800" dirty="0">
                <a:effectLst/>
                <a:latin typeface="Calibri" panose="020F0502020204030204" pitchFamily="34" charset="0"/>
                <a:ea typeface="Calibri" panose="020F0502020204030204" pitchFamily="34" charset="0"/>
                <a:cs typeface="Arial" panose="020B0604020202020204" pitchFamily="34" charset="0"/>
              </a:rPr>
              <a:t>In upcoming videos, we'll delve deeper into what whitepapers are, where they can be accessed, and other related nuances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This particular image provides a detailed look at the </a:t>
            </a:r>
            <a:r>
              <a:rPr lang="en-US" sz="1800" b="1" kern="100" dirty="0">
                <a:effectLst/>
                <a:latin typeface="Calibri" panose="020F0502020204030204" pitchFamily="34" charset="0"/>
                <a:ea typeface="Calibri" panose="020F0502020204030204" pitchFamily="34" charset="0"/>
                <a:cs typeface="Arial" panose="020B0604020202020204" pitchFamily="34" charset="0"/>
              </a:rPr>
              <a:t>specifications</a:t>
            </a:r>
            <a:r>
              <a:rPr lang="en-US" sz="1800" kern="100" dirty="0">
                <a:effectLst/>
                <a:latin typeface="Calibri" panose="020F0502020204030204" pitchFamily="34" charset="0"/>
                <a:ea typeface="Calibri" panose="020F0502020204030204" pitchFamily="34" charset="0"/>
                <a:cs typeface="Arial" panose="020B0604020202020204" pitchFamily="34" charset="0"/>
              </a:rPr>
              <a:t> of Nvidia's A100 GPU. Within the A100, there are approximately 108 SMs. Each SM contains 64 single precision units or cores. This means that the entire GPU houses around 7000 single precision cores which </a:t>
            </a:r>
            <a:r>
              <a:rPr lang="en-US" sz="2800" b="0" i="0" dirty="0">
                <a:solidFill>
                  <a:srgbClr val="D1D5DB"/>
                </a:solidFill>
                <a:effectLst/>
                <a:latin typeface="Söhne"/>
              </a:rPr>
              <a:t>is a very high count</a:t>
            </a:r>
            <a:r>
              <a:rPr lang="en-US" sz="1800" kern="100" dirty="0">
                <a:effectLst/>
                <a:latin typeface="Calibri" panose="020F0502020204030204" pitchFamily="34" charset="0"/>
                <a:ea typeface="Calibri" panose="020F0502020204030204" pitchFamily="34" charset="0"/>
                <a:cs typeface="Arial" panose="020B0604020202020204" pitchFamily="34" charset="0"/>
              </a:rPr>
              <a:t>. However, remember, this is only accounts for single precision operations. The GPU also holds another 7000 units designated for integer operations, as well as additional special functional units and tensor cores. The sheer computational power of these cores with its high count is why the A100 GPU </a:t>
            </a:r>
            <a:r>
              <a:rPr lang="en-US" sz="1800" b="1" kern="100" dirty="0">
                <a:effectLst/>
                <a:latin typeface="Calibri" panose="020F0502020204030204" pitchFamily="34" charset="0"/>
                <a:ea typeface="Calibri" panose="020F0502020204030204" pitchFamily="34" charset="0"/>
                <a:cs typeface="Arial" panose="020B0604020202020204" pitchFamily="34" charset="0"/>
              </a:rPr>
              <a:t>is a </a:t>
            </a:r>
            <a:r>
              <a:rPr lang="en-US" sz="1800" kern="100" dirty="0">
                <a:effectLst/>
                <a:latin typeface="Calibri" panose="020F0502020204030204" pitchFamily="34" charset="0"/>
                <a:ea typeface="Calibri" panose="020F0502020204030204" pitchFamily="34" charset="0"/>
                <a:cs typeface="Arial" panose="020B0604020202020204" pitchFamily="34" charset="0"/>
              </a:rPr>
              <a:t>central component in numerous high-performance supercomputers globally.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For example, </a:t>
            </a:r>
            <a:r>
              <a:rPr lang="en-US" sz="1800" b="1" kern="100" dirty="0">
                <a:effectLst/>
                <a:latin typeface="Calibri" panose="020F0502020204030204" pitchFamily="34" charset="0"/>
                <a:ea typeface="Calibri" panose="020F0502020204030204" pitchFamily="34" charset="0"/>
                <a:cs typeface="Arial" panose="020B0604020202020204" pitchFamily="34" charset="0"/>
              </a:rPr>
              <a:t>Meta</a:t>
            </a:r>
            <a:r>
              <a:rPr lang="en-US" sz="1800" kern="100" dirty="0">
                <a:effectLst/>
                <a:latin typeface="Calibri" panose="020F0502020204030204" pitchFamily="34" charset="0"/>
                <a:ea typeface="Calibri" panose="020F0502020204030204" pitchFamily="34" charset="0"/>
                <a:cs typeface="Arial" panose="020B0604020202020204" pitchFamily="34" charset="0"/>
              </a:rPr>
              <a:t> recently announced their ambitious </a:t>
            </a:r>
            <a:r>
              <a:rPr lang="en-US" sz="1800" b="1" kern="100" dirty="0">
                <a:effectLst/>
                <a:latin typeface="Calibri" panose="020F0502020204030204" pitchFamily="34" charset="0"/>
                <a:ea typeface="Calibri" panose="020F0502020204030204" pitchFamily="34" charset="0"/>
                <a:cs typeface="Arial" panose="020B0604020202020204" pitchFamily="34" charset="0"/>
              </a:rPr>
              <a:t>project</a:t>
            </a:r>
            <a:r>
              <a:rPr lang="en-US" sz="1800" kern="100" dirty="0">
                <a:effectLst/>
                <a:latin typeface="Calibri" panose="020F0502020204030204" pitchFamily="34" charset="0"/>
                <a:ea typeface="Calibri" panose="020F0502020204030204" pitchFamily="34" charset="0"/>
                <a:cs typeface="Arial" panose="020B0604020202020204" pitchFamily="34" charset="0"/>
              </a:rPr>
              <a:t> to construct the world's most powerful supercomputer. If you </a:t>
            </a:r>
            <a:r>
              <a:rPr lang="en-US" sz="1800" b="1" kern="100" dirty="0">
                <a:effectLst/>
                <a:latin typeface="Calibri" panose="020F0502020204030204" pitchFamily="34" charset="0"/>
                <a:ea typeface="Calibri" panose="020F0502020204030204" pitchFamily="34" charset="0"/>
                <a:cs typeface="Arial" panose="020B0604020202020204" pitchFamily="34" charset="0"/>
              </a:rPr>
              <a:t>refer</a:t>
            </a:r>
            <a:r>
              <a:rPr lang="en-US" sz="1800" kern="100" dirty="0">
                <a:effectLst/>
                <a:latin typeface="Calibri" panose="020F0502020204030204" pitchFamily="34" charset="0"/>
                <a:ea typeface="Calibri" panose="020F0502020204030204" pitchFamily="34" charset="0"/>
                <a:cs typeface="Arial" panose="020B0604020202020204" pitchFamily="34" charset="0"/>
              </a:rPr>
              <a:t> to the official Meta website's article, it becomes evident that their supercomputing architecture heavily relies on the A100 systems. In the realm of recent developments, there's speculation that they might integrate the </a:t>
            </a:r>
            <a:r>
              <a:rPr lang="en-US" sz="1800" b="1" kern="100" dirty="0">
                <a:effectLst/>
                <a:latin typeface="Calibri" panose="020F0502020204030204" pitchFamily="34" charset="0"/>
                <a:ea typeface="Calibri" panose="020F0502020204030204" pitchFamily="34" charset="0"/>
                <a:cs typeface="Arial" panose="020B0604020202020204" pitchFamily="34" charset="0"/>
              </a:rPr>
              <a:t>newly</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Calibri" panose="020F0502020204030204" pitchFamily="34" charset="0"/>
                <a:ea typeface="Calibri" panose="020F0502020204030204" pitchFamily="34" charset="0"/>
                <a:cs typeface="Arial" panose="020B0604020202020204" pitchFamily="34" charset="0"/>
              </a:rPr>
              <a:t>unveiled</a:t>
            </a:r>
            <a:r>
              <a:rPr lang="en-US" sz="1800" kern="100" dirty="0">
                <a:effectLst/>
                <a:latin typeface="Calibri" panose="020F0502020204030204" pitchFamily="34" charset="0"/>
                <a:ea typeface="Calibri" panose="020F0502020204030204" pitchFamily="34" charset="0"/>
                <a:cs typeface="Arial" panose="020B0604020202020204" pitchFamily="34" charset="0"/>
              </a:rPr>
              <a:t> H100 GPU which is lunched in 2022. This is two years following the release of the A100 GPU or the Ampere architecture. Comparing to the A100 GPU,  the H100 boasts further advancements and enhancements.</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To highlight the significance of Nvidia GPUs, especially the A100 GPU, let's delve into the top 500 supercomputers worldwide. You can find this list on the "Top 500" website, which provides detailed information about the world's leading supercomputers . as we see here is the top500 website , --- </a:t>
            </a:r>
            <a:r>
              <a:rPr lang="en-US" sz="1800" b="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stop here for 5 seconds</a:t>
            </a:r>
            <a:r>
              <a:rPr lang="en-US" sz="1800"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Let's navigate to the list and specifically search for the presence of the A100.</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t>
            </a:r>
            <a:r>
              <a:rPr lang="en-US" sz="1800" b="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read this more slowly)</a:t>
            </a:r>
            <a:r>
              <a:rPr lang="en-US" sz="1800"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As observed in this picture,  the A100 GPU exists in 3 of the top </a:t>
            </a:r>
            <a:r>
              <a:rPr lang="en-US" sz="1800" kern="100">
                <a:effectLst/>
                <a:latin typeface="Calibri" panose="020F0502020204030204" pitchFamily="34" charset="0"/>
                <a:ea typeface="Calibri" panose="020F0502020204030204" pitchFamily="34" charset="0"/>
                <a:cs typeface="Arial" panose="020B0604020202020204" pitchFamily="34" charset="0"/>
              </a:rPr>
              <a:t>0 supercomputers. Specifically</a:t>
            </a:r>
            <a:r>
              <a:rPr lang="en-US" sz="1800" kern="100" dirty="0">
                <a:effectLst/>
                <a:latin typeface="Calibri" panose="020F0502020204030204" pitchFamily="34" charset="0"/>
                <a:ea typeface="Calibri" panose="020F0502020204030204" pitchFamily="34" charset="0"/>
                <a:cs typeface="Arial" panose="020B0604020202020204" pitchFamily="34" charset="0"/>
              </a:rPr>
              <a:t>, it's integrated into the fourth-ranked supercomputer, known as the Leonardo supercomputer, as well as the supercomputers ranked at numbers 7 and 8.</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Thank you for delving into the world of GPUs with us. Remember, technology is ever-evolving. Stay curious, and I'll see you in the next video!</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4BC2344-6716-43DB-9B23-380F07E3BFE3}" type="slidenum">
              <a:rPr lang="en-US" smtClean="0"/>
              <a:t>7</a:t>
            </a:fld>
            <a:endParaRPr lang="en-US"/>
          </a:p>
        </p:txBody>
      </p:sp>
    </p:spTree>
    <p:extLst>
      <p:ext uri="{BB962C8B-B14F-4D97-AF65-F5344CB8AC3E}">
        <p14:creationId xmlns:p14="http://schemas.microsoft.com/office/powerpoint/2010/main" val="3492752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To highlight the significance of Nvidia GPUs, especially the A100 GPU, let's delve into the top 500 supercomputers worldwide. You can find this list on the "Top500" website, which provides detailed information about the world's leading supercomputers . as we see here, the A100 GPU is prominently featured in several supercomputers. Specifically, it's integrated into the fourth-ranked supercomputer, known as the Leonardo supercomputer, as well as the supercomputers ranked at numbers 8 and 9.</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Okay.</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4BC2344-6716-43DB-9B23-380F07E3BFE3}" type="slidenum">
              <a:rPr lang="en-US" smtClean="0"/>
              <a:t>8</a:t>
            </a:fld>
            <a:endParaRPr lang="en-US"/>
          </a:p>
        </p:txBody>
      </p:sp>
    </p:spTree>
    <p:extLst>
      <p:ext uri="{BB962C8B-B14F-4D97-AF65-F5344CB8AC3E}">
        <p14:creationId xmlns:p14="http://schemas.microsoft.com/office/powerpoint/2010/main" val="3344001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Arial" panose="020B0604020202020204" pitchFamily="34" charset="0"/>
              </a:rPr>
              <a:t>Thank you for delving into the world of GPUs with us and I'll see you in the next video!</a:t>
            </a:r>
          </a:p>
          <a:p>
            <a:endParaRPr lang="en-US" dirty="0"/>
          </a:p>
        </p:txBody>
      </p:sp>
      <p:sp>
        <p:nvSpPr>
          <p:cNvPr id="4" name="Slide Number Placeholder 3"/>
          <p:cNvSpPr>
            <a:spLocks noGrp="1"/>
          </p:cNvSpPr>
          <p:nvPr>
            <p:ph type="sldNum" sz="quarter" idx="5"/>
          </p:nvPr>
        </p:nvSpPr>
        <p:spPr/>
        <p:txBody>
          <a:bodyPr/>
          <a:lstStyle/>
          <a:p>
            <a:fld id="{64BC2344-6716-43DB-9B23-380F07E3BFE3}" type="slidenum">
              <a:rPr lang="en-US" smtClean="0"/>
              <a:t>9</a:t>
            </a:fld>
            <a:endParaRPr lang="en-US"/>
          </a:p>
        </p:txBody>
      </p:sp>
    </p:spTree>
    <p:extLst>
      <p:ext uri="{BB962C8B-B14F-4D97-AF65-F5344CB8AC3E}">
        <p14:creationId xmlns:p14="http://schemas.microsoft.com/office/powerpoint/2010/main" val="149035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DDFFE5-5CE9-4F41-98BE-3C4A41E8B26D}"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CBDC-7D1F-44F1-97EB-7B643D374142}" type="slidenum">
              <a:rPr lang="en-US" smtClean="0"/>
              <a:t>‹#›</a:t>
            </a:fld>
            <a:endParaRPr lang="en-US"/>
          </a:p>
        </p:txBody>
      </p:sp>
    </p:spTree>
    <p:extLst>
      <p:ext uri="{BB962C8B-B14F-4D97-AF65-F5344CB8AC3E}">
        <p14:creationId xmlns:p14="http://schemas.microsoft.com/office/powerpoint/2010/main" val="177481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DDFFE5-5CE9-4F41-98BE-3C4A41E8B26D}"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CBDC-7D1F-44F1-97EB-7B643D374142}" type="slidenum">
              <a:rPr lang="en-US" smtClean="0"/>
              <a:t>‹#›</a:t>
            </a:fld>
            <a:endParaRPr lang="en-US"/>
          </a:p>
        </p:txBody>
      </p:sp>
    </p:spTree>
    <p:extLst>
      <p:ext uri="{BB962C8B-B14F-4D97-AF65-F5344CB8AC3E}">
        <p14:creationId xmlns:p14="http://schemas.microsoft.com/office/powerpoint/2010/main" val="67502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DDFFE5-5CE9-4F41-98BE-3C4A41E8B26D}"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CBDC-7D1F-44F1-97EB-7B643D374142}" type="slidenum">
              <a:rPr lang="en-US" smtClean="0"/>
              <a:t>‹#›</a:t>
            </a:fld>
            <a:endParaRPr lang="en-US"/>
          </a:p>
        </p:txBody>
      </p:sp>
    </p:spTree>
    <p:extLst>
      <p:ext uri="{BB962C8B-B14F-4D97-AF65-F5344CB8AC3E}">
        <p14:creationId xmlns:p14="http://schemas.microsoft.com/office/powerpoint/2010/main" val="322509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DDFFE5-5CE9-4F41-98BE-3C4A41E8B26D}"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CBDC-7D1F-44F1-97EB-7B643D374142}" type="slidenum">
              <a:rPr lang="en-US" smtClean="0"/>
              <a:t>‹#›</a:t>
            </a:fld>
            <a:endParaRPr lang="en-US"/>
          </a:p>
        </p:txBody>
      </p:sp>
    </p:spTree>
    <p:extLst>
      <p:ext uri="{BB962C8B-B14F-4D97-AF65-F5344CB8AC3E}">
        <p14:creationId xmlns:p14="http://schemas.microsoft.com/office/powerpoint/2010/main" val="164259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DFFE5-5CE9-4F41-98BE-3C4A41E8B26D}"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CBDC-7D1F-44F1-97EB-7B643D374142}" type="slidenum">
              <a:rPr lang="en-US" smtClean="0"/>
              <a:t>‹#›</a:t>
            </a:fld>
            <a:endParaRPr lang="en-US"/>
          </a:p>
        </p:txBody>
      </p:sp>
    </p:spTree>
    <p:extLst>
      <p:ext uri="{BB962C8B-B14F-4D97-AF65-F5344CB8AC3E}">
        <p14:creationId xmlns:p14="http://schemas.microsoft.com/office/powerpoint/2010/main" val="19812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DDFFE5-5CE9-4F41-98BE-3C4A41E8B26D}"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CBDC-7D1F-44F1-97EB-7B643D374142}" type="slidenum">
              <a:rPr lang="en-US" smtClean="0"/>
              <a:t>‹#›</a:t>
            </a:fld>
            <a:endParaRPr lang="en-US"/>
          </a:p>
        </p:txBody>
      </p:sp>
    </p:spTree>
    <p:extLst>
      <p:ext uri="{BB962C8B-B14F-4D97-AF65-F5344CB8AC3E}">
        <p14:creationId xmlns:p14="http://schemas.microsoft.com/office/powerpoint/2010/main" val="349300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DDFFE5-5CE9-4F41-98BE-3C4A41E8B26D}"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ECBDC-7D1F-44F1-97EB-7B643D374142}" type="slidenum">
              <a:rPr lang="en-US" smtClean="0"/>
              <a:t>‹#›</a:t>
            </a:fld>
            <a:endParaRPr lang="en-US"/>
          </a:p>
        </p:txBody>
      </p:sp>
    </p:spTree>
    <p:extLst>
      <p:ext uri="{BB962C8B-B14F-4D97-AF65-F5344CB8AC3E}">
        <p14:creationId xmlns:p14="http://schemas.microsoft.com/office/powerpoint/2010/main" val="282676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DDFFE5-5CE9-4F41-98BE-3C4A41E8B26D}"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ECBDC-7D1F-44F1-97EB-7B643D374142}" type="slidenum">
              <a:rPr lang="en-US" smtClean="0"/>
              <a:t>‹#›</a:t>
            </a:fld>
            <a:endParaRPr lang="en-US"/>
          </a:p>
        </p:txBody>
      </p:sp>
    </p:spTree>
    <p:extLst>
      <p:ext uri="{BB962C8B-B14F-4D97-AF65-F5344CB8AC3E}">
        <p14:creationId xmlns:p14="http://schemas.microsoft.com/office/powerpoint/2010/main" val="413017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DFFE5-5CE9-4F41-98BE-3C4A41E8B26D}"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ECBDC-7D1F-44F1-97EB-7B643D374142}" type="slidenum">
              <a:rPr lang="en-US" smtClean="0"/>
              <a:t>‹#›</a:t>
            </a:fld>
            <a:endParaRPr lang="en-US"/>
          </a:p>
        </p:txBody>
      </p:sp>
    </p:spTree>
    <p:extLst>
      <p:ext uri="{BB962C8B-B14F-4D97-AF65-F5344CB8AC3E}">
        <p14:creationId xmlns:p14="http://schemas.microsoft.com/office/powerpoint/2010/main" val="200673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DDFFE5-5CE9-4F41-98BE-3C4A41E8B26D}"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CBDC-7D1F-44F1-97EB-7B643D374142}" type="slidenum">
              <a:rPr lang="en-US" smtClean="0"/>
              <a:t>‹#›</a:t>
            </a:fld>
            <a:endParaRPr lang="en-US"/>
          </a:p>
        </p:txBody>
      </p:sp>
    </p:spTree>
    <p:extLst>
      <p:ext uri="{BB962C8B-B14F-4D97-AF65-F5344CB8AC3E}">
        <p14:creationId xmlns:p14="http://schemas.microsoft.com/office/powerpoint/2010/main" val="382592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DDFFE5-5CE9-4F41-98BE-3C4A41E8B26D}"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CBDC-7D1F-44F1-97EB-7B643D374142}" type="slidenum">
              <a:rPr lang="en-US" smtClean="0"/>
              <a:t>‹#›</a:t>
            </a:fld>
            <a:endParaRPr lang="en-US"/>
          </a:p>
        </p:txBody>
      </p:sp>
    </p:spTree>
    <p:extLst>
      <p:ext uri="{BB962C8B-B14F-4D97-AF65-F5344CB8AC3E}">
        <p14:creationId xmlns:p14="http://schemas.microsoft.com/office/powerpoint/2010/main" val="382815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DFFE5-5CE9-4F41-98BE-3C4A41E8B26D}"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ECBDC-7D1F-44F1-97EB-7B643D374142}" type="slidenum">
              <a:rPr lang="en-US" smtClean="0"/>
              <a:t>‹#›</a:t>
            </a:fld>
            <a:endParaRPr lang="en-US"/>
          </a:p>
        </p:txBody>
      </p:sp>
    </p:spTree>
    <p:extLst>
      <p:ext uri="{BB962C8B-B14F-4D97-AF65-F5344CB8AC3E}">
        <p14:creationId xmlns:p14="http://schemas.microsoft.com/office/powerpoint/2010/main" val="3765414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B14E791-165F-344E-BF0E-59CD826800BF}" type="slidenum">
              <a:rPr lang="en-US" smtClean="0"/>
              <a:pPr/>
              <a:t>1</a:t>
            </a:fld>
            <a:endParaRPr lang="en-US" dirty="0"/>
          </a:p>
        </p:txBody>
      </p:sp>
      <p:sp>
        <p:nvSpPr>
          <p:cNvPr id="10" name="TextBox 9"/>
          <p:cNvSpPr txBox="1"/>
          <p:nvPr/>
        </p:nvSpPr>
        <p:spPr>
          <a:xfrm>
            <a:off x="171449" y="71250"/>
            <a:ext cx="9477877"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Introduction to GPU Architecture</a:t>
            </a:r>
          </a:p>
        </p:txBody>
      </p:sp>
      <p:sp>
        <p:nvSpPr>
          <p:cNvPr id="12" name="Content Placeholder 3"/>
          <p:cNvSpPr txBox="1">
            <a:spLocks/>
          </p:cNvSpPr>
          <p:nvPr/>
        </p:nvSpPr>
        <p:spPr>
          <a:xfrm>
            <a:off x="3234038" y="1351482"/>
            <a:ext cx="5476557" cy="1127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00B050"/>
              </a:buClr>
              <a:buNone/>
            </a:pPr>
            <a:r>
              <a:rPr lang="en-GB" sz="4400" i="1" dirty="0">
                <a:solidFill>
                  <a:srgbClr val="C00000"/>
                </a:solidFill>
              </a:rPr>
              <a:t>Hamdy Sultan</a:t>
            </a:r>
          </a:p>
        </p:txBody>
      </p:sp>
      <p:cxnSp>
        <p:nvCxnSpPr>
          <p:cNvPr id="13" name="Straight Connector 12"/>
          <p:cNvCxnSpPr/>
          <p:nvPr/>
        </p:nvCxnSpPr>
        <p:spPr>
          <a:xfrm flipV="1">
            <a:off x="0" y="811530"/>
            <a:ext cx="12192000" cy="1039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1028" name="Picture 4" descr="NEC HPC LX Series - NVi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110" y="2478505"/>
            <a:ext cx="95250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72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a:xfrm>
            <a:off x="574963" y="2680854"/>
            <a:ext cx="8409710" cy="17560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dirty="0"/>
          </a:p>
        </p:txBody>
      </p:sp>
      <p:cxnSp>
        <p:nvCxnSpPr>
          <p:cNvPr id="8" name="Straight Connector 7"/>
          <p:cNvCxnSpPr/>
          <p:nvPr/>
        </p:nvCxnSpPr>
        <p:spPr>
          <a:xfrm flipV="1">
            <a:off x="0" y="811530"/>
            <a:ext cx="12192000" cy="1039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1450" y="-50244"/>
            <a:ext cx="6721712" cy="861774"/>
          </a:xfrm>
          <a:prstGeom prst="rect">
            <a:avLst/>
          </a:prstGeom>
          <a:noFill/>
        </p:spPr>
        <p:txBody>
          <a:bodyPr wrap="none" rtlCol="0">
            <a:spAutoFit/>
          </a:bodyPr>
          <a:lstStyle/>
          <a:p>
            <a:r>
              <a:rPr lang="en-US" sz="5000" dirty="0">
                <a:latin typeface="Times New Roman" panose="02020603050405020304" pitchFamily="18" charset="0"/>
                <a:cs typeface="Times New Roman" panose="02020603050405020304" pitchFamily="18" charset="0"/>
              </a:rPr>
              <a:t>GPU hardware in general</a:t>
            </a:r>
          </a:p>
        </p:txBody>
      </p:sp>
      <p:sp>
        <p:nvSpPr>
          <p:cNvPr id="10" name="Content Placeholder 3"/>
          <p:cNvSpPr txBox="1">
            <a:spLocks/>
          </p:cNvSpPr>
          <p:nvPr/>
        </p:nvSpPr>
        <p:spPr>
          <a:xfrm>
            <a:off x="87802" y="1038300"/>
            <a:ext cx="11555730" cy="1016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Host interface</a:t>
            </a:r>
          </a:p>
          <a:p>
            <a:pPr lvl="1">
              <a:buClr>
                <a:srgbClr val="00B050"/>
              </a:buClr>
            </a:pPr>
            <a:r>
              <a:rPr lang="en-GB" dirty="0"/>
              <a:t>PCI.</a:t>
            </a:r>
          </a:p>
          <a:p>
            <a:endParaRPr lang="en-US" dirty="0"/>
          </a:p>
        </p:txBody>
      </p:sp>
      <p:sp>
        <p:nvSpPr>
          <p:cNvPr id="11" name="Content Placeholder 3"/>
          <p:cNvSpPr txBox="1">
            <a:spLocks/>
          </p:cNvSpPr>
          <p:nvPr/>
        </p:nvSpPr>
        <p:spPr>
          <a:xfrm>
            <a:off x="120979" y="2034293"/>
            <a:ext cx="11555730" cy="1016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Streaming multiprocessor (SM)</a:t>
            </a:r>
          </a:p>
          <a:p>
            <a:pPr lvl="1">
              <a:buClr>
                <a:srgbClr val="00B050"/>
              </a:buClr>
            </a:pPr>
            <a:r>
              <a:rPr lang="en-GB" dirty="0"/>
              <a:t>Consists of many cores (in basic).</a:t>
            </a:r>
          </a:p>
          <a:p>
            <a:endParaRPr lang="en-US" dirty="0"/>
          </a:p>
        </p:txBody>
      </p:sp>
      <p:sp>
        <p:nvSpPr>
          <p:cNvPr id="12" name="Content Placeholder 3"/>
          <p:cNvSpPr txBox="1">
            <a:spLocks/>
          </p:cNvSpPr>
          <p:nvPr/>
        </p:nvSpPr>
        <p:spPr>
          <a:xfrm>
            <a:off x="120979" y="2943680"/>
            <a:ext cx="11555730" cy="1016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Cores</a:t>
            </a:r>
          </a:p>
          <a:p>
            <a:pPr lvl="1">
              <a:buClr>
                <a:srgbClr val="00B050"/>
              </a:buClr>
            </a:pPr>
            <a:r>
              <a:rPr lang="en-GB" dirty="0"/>
              <a:t>Integer, floating and special</a:t>
            </a:r>
          </a:p>
        </p:txBody>
      </p:sp>
      <p:sp>
        <p:nvSpPr>
          <p:cNvPr id="13" name="Content Placeholder 3"/>
          <p:cNvSpPr txBox="1">
            <a:spLocks/>
          </p:cNvSpPr>
          <p:nvPr/>
        </p:nvSpPr>
        <p:spPr>
          <a:xfrm>
            <a:off x="120979" y="3954407"/>
            <a:ext cx="11555730" cy="1016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Giga-thread scheduler</a:t>
            </a:r>
          </a:p>
          <a:p>
            <a:pPr lvl="1">
              <a:buClr>
                <a:srgbClr val="00B050"/>
              </a:buClr>
            </a:pPr>
            <a:r>
              <a:rPr lang="en-GB" dirty="0"/>
              <a:t>Used to assign blocks to SM.</a:t>
            </a:r>
          </a:p>
        </p:txBody>
      </p:sp>
      <p:sp>
        <p:nvSpPr>
          <p:cNvPr id="15" name="Content Placeholder 3"/>
          <p:cNvSpPr txBox="1">
            <a:spLocks/>
          </p:cNvSpPr>
          <p:nvPr/>
        </p:nvSpPr>
        <p:spPr>
          <a:xfrm>
            <a:off x="87802" y="4878528"/>
            <a:ext cx="11555730" cy="1016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Different types of Memory</a:t>
            </a:r>
          </a:p>
          <a:p>
            <a:pPr lvl="1">
              <a:buClr>
                <a:srgbClr val="00B050"/>
              </a:buClr>
            </a:pPr>
            <a:r>
              <a:rPr lang="en-GB" dirty="0"/>
              <a:t>Global M, L2 cache, L1 cache. registers.</a:t>
            </a:r>
          </a:p>
        </p:txBody>
      </p:sp>
      <p:pic>
        <p:nvPicPr>
          <p:cNvPr id="17" name="Content Placeholder 8">
            <a:extLst>
              <a:ext uri="{FF2B5EF4-FFF2-40B4-BE49-F238E27FC236}">
                <a16:creationId xmlns:a16="http://schemas.microsoft.com/office/drawing/2014/main" id="{7AEAEAC7-55A2-3B4D-A0BD-76593F6D9F09}"/>
              </a:ext>
            </a:extLst>
          </p:cNvPr>
          <p:cNvPicPr>
            <a:picLocks noChangeAspect="1"/>
          </p:cNvPicPr>
          <p:nvPr/>
        </p:nvPicPr>
        <p:blipFill rotWithShape="1">
          <a:blip r:embed="rId2"/>
          <a:srcRect l="5294" t="2226" r="5707" b="13178"/>
          <a:stretch/>
        </p:blipFill>
        <p:spPr>
          <a:xfrm>
            <a:off x="5738279" y="1240047"/>
            <a:ext cx="6359237" cy="5025671"/>
          </a:xfrm>
          <a:prstGeom prst="rect">
            <a:avLst/>
          </a:prstGeom>
        </p:spPr>
      </p:pic>
      <p:pic>
        <p:nvPicPr>
          <p:cNvPr id="18" name="Picture 17"/>
          <p:cNvPicPr>
            <a:picLocks noChangeAspect="1"/>
          </p:cNvPicPr>
          <p:nvPr/>
        </p:nvPicPr>
        <p:blipFill rotWithShape="1">
          <a:blip r:embed="rId3"/>
          <a:srcRect l="24650" r="28855" b="87418"/>
          <a:stretch/>
        </p:blipFill>
        <p:spPr>
          <a:xfrm>
            <a:off x="2697047" y="2893676"/>
            <a:ext cx="2990085" cy="514393"/>
          </a:xfrm>
          <a:prstGeom prst="rect">
            <a:avLst/>
          </a:prstGeom>
        </p:spPr>
      </p:pic>
      <p:pic>
        <p:nvPicPr>
          <p:cNvPr id="19" name="Picture 18"/>
          <p:cNvPicPr>
            <a:picLocks noChangeAspect="1"/>
          </p:cNvPicPr>
          <p:nvPr/>
        </p:nvPicPr>
        <p:blipFill rotWithShape="1">
          <a:blip r:embed="rId3"/>
          <a:srcRect l="70446" t="1658" r="21475" b="89700"/>
          <a:stretch/>
        </p:blipFill>
        <p:spPr>
          <a:xfrm>
            <a:off x="2102268" y="2947562"/>
            <a:ext cx="561602" cy="381889"/>
          </a:xfrm>
          <a:prstGeom prst="rect">
            <a:avLst/>
          </a:prstGeom>
        </p:spPr>
      </p:pic>
      <p:sp>
        <p:nvSpPr>
          <p:cNvPr id="2" name="Rectangle 1"/>
          <p:cNvSpPr/>
          <p:nvPr/>
        </p:nvSpPr>
        <p:spPr>
          <a:xfrm>
            <a:off x="10038726" y="6167421"/>
            <a:ext cx="6096000" cy="646331"/>
          </a:xfrm>
          <a:prstGeom prst="rect">
            <a:avLst/>
          </a:prstGeom>
        </p:spPr>
        <p:txBody>
          <a:bodyPr>
            <a:spAutoFit/>
          </a:bodyPr>
          <a:lstStyle/>
          <a:p>
            <a:r>
              <a:rPr lang="en-US" dirty="0"/>
              <a:t>image: Freepik.com</a:t>
            </a:r>
          </a:p>
          <a:p>
            <a:r>
              <a:rPr lang="en-US" dirty="0"/>
              <a:t>bhphotovideo.com</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2099" y="1650253"/>
            <a:ext cx="7546627" cy="4689246"/>
          </a:xfrm>
          <a:prstGeom prst="rect">
            <a:avLst/>
          </a:prstGeom>
          <a:ln>
            <a:noFill/>
          </a:ln>
          <a:effectLst>
            <a:softEdge rad="112500"/>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75430">
            <a:off x="5759114" y="2167758"/>
            <a:ext cx="3287747" cy="3287747"/>
          </a:xfrm>
          <a:prstGeom prst="rect">
            <a:avLst/>
          </a:prstGeom>
        </p:spPr>
      </p:pic>
      <p:pic>
        <p:nvPicPr>
          <p:cNvPr id="7" name="Picture 6">
            <a:extLst>
              <a:ext uri="{FF2B5EF4-FFF2-40B4-BE49-F238E27FC236}">
                <a16:creationId xmlns:a16="http://schemas.microsoft.com/office/drawing/2014/main" id="{09175795-924B-0A7E-4052-3F89109C4317}"/>
              </a:ext>
            </a:extLst>
          </p:cNvPr>
          <p:cNvPicPr>
            <a:picLocks noChangeAspect="1"/>
          </p:cNvPicPr>
          <p:nvPr/>
        </p:nvPicPr>
        <p:blipFill>
          <a:blip r:embed="rId6"/>
          <a:stretch>
            <a:fillRect/>
          </a:stretch>
        </p:blipFill>
        <p:spPr>
          <a:xfrm>
            <a:off x="6552931" y="961954"/>
            <a:ext cx="5090601" cy="5776461"/>
          </a:xfrm>
          <a:prstGeom prst="rect">
            <a:avLst/>
          </a:prstGeom>
        </p:spPr>
      </p:pic>
    </p:spTree>
    <p:extLst>
      <p:ext uri="{BB962C8B-B14F-4D97-AF65-F5344CB8AC3E}">
        <p14:creationId xmlns:p14="http://schemas.microsoft.com/office/powerpoint/2010/main" val="551518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18"/>
                                        </p:tgtEl>
                                      </p:cBhvr>
                                    </p:animEffect>
                                    <p:set>
                                      <p:cBhvr>
                                        <p:cTn id="40" dur="1" fill="hold">
                                          <p:stCondLst>
                                            <p:cond delay="499"/>
                                          </p:stCondLst>
                                        </p:cTn>
                                        <p:tgtEl>
                                          <p:spTgt spid="18"/>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7"/>
                                        </p:tgtEl>
                                      </p:cBhvr>
                                    </p:animEffect>
                                    <p:set>
                                      <p:cBhvr>
                                        <p:cTn id="63" dur="1" fill="hold">
                                          <p:stCondLst>
                                            <p:cond delay="499"/>
                                          </p:stCondLst>
                                        </p:cTn>
                                        <p:tgtEl>
                                          <p:spTgt spid="7"/>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a:xfrm>
            <a:off x="103910" y="2680854"/>
            <a:ext cx="8409710" cy="17560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dirty="0"/>
          </a:p>
        </p:txBody>
      </p:sp>
      <p:cxnSp>
        <p:nvCxnSpPr>
          <p:cNvPr id="8" name="Straight Connector 7"/>
          <p:cNvCxnSpPr/>
          <p:nvPr/>
        </p:nvCxnSpPr>
        <p:spPr>
          <a:xfrm flipV="1">
            <a:off x="103910" y="811530"/>
            <a:ext cx="12192000" cy="1039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2182" y="81458"/>
            <a:ext cx="4495141" cy="630942"/>
          </a:xfrm>
          <a:prstGeom prst="rect">
            <a:avLst/>
          </a:prstGeom>
          <a:noFill/>
        </p:spPr>
        <p:txBody>
          <a:bodyPr wrap="none" rtlCol="0">
            <a:spAutoFit/>
          </a:bodyPr>
          <a:lstStyle/>
          <a:p>
            <a:r>
              <a:rPr lang="en-US" sz="3500" dirty="0">
                <a:latin typeface="Times New Roman" panose="02020603050405020304" pitchFamily="18" charset="0"/>
                <a:cs typeface="Times New Roman" panose="02020603050405020304" pitchFamily="18" charset="0"/>
              </a:rPr>
              <a:t>GPU memory hierarchy</a:t>
            </a:r>
          </a:p>
        </p:txBody>
      </p:sp>
      <p:sp>
        <p:nvSpPr>
          <p:cNvPr id="10" name="Content Placeholder 3"/>
          <p:cNvSpPr txBox="1">
            <a:spLocks/>
          </p:cNvSpPr>
          <p:nvPr/>
        </p:nvSpPr>
        <p:spPr>
          <a:xfrm>
            <a:off x="103910" y="1038300"/>
            <a:ext cx="11555730" cy="1016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Global memory</a:t>
            </a:r>
          </a:p>
          <a:p>
            <a:pPr lvl="1">
              <a:buClr>
                <a:srgbClr val="00B050"/>
              </a:buClr>
            </a:pPr>
            <a:r>
              <a:rPr lang="en-GB" dirty="0"/>
              <a:t>Accessible by all threads and the CPU – </a:t>
            </a:r>
          </a:p>
          <a:p>
            <a:endParaRPr lang="en-US" dirty="0"/>
          </a:p>
        </p:txBody>
      </p:sp>
      <p:sp>
        <p:nvSpPr>
          <p:cNvPr id="11" name="Content Placeholder 3"/>
          <p:cNvSpPr txBox="1">
            <a:spLocks/>
          </p:cNvSpPr>
          <p:nvPr/>
        </p:nvSpPr>
        <p:spPr>
          <a:xfrm>
            <a:off x="103910" y="1986317"/>
            <a:ext cx="11555730" cy="1016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L2 cache</a:t>
            </a:r>
          </a:p>
          <a:p>
            <a:pPr lvl="1"/>
            <a:r>
              <a:rPr lang="en-US" dirty="0"/>
              <a:t>Accessible by all threads</a:t>
            </a:r>
          </a:p>
        </p:txBody>
      </p:sp>
      <p:sp>
        <p:nvSpPr>
          <p:cNvPr id="12" name="Content Placeholder 3"/>
          <p:cNvSpPr txBox="1">
            <a:spLocks/>
          </p:cNvSpPr>
          <p:nvPr/>
        </p:nvSpPr>
        <p:spPr>
          <a:xfrm>
            <a:off x="103910" y="2941221"/>
            <a:ext cx="11555730" cy="10166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L1 cache</a:t>
            </a:r>
          </a:p>
          <a:p>
            <a:pPr lvl="1">
              <a:buClr>
                <a:srgbClr val="00B050"/>
              </a:buClr>
            </a:pPr>
            <a:r>
              <a:rPr lang="en-GB" dirty="0"/>
              <a:t>Accessible by all threads inside the block</a:t>
            </a:r>
          </a:p>
          <a:p>
            <a:pPr lvl="1">
              <a:buClr>
                <a:srgbClr val="00B050"/>
              </a:buClr>
            </a:pPr>
            <a:r>
              <a:rPr lang="en-GB" dirty="0"/>
              <a:t>(Hardware Cache)</a:t>
            </a:r>
          </a:p>
        </p:txBody>
      </p:sp>
      <p:sp>
        <p:nvSpPr>
          <p:cNvPr id="13" name="Content Placeholder 3"/>
          <p:cNvSpPr txBox="1">
            <a:spLocks/>
          </p:cNvSpPr>
          <p:nvPr/>
        </p:nvSpPr>
        <p:spPr>
          <a:xfrm>
            <a:off x="103910" y="5366976"/>
            <a:ext cx="11555730" cy="1016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registers</a:t>
            </a:r>
          </a:p>
          <a:p>
            <a:pPr lvl="1">
              <a:buClr>
                <a:srgbClr val="00B050"/>
              </a:buClr>
            </a:pPr>
            <a:r>
              <a:rPr lang="en-GB" dirty="0"/>
              <a:t>Per thread (lifetime is the thread lifetime)</a:t>
            </a:r>
          </a:p>
        </p:txBody>
      </p:sp>
      <p:sp>
        <p:nvSpPr>
          <p:cNvPr id="17" name="Content Placeholder 3"/>
          <p:cNvSpPr txBox="1">
            <a:spLocks/>
          </p:cNvSpPr>
          <p:nvPr/>
        </p:nvSpPr>
        <p:spPr>
          <a:xfrm>
            <a:off x="103910" y="3972586"/>
            <a:ext cx="11555730" cy="144939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Shared memory</a:t>
            </a:r>
          </a:p>
          <a:p>
            <a:pPr lvl="1">
              <a:buClr>
                <a:srgbClr val="00B050"/>
              </a:buClr>
            </a:pPr>
            <a:r>
              <a:rPr lang="en-US" dirty="0"/>
              <a:t>Accessible by all threads inside the block</a:t>
            </a:r>
          </a:p>
          <a:p>
            <a:pPr lvl="1">
              <a:buClr>
                <a:srgbClr val="00B050"/>
              </a:buClr>
            </a:pPr>
            <a:r>
              <a:rPr lang="en-US" dirty="0">
                <a:solidFill>
                  <a:srgbClr val="C00000"/>
                </a:solidFill>
              </a:rPr>
              <a:t>Programmable</a:t>
            </a:r>
            <a:r>
              <a:rPr lang="en-US" dirty="0"/>
              <a:t> (Software cache)</a:t>
            </a:r>
          </a:p>
          <a:p>
            <a:pPr lvl="1">
              <a:buClr>
                <a:srgbClr val="00B050"/>
              </a:buClr>
            </a:pPr>
            <a:r>
              <a:rPr lang="en-US" dirty="0"/>
              <a:t>Allows for threads to communicate and share data between one another</a:t>
            </a:r>
            <a:endParaRPr lang="en-GB" dirty="0"/>
          </a:p>
        </p:txBody>
      </p:sp>
      <p:sp>
        <p:nvSpPr>
          <p:cNvPr id="18" name="Content Placeholder 3"/>
          <p:cNvSpPr txBox="1">
            <a:spLocks/>
          </p:cNvSpPr>
          <p:nvPr/>
        </p:nvSpPr>
        <p:spPr>
          <a:xfrm>
            <a:off x="103910" y="6497445"/>
            <a:ext cx="8256319" cy="4240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B050"/>
              </a:buClr>
            </a:pPr>
            <a:r>
              <a:rPr lang="en-GB" sz="1500" b="1" dirty="0" err="1"/>
              <a:t>Src</a:t>
            </a:r>
            <a:r>
              <a:rPr lang="en-GB" sz="1500" dirty="0" err="1"/>
              <a:t>:http</a:t>
            </a:r>
            <a:r>
              <a:rPr lang="en-GB" sz="1500" dirty="0"/>
              <a:t>://xiongz-hft.blogspot.com/2011/11/nvidia-gpu-fermi-memory-hierarchy.html</a:t>
            </a:r>
          </a:p>
          <a:p>
            <a:pPr marL="457200" lvl="1" indent="0">
              <a:buClr>
                <a:srgbClr val="00B050"/>
              </a:buClr>
              <a:buNone/>
            </a:pPr>
            <a:endParaRPr lang="en-GB" sz="1500" dirty="0"/>
          </a:p>
        </p:txBody>
      </p:sp>
      <p:pic>
        <p:nvPicPr>
          <p:cNvPr id="2056" name="Picture 8" descr="High Frequency Trading: NVIDIA GPU Fermi Memory Hierarchy 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229" y="913766"/>
            <a:ext cx="5704113" cy="4027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518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0" y="811530"/>
            <a:ext cx="12192000" cy="1039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1450" y="-50244"/>
            <a:ext cx="3212739" cy="861774"/>
          </a:xfrm>
          <a:prstGeom prst="rect">
            <a:avLst/>
          </a:prstGeom>
          <a:noFill/>
        </p:spPr>
        <p:txBody>
          <a:bodyPr wrap="none" rtlCol="0">
            <a:spAutoFit/>
          </a:bodyPr>
          <a:lstStyle/>
          <a:p>
            <a:r>
              <a:rPr lang="en-US" sz="5000" dirty="0">
                <a:latin typeface="Times New Roman" panose="02020603050405020304" pitchFamily="18" charset="0"/>
                <a:cs typeface="Times New Roman" panose="02020603050405020304" pitchFamily="18" charset="0"/>
              </a:rPr>
              <a:t>Motivation:</a:t>
            </a:r>
          </a:p>
        </p:txBody>
      </p:sp>
      <p:sp>
        <p:nvSpPr>
          <p:cNvPr id="23" name="Content Placeholder 3"/>
          <p:cNvSpPr txBox="1">
            <a:spLocks/>
          </p:cNvSpPr>
          <p:nvPr/>
        </p:nvSpPr>
        <p:spPr>
          <a:xfrm>
            <a:off x="275772" y="1138125"/>
            <a:ext cx="6268453" cy="6803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It is very important Video</a:t>
            </a:r>
            <a:endParaRPr lang="en-GB" sz="2200" dirty="0"/>
          </a:p>
        </p:txBody>
      </p:sp>
      <p:sp>
        <p:nvSpPr>
          <p:cNvPr id="10" name="Content Placeholder 3"/>
          <p:cNvSpPr txBox="1">
            <a:spLocks/>
          </p:cNvSpPr>
          <p:nvPr/>
        </p:nvSpPr>
        <p:spPr>
          <a:xfrm>
            <a:off x="275772" y="1885503"/>
            <a:ext cx="6268453" cy="58192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The basic knowledge of the GPU Architectures.</a:t>
            </a:r>
          </a:p>
          <a:p>
            <a:pPr marL="0" indent="0">
              <a:buClr>
                <a:srgbClr val="00B050"/>
              </a:buClr>
              <a:buNone/>
            </a:pPr>
            <a:endParaRPr lang="en-GB" dirty="0"/>
          </a:p>
        </p:txBody>
      </p:sp>
      <p:sp>
        <p:nvSpPr>
          <p:cNvPr id="11" name="Content Placeholder 3"/>
          <p:cNvSpPr txBox="1">
            <a:spLocks/>
          </p:cNvSpPr>
          <p:nvPr/>
        </p:nvSpPr>
        <p:spPr>
          <a:xfrm>
            <a:off x="275772" y="2534485"/>
            <a:ext cx="11959771" cy="581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Before programming any HW you need to understand it first. </a:t>
            </a:r>
          </a:p>
          <a:p>
            <a:pPr marL="0" indent="0">
              <a:buClr>
                <a:srgbClr val="00B050"/>
              </a:buClr>
              <a:buNone/>
            </a:pPr>
            <a:endParaRPr lang="en-GB" dirty="0"/>
          </a:p>
        </p:txBody>
      </p:sp>
      <p:pic>
        <p:nvPicPr>
          <p:cNvPr id="1026" name="Picture 2" descr="How Long Do You Have to Sue a Doctor After Surgery? | Medical Malpractice |  Ben Crump">
            <a:extLst>
              <a:ext uri="{FF2B5EF4-FFF2-40B4-BE49-F238E27FC236}">
                <a16:creationId xmlns:a16="http://schemas.microsoft.com/office/drawing/2014/main" id="{A9EB7D3D-B32B-94BC-A7AD-439637A93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9119" y="3313468"/>
            <a:ext cx="5993076" cy="33800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CABFE53-4D0E-A840-7A48-1CE29C4D78E0}"/>
                  </a:ext>
                </a:extLst>
              </p14:cNvPr>
              <p14:cNvContentPartPr/>
              <p14:nvPr/>
            </p14:nvContentPartPr>
            <p14:xfrm>
              <a:off x="1110960" y="1245240"/>
              <a:ext cx="11083680" cy="5140800"/>
            </p14:xfrm>
          </p:contentPart>
        </mc:Choice>
        <mc:Fallback xmlns="">
          <p:pic>
            <p:nvPicPr>
              <p:cNvPr id="2" name="Ink 1">
                <a:extLst>
                  <a:ext uri="{FF2B5EF4-FFF2-40B4-BE49-F238E27FC236}">
                    <a16:creationId xmlns:a16="http://schemas.microsoft.com/office/drawing/2014/main" id="{ECABFE53-4D0E-A840-7A48-1CE29C4D78E0}"/>
                  </a:ext>
                </a:extLst>
              </p:cNvPr>
              <p:cNvPicPr/>
              <p:nvPr/>
            </p:nvPicPr>
            <p:blipFill>
              <a:blip r:embed="rId5"/>
              <a:stretch>
                <a:fillRect/>
              </a:stretch>
            </p:blipFill>
            <p:spPr>
              <a:xfrm>
                <a:off x="1101600" y="1235880"/>
                <a:ext cx="11102400" cy="5159520"/>
              </a:xfrm>
              <a:prstGeom prst="rect">
                <a:avLst/>
              </a:prstGeom>
            </p:spPr>
          </p:pic>
        </mc:Fallback>
      </mc:AlternateContent>
    </p:spTree>
    <p:extLst>
      <p:ext uri="{BB962C8B-B14F-4D97-AF65-F5344CB8AC3E}">
        <p14:creationId xmlns:p14="http://schemas.microsoft.com/office/powerpoint/2010/main" val="259305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0" y="811530"/>
            <a:ext cx="12192000" cy="1039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1450" y="-50244"/>
            <a:ext cx="3736536" cy="861774"/>
          </a:xfrm>
          <a:prstGeom prst="rect">
            <a:avLst/>
          </a:prstGeom>
          <a:noFill/>
        </p:spPr>
        <p:txBody>
          <a:bodyPr wrap="none" rtlCol="0">
            <a:spAutoFit/>
          </a:bodyPr>
          <a:lstStyle/>
          <a:p>
            <a:r>
              <a:rPr lang="en-US" sz="5000" dirty="0">
                <a:latin typeface="Times New Roman" panose="02020603050405020304" pitchFamily="18" charset="0"/>
                <a:cs typeface="Times New Roman" panose="02020603050405020304" pitchFamily="18" charset="0"/>
              </a:rPr>
              <a:t>GPU Vs CPU</a:t>
            </a:r>
          </a:p>
        </p:txBody>
      </p:sp>
      <p:pic>
        <p:nvPicPr>
          <p:cNvPr id="7" name="Picture 6"/>
          <p:cNvPicPr>
            <a:picLocks noChangeAspect="1"/>
          </p:cNvPicPr>
          <p:nvPr/>
        </p:nvPicPr>
        <p:blipFill>
          <a:blip r:embed="rId3"/>
          <a:stretch>
            <a:fillRect/>
          </a:stretch>
        </p:blipFill>
        <p:spPr>
          <a:xfrm>
            <a:off x="1178435" y="2658801"/>
            <a:ext cx="9835129" cy="4070135"/>
          </a:xfrm>
          <a:prstGeom prst="rect">
            <a:avLst/>
          </a:prstGeom>
        </p:spPr>
      </p:pic>
      <p:sp>
        <p:nvSpPr>
          <p:cNvPr id="23" name="Content Placeholder 3"/>
          <p:cNvSpPr txBox="1">
            <a:spLocks/>
          </p:cNvSpPr>
          <p:nvPr/>
        </p:nvSpPr>
        <p:spPr>
          <a:xfrm>
            <a:off x="0" y="936315"/>
            <a:ext cx="6268453" cy="14947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CPU</a:t>
            </a:r>
          </a:p>
          <a:p>
            <a:pPr lvl="1">
              <a:buClr>
                <a:srgbClr val="00B050"/>
              </a:buClr>
            </a:pPr>
            <a:r>
              <a:rPr lang="en-GB" dirty="0"/>
              <a:t>Powerful ALU.</a:t>
            </a:r>
          </a:p>
          <a:p>
            <a:pPr lvl="1">
              <a:buClr>
                <a:srgbClr val="00B050"/>
              </a:buClr>
            </a:pPr>
            <a:r>
              <a:rPr lang="en-GB" sz="2200" dirty="0"/>
              <a:t>Large Cache memory per ALU</a:t>
            </a:r>
          </a:p>
          <a:p>
            <a:pPr lvl="1">
              <a:buClr>
                <a:srgbClr val="00B050"/>
              </a:buClr>
            </a:pPr>
            <a:r>
              <a:rPr lang="en-GB" sz="2200" dirty="0"/>
              <a:t>Good for sequential applications</a:t>
            </a:r>
          </a:p>
        </p:txBody>
      </p:sp>
      <p:sp>
        <p:nvSpPr>
          <p:cNvPr id="24" name="Content Placeholder 3"/>
          <p:cNvSpPr txBox="1">
            <a:spLocks/>
          </p:cNvSpPr>
          <p:nvPr/>
        </p:nvSpPr>
        <p:spPr>
          <a:xfrm>
            <a:off x="5795210" y="936315"/>
            <a:ext cx="6268453" cy="14947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50"/>
              </a:buClr>
            </a:pPr>
            <a:r>
              <a:rPr lang="en-GB" dirty="0"/>
              <a:t>GPU</a:t>
            </a:r>
          </a:p>
          <a:p>
            <a:pPr lvl="1">
              <a:buClr>
                <a:srgbClr val="00B050"/>
              </a:buClr>
            </a:pPr>
            <a:r>
              <a:rPr lang="en-GB" dirty="0"/>
              <a:t>Thousands of small ALUs. (Or cores)</a:t>
            </a:r>
          </a:p>
          <a:p>
            <a:pPr lvl="1">
              <a:buClr>
                <a:srgbClr val="00B050"/>
              </a:buClr>
            </a:pPr>
            <a:r>
              <a:rPr lang="en-GB" sz="2200" dirty="0"/>
              <a:t>Small caches per core.</a:t>
            </a:r>
          </a:p>
          <a:p>
            <a:pPr lvl="1">
              <a:buClr>
                <a:srgbClr val="00B050"/>
              </a:buClr>
            </a:pPr>
            <a:r>
              <a:rPr lang="en-GB" sz="2200" dirty="0"/>
              <a:t>Good for parallelized applications.</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E95DD23-E378-21E9-C194-81CB04EF7F58}"/>
                  </a:ext>
                </a:extLst>
              </p14:cNvPr>
              <p14:cNvContentPartPr/>
              <p14:nvPr/>
            </p14:nvContentPartPr>
            <p14:xfrm>
              <a:off x="0" y="360000"/>
              <a:ext cx="12194640" cy="6320160"/>
            </p14:xfrm>
          </p:contentPart>
        </mc:Choice>
        <mc:Fallback xmlns="">
          <p:pic>
            <p:nvPicPr>
              <p:cNvPr id="2" name="Ink 1">
                <a:extLst>
                  <a:ext uri="{FF2B5EF4-FFF2-40B4-BE49-F238E27FC236}">
                    <a16:creationId xmlns:a16="http://schemas.microsoft.com/office/drawing/2014/main" id="{4E95DD23-E378-21E9-C194-81CB04EF7F58}"/>
                  </a:ext>
                </a:extLst>
              </p:cNvPr>
              <p:cNvPicPr/>
              <p:nvPr/>
            </p:nvPicPr>
            <p:blipFill>
              <a:blip r:embed="rId5"/>
              <a:stretch>
                <a:fillRect/>
              </a:stretch>
            </p:blipFill>
            <p:spPr>
              <a:xfrm>
                <a:off x="-9360" y="350640"/>
                <a:ext cx="12213360" cy="6338880"/>
              </a:xfrm>
              <a:prstGeom prst="rect">
                <a:avLst/>
              </a:prstGeom>
            </p:spPr>
          </p:pic>
        </mc:Fallback>
      </mc:AlternateContent>
    </p:spTree>
    <p:extLst>
      <p:ext uri="{BB962C8B-B14F-4D97-AF65-F5344CB8AC3E}">
        <p14:creationId xmlns:p14="http://schemas.microsoft.com/office/powerpoint/2010/main" val="352381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0" y="811530"/>
            <a:ext cx="12192000" cy="1039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1450" y="-50244"/>
            <a:ext cx="6721712" cy="861774"/>
          </a:xfrm>
          <a:prstGeom prst="rect">
            <a:avLst/>
          </a:prstGeom>
          <a:noFill/>
        </p:spPr>
        <p:txBody>
          <a:bodyPr wrap="none" rtlCol="0">
            <a:spAutoFit/>
          </a:bodyPr>
          <a:lstStyle/>
          <a:p>
            <a:r>
              <a:rPr lang="en-US" sz="5000" dirty="0">
                <a:latin typeface="Times New Roman" panose="02020603050405020304" pitchFamily="18" charset="0"/>
                <a:cs typeface="Times New Roman" panose="02020603050405020304" pitchFamily="18" charset="0"/>
              </a:rPr>
              <a:t>GPU hardware in general</a:t>
            </a:r>
          </a:p>
        </p:txBody>
      </p:sp>
      <p:sp>
        <p:nvSpPr>
          <p:cNvPr id="13" name="TextBox 12">
            <a:extLst>
              <a:ext uri="{FF2B5EF4-FFF2-40B4-BE49-F238E27FC236}">
                <a16:creationId xmlns:a16="http://schemas.microsoft.com/office/drawing/2014/main" id="{9F4CDAE3-EBBD-67F2-47AD-FE2C05822777}"/>
              </a:ext>
            </a:extLst>
          </p:cNvPr>
          <p:cNvSpPr txBox="1"/>
          <p:nvPr/>
        </p:nvSpPr>
        <p:spPr>
          <a:xfrm>
            <a:off x="6498337" y="1996956"/>
            <a:ext cx="3796403" cy="3261214"/>
          </a:xfrm>
          <a:prstGeom prst="rect">
            <a:avLst/>
          </a:prstGeom>
          <a:noFill/>
        </p:spPr>
        <p:txBody>
          <a:bodyPr wrap="square">
            <a:spAutoFit/>
          </a:bodyPr>
          <a:lstStyle/>
          <a:p>
            <a:pPr>
              <a:lnSpc>
                <a:spcPct val="200000"/>
              </a:lnSpc>
            </a:pPr>
            <a:r>
              <a:rPr lang="pt-BR" sz="3600" b="0" i="0" dirty="0">
                <a:solidFill>
                  <a:srgbClr val="0000FF"/>
                </a:solidFill>
                <a:effectLst/>
                <a:latin typeface="Söhne Mono"/>
              </a:rPr>
              <a:t>Add</a:t>
            </a:r>
            <a:r>
              <a:rPr lang="pt-BR" sz="3600" b="0" i="0" dirty="0">
                <a:effectLst/>
                <a:latin typeface="Söhne Mono"/>
              </a:rPr>
              <a:t>    </a:t>
            </a:r>
            <a:r>
              <a:rPr lang="pt-BR" sz="3200" b="0" i="1" dirty="0">
                <a:effectLst/>
                <a:latin typeface="Söhne Mono"/>
              </a:rPr>
              <a:t>R1 , R2 , R3 </a:t>
            </a:r>
            <a:endParaRPr lang="pt-BR" sz="3600" b="0" i="1" dirty="0">
              <a:effectLst/>
              <a:latin typeface="Söhne Mono"/>
            </a:endParaRPr>
          </a:p>
          <a:p>
            <a:pPr>
              <a:lnSpc>
                <a:spcPct val="200000"/>
              </a:lnSpc>
            </a:pPr>
            <a:r>
              <a:rPr lang="pt-BR" sz="3600" b="0" i="0" dirty="0">
                <a:solidFill>
                  <a:srgbClr val="0000FF"/>
                </a:solidFill>
                <a:effectLst/>
                <a:latin typeface="Söhne Mono"/>
              </a:rPr>
              <a:t>Mul</a:t>
            </a:r>
            <a:r>
              <a:rPr lang="pt-BR" sz="3600" b="0" i="0" dirty="0">
                <a:effectLst/>
                <a:latin typeface="Söhne Mono"/>
              </a:rPr>
              <a:t>    </a:t>
            </a:r>
            <a:r>
              <a:rPr lang="pt-BR" sz="3200" b="0" i="1" dirty="0">
                <a:effectLst/>
                <a:latin typeface="Söhne Mono"/>
              </a:rPr>
              <a:t>R4 , R5 , R6 </a:t>
            </a:r>
            <a:endParaRPr lang="pt-BR" sz="3600" b="0" i="1" dirty="0">
              <a:effectLst/>
              <a:latin typeface="Söhne Mono"/>
            </a:endParaRPr>
          </a:p>
          <a:p>
            <a:pPr>
              <a:lnSpc>
                <a:spcPct val="200000"/>
              </a:lnSpc>
            </a:pPr>
            <a:r>
              <a:rPr lang="pt-BR" sz="3600" b="0" i="0" dirty="0">
                <a:solidFill>
                  <a:srgbClr val="0000FF"/>
                </a:solidFill>
                <a:effectLst/>
                <a:latin typeface="Söhne Mono"/>
              </a:rPr>
              <a:t>Div</a:t>
            </a:r>
            <a:r>
              <a:rPr lang="pt-BR" sz="3600" b="0" i="0" dirty="0">
                <a:effectLst/>
                <a:latin typeface="Söhne Mono"/>
              </a:rPr>
              <a:t>     </a:t>
            </a:r>
            <a:r>
              <a:rPr lang="pt-BR" sz="3200" b="0" i="1" dirty="0">
                <a:effectLst/>
                <a:latin typeface="Söhne Mono"/>
              </a:rPr>
              <a:t>R7 , R8 , R9</a:t>
            </a:r>
            <a:endParaRPr lang="en-US" sz="3600" i="1" dirty="0"/>
          </a:p>
        </p:txBody>
      </p:sp>
      <p:sp>
        <p:nvSpPr>
          <p:cNvPr id="15" name="TextBox 14">
            <a:extLst>
              <a:ext uri="{FF2B5EF4-FFF2-40B4-BE49-F238E27FC236}">
                <a16:creationId xmlns:a16="http://schemas.microsoft.com/office/drawing/2014/main" id="{9917E323-79F5-F9D2-7484-66A1C514A2ED}"/>
              </a:ext>
            </a:extLst>
          </p:cNvPr>
          <p:cNvSpPr txBox="1"/>
          <p:nvPr/>
        </p:nvSpPr>
        <p:spPr>
          <a:xfrm>
            <a:off x="432141" y="1957313"/>
            <a:ext cx="3558500" cy="3261214"/>
          </a:xfrm>
          <a:prstGeom prst="rect">
            <a:avLst/>
          </a:prstGeom>
          <a:noFill/>
        </p:spPr>
        <p:txBody>
          <a:bodyPr wrap="square">
            <a:spAutoFit/>
          </a:bodyPr>
          <a:lstStyle/>
          <a:p>
            <a:pPr>
              <a:lnSpc>
                <a:spcPct val="200000"/>
              </a:lnSpc>
            </a:pPr>
            <a:r>
              <a:rPr lang="pt-BR" sz="3600" b="0" i="0" dirty="0">
                <a:solidFill>
                  <a:srgbClr val="0000FF"/>
                </a:solidFill>
                <a:effectLst/>
                <a:latin typeface="Söhne Mono"/>
              </a:rPr>
              <a:t>Add    </a:t>
            </a:r>
            <a:r>
              <a:rPr lang="pt-BR" sz="3200" b="0" i="1" dirty="0">
                <a:effectLst/>
                <a:latin typeface="Söhne Mono"/>
              </a:rPr>
              <a:t>R1 , R2 , R3</a:t>
            </a:r>
            <a:endParaRPr lang="pt-BR" sz="3600" b="0" i="1" dirty="0">
              <a:effectLst/>
              <a:latin typeface="Söhne Mono"/>
            </a:endParaRPr>
          </a:p>
          <a:p>
            <a:pPr>
              <a:lnSpc>
                <a:spcPct val="200000"/>
              </a:lnSpc>
            </a:pPr>
            <a:r>
              <a:rPr lang="pt-BR" sz="3600" b="0" i="0" dirty="0">
                <a:solidFill>
                  <a:srgbClr val="0000FF"/>
                </a:solidFill>
                <a:effectLst/>
                <a:latin typeface="Söhne Mono"/>
              </a:rPr>
              <a:t>Mul    </a:t>
            </a:r>
            <a:r>
              <a:rPr lang="pt-BR" sz="3200" b="0" i="1" dirty="0">
                <a:effectLst/>
                <a:latin typeface="Söhne Mono"/>
              </a:rPr>
              <a:t>R4 , R1 , R5</a:t>
            </a:r>
            <a:endParaRPr lang="pt-BR" sz="3600" b="0" i="1" dirty="0">
              <a:effectLst/>
              <a:latin typeface="Söhne Mono"/>
            </a:endParaRPr>
          </a:p>
          <a:p>
            <a:pPr>
              <a:lnSpc>
                <a:spcPct val="200000"/>
              </a:lnSpc>
            </a:pPr>
            <a:r>
              <a:rPr lang="pt-BR" sz="3600" b="0" i="0" dirty="0">
                <a:solidFill>
                  <a:srgbClr val="0000FF"/>
                </a:solidFill>
                <a:effectLst/>
                <a:latin typeface="Söhne Mono"/>
              </a:rPr>
              <a:t>Div     </a:t>
            </a:r>
            <a:r>
              <a:rPr lang="pt-BR" sz="3200" b="0" i="1" dirty="0">
                <a:effectLst/>
                <a:latin typeface="Söhne Mono"/>
              </a:rPr>
              <a:t>R6 , R4 , R7</a:t>
            </a:r>
            <a:endParaRPr lang="en-US" sz="3600" i="1" dirty="0"/>
          </a:p>
        </p:txBody>
      </p:sp>
      <p:sp>
        <p:nvSpPr>
          <p:cNvPr id="16" name="Content Placeholder 3">
            <a:extLst>
              <a:ext uri="{FF2B5EF4-FFF2-40B4-BE49-F238E27FC236}">
                <a16:creationId xmlns:a16="http://schemas.microsoft.com/office/drawing/2014/main" id="{36B70385-37F3-4E33-0715-57A79A9EA3F7}"/>
              </a:ext>
            </a:extLst>
          </p:cNvPr>
          <p:cNvSpPr txBox="1">
            <a:spLocks/>
          </p:cNvSpPr>
          <p:nvPr/>
        </p:nvSpPr>
        <p:spPr>
          <a:xfrm>
            <a:off x="0" y="892667"/>
            <a:ext cx="4346375" cy="9731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00B050"/>
              </a:buClr>
              <a:buNone/>
            </a:pPr>
            <a:r>
              <a:rPr lang="en-GB" sz="3600" dirty="0"/>
              <a:t>Case 1</a:t>
            </a:r>
          </a:p>
          <a:p>
            <a:pPr marL="0" indent="0" algn="ctr">
              <a:buClr>
                <a:srgbClr val="00B050"/>
              </a:buClr>
              <a:buNone/>
            </a:pPr>
            <a:r>
              <a:rPr lang="en-GB" dirty="0"/>
              <a:t>Dependent instructions</a:t>
            </a:r>
          </a:p>
        </p:txBody>
      </p:sp>
      <p:sp>
        <p:nvSpPr>
          <p:cNvPr id="2" name="Content Placeholder 3">
            <a:extLst>
              <a:ext uri="{FF2B5EF4-FFF2-40B4-BE49-F238E27FC236}">
                <a16:creationId xmlns:a16="http://schemas.microsoft.com/office/drawing/2014/main" id="{2258FD86-3FBD-BB1B-6796-C8A2BB152CBA}"/>
              </a:ext>
            </a:extLst>
          </p:cNvPr>
          <p:cNvSpPr txBox="1">
            <a:spLocks/>
          </p:cNvSpPr>
          <p:nvPr/>
        </p:nvSpPr>
        <p:spPr>
          <a:xfrm>
            <a:off x="5948365" y="929737"/>
            <a:ext cx="4346375" cy="9731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00B050"/>
              </a:buClr>
              <a:buNone/>
            </a:pPr>
            <a:r>
              <a:rPr lang="en-GB" sz="3600" dirty="0"/>
              <a:t>Case 2</a:t>
            </a:r>
          </a:p>
          <a:p>
            <a:pPr marL="0" indent="0" algn="ctr">
              <a:buClr>
                <a:srgbClr val="00B050"/>
              </a:buClr>
              <a:buNone/>
            </a:pPr>
            <a:r>
              <a:rPr lang="en-GB" dirty="0"/>
              <a:t>independent instructions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EF055E0-5FE8-7736-770E-D725D1AD3628}"/>
                  </a:ext>
                </a:extLst>
              </p14:cNvPr>
              <p14:cNvContentPartPr/>
              <p14:nvPr/>
            </p14:nvContentPartPr>
            <p14:xfrm>
              <a:off x="628200" y="1132560"/>
              <a:ext cx="11451240" cy="5631840"/>
            </p14:xfrm>
          </p:contentPart>
        </mc:Choice>
        <mc:Fallback xmlns="">
          <p:pic>
            <p:nvPicPr>
              <p:cNvPr id="4" name="Ink 3">
                <a:extLst>
                  <a:ext uri="{FF2B5EF4-FFF2-40B4-BE49-F238E27FC236}">
                    <a16:creationId xmlns:a16="http://schemas.microsoft.com/office/drawing/2014/main" id="{6EF055E0-5FE8-7736-770E-D725D1AD3628}"/>
                  </a:ext>
                </a:extLst>
              </p:cNvPr>
              <p:cNvPicPr/>
              <p:nvPr/>
            </p:nvPicPr>
            <p:blipFill>
              <a:blip r:embed="rId4"/>
              <a:stretch>
                <a:fillRect/>
              </a:stretch>
            </p:blipFill>
            <p:spPr>
              <a:xfrm>
                <a:off x="618840" y="1123200"/>
                <a:ext cx="11469960" cy="5650560"/>
              </a:xfrm>
              <a:prstGeom prst="rect">
                <a:avLst/>
              </a:prstGeom>
            </p:spPr>
          </p:pic>
        </mc:Fallback>
      </mc:AlternateContent>
    </p:spTree>
    <p:extLst>
      <p:ext uri="{BB962C8B-B14F-4D97-AF65-F5344CB8AC3E}">
        <p14:creationId xmlns:p14="http://schemas.microsoft.com/office/powerpoint/2010/main" val="151736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0" y="811530"/>
            <a:ext cx="12192000" cy="1039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1450" y="-50244"/>
            <a:ext cx="6721712" cy="861774"/>
          </a:xfrm>
          <a:prstGeom prst="rect">
            <a:avLst/>
          </a:prstGeom>
          <a:noFill/>
        </p:spPr>
        <p:txBody>
          <a:bodyPr wrap="none" rtlCol="0">
            <a:spAutoFit/>
          </a:bodyPr>
          <a:lstStyle/>
          <a:p>
            <a:r>
              <a:rPr lang="en-US" sz="5000" dirty="0">
                <a:latin typeface="Times New Roman" panose="02020603050405020304" pitchFamily="18" charset="0"/>
                <a:cs typeface="Times New Roman" panose="02020603050405020304" pitchFamily="18" charset="0"/>
              </a:rPr>
              <a:t>GPU hardware in general</a:t>
            </a:r>
          </a:p>
        </p:txBody>
      </p:sp>
      <p:sp>
        <p:nvSpPr>
          <p:cNvPr id="2" name="Rectangle 1"/>
          <p:cNvSpPr/>
          <p:nvPr/>
        </p:nvSpPr>
        <p:spPr>
          <a:xfrm>
            <a:off x="0" y="6211669"/>
            <a:ext cx="9323858" cy="646331"/>
          </a:xfrm>
          <a:prstGeom prst="rect">
            <a:avLst/>
          </a:prstGeom>
        </p:spPr>
        <p:txBody>
          <a:bodyPr wrap="square">
            <a:spAutoFit/>
          </a:bodyPr>
          <a:lstStyle/>
          <a:p>
            <a:r>
              <a:rPr lang="en-US" sz="1200" dirty="0"/>
              <a:t>image: Freepik.com</a:t>
            </a:r>
          </a:p>
          <a:p>
            <a:r>
              <a:rPr lang="en-US" sz="1200" dirty="0"/>
              <a:t>bhphotovideo.com</a:t>
            </a:r>
          </a:p>
          <a:p>
            <a:r>
              <a:rPr lang="en-US" sz="1200" dirty="0"/>
              <a:t>The CUDA Handbook_ A Comprehensive Guide to GPU Programming</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002" y="917258"/>
            <a:ext cx="8969422" cy="5573328"/>
          </a:xfrm>
          <a:prstGeom prst="rect">
            <a:avLst/>
          </a:prstGeom>
          <a:ln>
            <a:noFill/>
          </a:ln>
          <a:effectLst>
            <a:softEdge rad="112500"/>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75430">
            <a:off x="7562572" y="-278531"/>
            <a:ext cx="4359704" cy="4359704"/>
          </a:xfrm>
          <a:prstGeom prst="rect">
            <a:avLst/>
          </a:prstGeom>
        </p:spPr>
      </p:pic>
      <p:pic>
        <p:nvPicPr>
          <p:cNvPr id="6" name="Picture 5"/>
          <p:cNvPicPr>
            <a:picLocks noChangeAspect="1"/>
          </p:cNvPicPr>
          <p:nvPr/>
        </p:nvPicPr>
        <p:blipFill>
          <a:blip r:embed="rId5"/>
          <a:stretch>
            <a:fillRect/>
          </a:stretch>
        </p:blipFill>
        <p:spPr>
          <a:xfrm>
            <a:off x="1697426" y="1106355"/>
            <a:ext cx="9002042" cy="4159788"/>
          </a:xfrm>
          <a:prstGeom prst="rect">
            <a:avLst/>
          </a:prstGeom>
        </p:spPr>
      </p:pic>
    </p:spTree>
    <p:extLst>
      <p:ext uri="{BB962C8B-B14F-4D97-AF65-F5344CB8AC3E}">
        <p14:creationId xmlns:p14="http://schemas.microsoft.com/office/powerpoint/2010/main" val="290798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1.45833E-6 -4.81481E-6 L -0.2612 0.21575 " pathEditMode="relative" rAng="0" ptsTypes="AA">
                                      <p:cBhvr>
                                        <p:cTn id="16" dur="2000" fill="hold"/>
                                        <p:tgtEl>
                                          <p:spTgt spid="4"/>
                                        </p:tgtEl>
                                        <p:attrNameLst>
                                          <p:attrName>ppt_x</p:attrName>
                                          <p:attrName>ppt_y</p:attrName>
                                        </p:attrNameLst>
                                      </p:cBhvr>
                                      <p:rCtr x="-13060" y="10787"/>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71450" y="1553766"/>
            <a:ext cx="4528457" cy="4354286"/>
            <a:chOff x="7542712" y="2350770"/>
            <a:chExt cx="4528457" cy="4354286"/>
          </a:xfrm>
        </p:grpSpPr>
        <p:sp>
          <p:nvSpPr>
            <p:cNvPr id="2" name="Rectangle 1"/>
            <p:cNvSpPr/>
            <p:nvPr/>
          </p:nvSpPr>
          <p:spPr>
            <a:xfrm>
              <a:off x="7542712" y="2350770"/>
              <a:ext cx="4528457" cy="43542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7858401" y="2437857"/>
              <a:ext cx="3833883" cy="987333"/>
              <a:chOff x="794661" y="2449287"/>
              <a:chExt cx="3833883" cy="1230084"/>
            </a:xfrm>
          </p:grpSpPr>
          <p:sp>
            <p:nvSpPr>
              <p:cNvPr id="3" name="Rounded Rectangle 2"/>
              <p:cNvSpPr/>
              <p:nvPr/>
            </p:nvSpPr>
            <p:spPr>
              <a:xfrm>
                <a:off x="794661" y="2449287"/>
                <a:ext cx="1099457" cy="123008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SM</a:t>
                </a:r>
              </a:p>
            </p:txBody>
          </p:sp>
          <p:sp>
            <p:nvSpPr>
              <p:cNvPr id="14" name="Rounded Rectangle 13"/>
              <p:cNvSpPr/>
              <p:nvPr/>
            </p:nvSpPr>
            <p:spPr>
              <a:xfrm>
                <a:off x="2161874" y="2449287"/>
                <a:ext cx="1099457" cy="123008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SM</a:t>
                </a:r>
              </a:p>
            </p:txBody>
          </p:sp>
          <p:sp>
            <p:nvSpPr>
              <p:cNvPr id="15" name="Rounded Rectangle 14"/>
              <p:cNvSpPr/>
              <p:nvPr/>
            </p:nvSpPr>
            <p:spPr>
              <a:xfrm>
                <a:off x="3529087" y="2449287"/>
                <a:ext cx="1099457" cy="123008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SM</a:t>
                </a:r>
              </a:p>
            </p:txBody>
          </p:sp>
        </p:grpSp>
        <p:sp>
          <p:nvSpPr>
            <p:cNvPr id="5" name="Rounded Rectangle 4"/>
            <p:cNvSpPr/>
            <p:nvPr/>
          </p:nvSpPr>
          <p:spPr>
            <a:xfrm>
              <a:off x="7684226" y="6073684"/>
              <a:ext cx="4147457" cy="50074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Device Global Memory</a:t>
              </a:r>
            </a:p>
          </p:txBody>
        </p:sp>
        <p:sp>
          <p:nvSpPr>
            <p:cNvPr id="16" name="Rounded Rectangle 15"/>
            <p:cNvSpPr/>
            <p:nvPr/>
          </p:nvSpPr>
          <p:spPr>
            <a:xfrm>
              <a:off x="8165917" y="3566284"/>
              <a:ext cx="3184072" cy="50074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 Cache Memory</a:t>
              </a:r>
            </a:p>
          </p:txBody>
        </p:sp>
        <p:sp>
          <p:nvSpPr>
            <p:cNvPr id="90" name="Rounded Rectangle 89"/>
            <p:cNvSpPr/>
            <p:nvPr/>
          </p:nvSpPr>
          <p:spPr>
            <a:xfrm>
              <a:off x="8165918" y="4214156"/>
              <a:ext cx="3184072" cy="50074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Scheduler and dispatcher</a:t>
              </a:r>
            </a:p>
          </p:txBody>
        </p:sp>
        <p:grpSp>
          <p:nvGrpSpPr>
            <p:cNvPr id="91" name="Group 90"/>
            <p:cNvGrpSpPr/>
            <p:nvPr/>
          </p:nvGrpSpPr>
          <p:grpSpPr>
            <a:xfrm>
              <a:off x="7841012" y="4931105"/>
              <a:ext cx="3833883" cy="987333"/>
              <a:chOff x="794661" y="2449287"/>
              <a:chExt cx="3833883" cy="1230084"/>
            </a:xfrm>
          </p:grpSpPr>
          <p:sp>
            <p:nvSpPr>
              <p:cNvPr id="92" name="Rounded Rectangle 91"/>
              <p:cNvSpPr/>
              <p:nvPr/>
            </p:nvSpPr>
            <p:spPr>
              <a:xfrm>
                <a:off x="794661" y="2449287"/>
                <a:ext cx="1099457" cy="123008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SM</a:t>
                </a:r>
              </a:p>
            </p:txBody>
          </p:sp>
          <p:sp>
            <p:nvSpPr>
              <p:cNvPr id="93" name="Rounded Rectangle 92"/>
              <p:cNvSpPr/>
              <p:nvPr/>
            </p:nvSpPr>
            <p:spPr>
              <a:xfrm>
                <a:off x="2161874" y="2449287"/>
                <a:ext cx="1099457" cy="123008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SM</a:t>
                </a:r>
              </a:p>
            </p:txBody>
          </p:sp>
          <p:sp>
            <p:nvSpPr>
              <p:cNvPr id="94" name="Rounded Rectangle 93"/>
              <p:cNvSpPr/>
              <p:nvPr/>
            </p:nvSpPr>
            <p:spPr>
              <a:xfrm>
                <a:off x="3529087" y="2449287"/>
                <a:ext cx="1099457" cy="123008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SM</a:t>
                </a:r>
              </a:p>
            </p:txBody>
          </p:sp>
        </p:grpSp>
      </p:grpSp>
      <p:cxnSp>
        <p:nvCxnSpPr>
          <p:cNvPr id="8" name="Straight Connector 7"/>
          <p:cNvCxnSpPr/>
          <p:nvPr/>
        </p:nvCxnSpPr>
        <p:spPr>
          <a:xfrm flipV="1">
            <a:off x="0" y="811530"/>
            <a:ext cx="12192000" cy="1039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1450" y="-50244"/>
            <a:ext cx="6454011" cy="830997"/>
          </a:xfrm>
          <a:prstGeom prst="rect">
            <a:avLst/>
          </a:prstGeom>
          <a:noFill/>
        </p:spPr>
        <p:txBody>
          <a:bodyPr wrap="none" rtlCol="0">
            <a:spAutoFit/>
          </a:bodyPr>
          <a:lstStyle/>
          <a:p>
            <a:r>
              <a:rPr lang="en-US" sz="4800" dirty="0">
                <a:latin typeface="Times New Roman" panose="02020603050405020304" pitchFamily="18" charset="0"/>
                <a:cs typeface="Times New Roman" panose="02020603050405020304" pitchFamily="18" charset="0"/>
              </a:rPr>
              <a:t>GPU hardware in general</a:t>
            </a:r>
          </a:p>
        </p:txBody>
      </p:sp>
      <p:grpSp>
        <p:nvGrpSpPr>
          <p:cNvPr id="84" name="Group 83"/>
          <p:cNvGrpSpPr/>
          <p:nvPr/>
        </p:nvGrpSpPr>
        <p:grpSpPr>
          <a:xfrm>
            <a:off x="6431949" y="988182"/>
            <a:ext cx="5331213" cy="5690755"/>
            <a:chOff x="171450" y="1041514"/>
            <a:chExt cx="5331213" cy="5690755"/>
          </a:xfrm>
        </p:grpSpPr>
        <p:sp>
          <p:nvSpPr>
            <p:cNvPr id="23" name="Rectangle 22"/>
            <p:cNvSpPr/>
            <p:nvPr/>
          </p:nvSpPr>
          <p:spPr>
            <a:xfrm>
              <a:off x="171450" y="1041514"/>
              <a:ext cx="5331213" cy="56907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670299" y="6178194"/>
              <a:ext cx="4333513" cy="50074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Scheduler and dispatcher</a:t>
              </a:r>
            </a:p>
          </p:txBody>
        </p:sp>
        <p:grpSp>
          <p:nvGrpSpPr>
            <p:cNvPr id="34" name="Group 33"/>
            <p:cNvGrpSpPr/>
            <p:nvPr/>
          </p:nvGrpSpPr>
          <p:grpSpPr>
            <a:xfrm>
              <a:off x="2948939" y="1156079"/>
              <a:ext cx="2394247" cy="661291"/>
              <a:chOff x="794661" y="2449287"/>
              <a:chExt cx="3833883" cy="1230084"/>
            </a:xfrm>
          </p:grpSpPr>
          <p:sp>
            <p:nvSpPr>
              <p:cNvPr id="35" name="Rounded Rectangle 34"/>
              <p:cNvSpPr/>
              <p:nvPr/>
            </p:nvSpPr>
            <p:spPr>
              <a:xfrm>
                <a:off x="794661"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endParaRPr lang="en-US" sz="1300" b="1" dirty="0">
                  <a:solidFill>
                    <a:schemeClr val="tx1"/>
                  </a:solidFill>
                </a:endParaRPr>
              </a:p>
            </p:txBody>
          </p:sp>
          <p:sp>
            <p:nvSpPr>
              <p:cNvPr id="36" name="Rounded Rectangle 35"/>
              <p:cNvSpPr/>
              <p:nvPr/>
            </p:nvSpPr>
            <p:spPr>
              <a:xfrm>
                <a:off x="2161874"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sp>
            <p:nvSpPr>
              <p:cNvPr id="37" name="Rounded Rectangle 36"/>
              <p:cNvSpPr/>
              <p:nvPr/>
            </p:nvSpPr>
            <p:spPr>
              <a:xfrm>
                <a:off x="3529087"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grpSp>
        <p:grpSp>
          <p:nvGrpSpPr>
            <p:cNvPr id="38" name="Group 37"/>
            <p:cNvGrpSpPr/>
            <p:nvPr/>
          </p:nvGrpSpPr>
          <p:grpSpPr>
            <a:xfrm>
              <a:off x="323066" y="1156079"/>
              <a:ext cx="2394247" cy="661291"/>
              <a:chOff x="794661" y="2449287"/>
              <a:chExt cx="3833883" cy="1230084"/>
            </a:xfrm>
          </p:grpSpPr>
          <p:sp>
            <p:nvSpPr>
              <p:cNvPr id="39" name="Rounded Rectangle 38"/>
              <p:cNvSpPr/>
              <p:nvPr/>
            </p:nvSpPr>
            <p:spPr>
              <a:xfrm>
                <a:off x="794661"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endParaRPr lang="en-US" sz="1300" b="1" dirty="0">
                  <a:solidFill>
                    <a:schemeClr val="tx1"/>
                  </a:solidFill>
                </a:endParaRPr>
              </a:p>
            </p:txBody>
          </p:sp>
          <p:sp>
            <p:nvSpPr>
              <p:cNvPr id="40" name="Rounded Rectangle 39"/>
              <p:cNvSpPr/>
              <p:nvPr/>
            </p:nvSpPr>
            <p:spPr>
              <a:xfrm>
                <a:off x="2161874"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sp>
            <p:nvSpPr>
              <p:cNvPr id="41" name="Rounded Rectangle 40"/>
              <p:cNvSpPr/>
              <p:nvPr/>
            </p:nvSpPr>
            <p:spPr>
              <a:xfrm>
                <a:off x="3529087"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grpSp>
        <p:grpSp>
          <p:nvGrpSpPr>
            <p:cNvPr id="42" name="Group 41"/>
            <p:cNvGrpSpPr/>
            <p:nvPr/>
          </p:nvGrpSpPr>
          <p:grpSpPr>
            <a:xfrm>
              <a:off x="2929889" y="1971419"/>
              <a:ext cx="2394247" cy="661291"/>
              <a:chOff x="794661" y="2449287"/>
              <a:chExt cx="3833883" cy="1230084"/>
            </a:xfrm>
          </p:grpSpPr>
          <p:sp>
            <p:nvSpPr>
              <p:cNvPr id="43" name="Rounded Rectangle 42"/>
              <p:cNvSpPr/>
              <p:nvPr/>
            </p:nvSpPr>
            <p:spPr>
              <a:xfrm>
                <a:off x="794661"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endParaRPr lang="en-US" sz="1300" b="1" dirty="0">
                  <a:solidFill>
                    <a:schemeClr val="tx1"/>
                  </a:solidFill>
                </a:endParaRPr>
              </a:p>
            </p:txBody>
          </p:sp>
          <p:sp>
            <p:nvSpPr>
              <p:cNvPr id="44" name="Rounded Rectangle 43"/>
              <p:cNvSpPr/>
              <p:nvPr/>
            </p:nvSpPr>
            <p:spPr>
              <a:xfrm>
                <a:off x="2161874"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sp>
            <p:nvSpPr>
              <p:cNvPr id="45" name="Rounded Rectangle 44"/>
              <p:cNvSpPr/>
              <p:nvPr/>
            </p:nvSpPr>
            <p:spPr>
              <a:xfrm>
                <a:off x="3529087"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grpSp>
        <p:grpSp>
          <p:nvGrpSpPr>
            <p:cNvPr id="46" name="Group 45"/>
            <p:cNvGrpSpPr/>
            <p:nvPr/>
          </p:nvGrpSpPr>
          <p:grpSpPr>
            <a:xfrm>
              <a:off x="304016" y="1971419"/>
              <a:ext cx="2394247" cy="661291"/>
              <a:chOff x="794661" y="2449287"/>
              <a:chExt cx="3833883" cy="1230084"/>
            </a:xfrm>
          </p:grpSpPr>
          <p:sp>
            <p:nvSpPr>
              <p:cNvPr id="47" name="Rounded Rectangle 46"/>
              <p:cNvSpPr/>
              <p:nvPr/>
            </p:nvSpPr>
            <p:spPr>
              <a:xfrm>
                <a:off x="794661"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endParaRPr lang="en-US" sz="1300" b="1" dirty="0">
                  <a:solidFill>
                    <a:schemeClr val="tx1"/>
                  </a:solidFill>
                </a:endParaRPr>
              </a:p>
            </p:txBody>
          </p:sp>
          <p:sp>
            <p:nvSpPr>
              <p:cNvPr id="48" name="Rounded Rectangle 47"/>
              <p:cNvSpPr/>
              <p:nvPr/>
            </p:nvSpPr>
            <p:spPr>
              <a:xfrm>
                <a:off x="2161874"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sp>
            <p:nvSpPr>
              <p:cNvPr id="49" name="Rounded Rectangle 48"/>
              <p:cNvSpPr/>
              <p:nvPr/>
            </p:nvSpPr>
            <p:spPr>
              <a:xfrm>
                <a:off x="3529087"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grpSp>
        <p:grpSp>
          <p:nvGrpSpPr>
            <p:cNvPr id="50" name="Group 49"/>
            <p:cNvGrpSpPr/>
            <p:nvPr/>
          </p:nvGrpSpPr>
          <p:grpSpPr>
            <a:xfrm>
              <a:off x="2922269" y="2763899"/>
              <a:ext cx="2394247" cy="661291"/>
              <a:chOff x="794661" y="2449287"/>
              <a:chExt cx="3833883" cy="1230084"/>
            </a:xfrm>
          </p:grpSpPr>
          <p:sp>
            <p:nvSpPr>
              <p:cNvPr id="51" name="Rounded Rectangle 50"/>
              <p:cNvSpPr/>
              <p:nvPr/>
            </p:nvSpPr>
            <p:spPr>
              <a:xfrm>
                <a:off x="794661"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endParaRPr lang="en-US" sz="1300" b="1" dirty="0">
                  <a:solidFill>
                    <a:schemeClr val="tx1"/>
                  </a:solidFill>
                </a:endParaRPr>
              </a:p>
            </p:txBody>
          </p:sp>
          <p:sp>
            <p:nvSpPr>
              <p:cNvPr id="52" name="Rounded Rectangle 51"/>
              <p:cNvSpPr/>
              <p:nvPr/>
            </p:nvSpPr>
            <p:spPr>
              <a:xfrm>
                <a:off x="2161874"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sp>
            <p:nvSpPr>
              <p:cNvPr id="53" name="Rounded Rectangle 52"/>
              <p:cNvSpPr/>
              <p:nvPr/>
            </p:nvSpPr>
            <p:spPr>
              <a:xfrm>
                <a:off x="3529087"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grpSp>
        <p:grpSp>
          <p:nvGrpSpPr>
            <p:cNvPr id="54" name="Group 53"/>
            <p:cNvGrpSpPr/>
            <p:nvPr/>
          </p:nvGrpSpPr>
          <p:grpSpPr>
            <a:xfrm>
              <a:off x="296396" y="2763899"/>
              <a:ext cx="2394247" cy="661291"/>
              <a:chOff x="794661" y="2449287"/>
              <a:chExt cx="3833883" cy="1230084"/>
            </a:xfrm>
          </p:grpSpPr>
          <p:sp>
            <p:nvSpPr>
              <p:cNvPr id="55" name="Rounded Rectangle 54"/>
              <p:cNvSpPr/>
              <p:nvPr/>
            </p:nvSpPr>
            <p:spPr>
              <a:xfrm>
                <a:off x="794661"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endParaRPr lang="en-US" sz="1300" b="1" dirty="0">
                  <a:solidFill>
                    <a:schemeClr val="tx1"/>
                  </a:solidFill>
                </a:endParaRPr>
              </a:p>
            </p:txBody>
          </p:sp>
          <p:sp>
            <p:nvSpPr>
              <p:cNvPr id="56" name="Rounded Rectangle 55"/>
              <p:cNvSpPr/>
              <p:nvPr/>
            </p:nvSpPr>
            <p:spPr>
              <a:xfrm>
                <a:off x="2161874"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sp>
            <p:nvSpPr>
              <p:cNvPr id="57" name="Rounded Rectangle 56"/>
              <p:cNvSpPr/>
              <p:nvPr/>
            </p:nvSpPr>
            <p:spPr>
              <a:xfrm>
                <a:off x="3529087"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grpSp>
        <p:grpSp>
          <p:nvGrpSpPr>
            <p:cNvPr id="58" name="Group 57"/>
            <p:cNvGrpSpPr/>
            <p:nvPr/>
          </p:nvGrpSpPr>
          <p:grpSpPr>
            <a:xfrm>
              <a:off x="2926079" y="3544949"/>
              <a:ext cx="2394247" cy="661291"/>
              <a:chOff x="794661" y="2449287"/>
              <a:chExt cx="3833883" cy="1230084"/>
            </a:xfrm>
          </p:grpSpPr>
          <p:sp>
            <p:nvSpPr>
              <p:cNvPr id="59" name="Rounded Rectangle 58"/>
              <p:cNvSpPr/>
              <p:nvPr/>
            </p:nvSpPr>
            <p:spPr>
              <a:xfrm>
                <a:off x="794661"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endParaRPr lang="en-US" sz="1300" b="1" dirty="0">
                  <a:solidFill>
                    <a:schemeClr val="tx1"/>
                  </a:solidFill>
                </a:endParaRPr>
              </a:p>
            </p:txBody>
          </p:sp>
          <p:sp>
            <p:nvSpPr>
              <p:cNvPr id="60" name="Rounded Rectangle 59"/>
              <p:cNvSpPr/>
              <p:nvPr/>
            </p:nvSpPr>
            <p:spPr>
              <a:xfrm>
                <a:off x="2161874"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sp>
            <p:nvSpPr>
              <p:cNvPr id="61" name="Rounded Rectangle 60"/>
              <p:cNvSpPr/>
              <p:nvPr/>
            </p:nvSpPr>
            <p:spPr>
              <a:xfrm>
                <a:off x="3529087"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grpSp>
        <p:grpSp>
          <p:nvGrpSpPr>
            <p:cNvPr id="62" name="Group 61"/>
            <p:cNvGrpSpPr/>
            <p:nvPr/>
          </p:nvGrpSpPr>
          <p:grpSpPr>
            <a:xfrm>
              <a:off x="300206" y="3544949"/>
              <a:ext cx="2394247" cy="661291"/>
              <a:chOff x="794661" y="2449287"/>
              <a:chExt cx="3833883" cy="1230084"/>
            </a:xfrm>
          </p:grpSpPr>
          <p:sp>
            <p:nvSpPr>
              <p:cNvPr id="63" name="Rounded Rectangle 62"/>
              <p:cNvSpPr/>
              <p:nvPr/>
            </p:nvSpPr>
            <p:spPr>
              <a:xfrm>
                <a:off x="794661"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endParaRPr lang="en-US" sz="1300" b="1" dirty="0">
                  <a:solidFill>
                    <a:schemeClr val="tx1"/>
                  </a:solidFill>
                </a:endParaRPr>
              </a:p>
            </p:txBody>
          </p:sp>
          <p:sp>
            <p:nvSpPr>
              <p:cNvPr id="64" name="Rounded Rectangle 63"/>
              <p:cNvSpPr/>
              <p:nvPr/>
            </p:nvSpPr>
            <p:spPr>
              <a:xfrm>
                <a:off x="2161874"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sp>
            <p:nvSpPr>
              <p:cNvPr id="65" name="Rounded Rectangle 64"/>
              <p:cNvSpPr/>
              <p:nvPr/>
            </p:nvSpPr>
            <p:spPr>
              <a:xfrm>
                <a:off x="3529087"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grpSp>
        <p:grpSp>
          <p:nvGrpSpPr>
            <p:cNvPr id="66" name="Group 65"/>
            <p:cNvGrpSpPr/>
            <p:nvPr/>
          </p:nvGrpSpPr>
          <p:grpSpPr>
            <a:xfrm>
              <a:off x="2918459" y="4337429"/>
              <a:ext cx="2394247" cy="661291"/>
              <a:chOff x="794661" y="2449287"/>
              <a:chExt cx="3833883" cy="1230084"/>
            </a:xfrm>
          </p:grpSpPr>
          <p:sp>
            <p:nvSpPr>
              <p:cNvPr id="67" name="Rounded Rectangle 66"/>
              <p:cNvSpPr/>
              <p:nvPr/>
            </p:nvSpPr>
            <p:spPr>
              <a:xfrm>
                <a:off x="794661"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endParaRPr lang="en-US" sz="1300" b="1" dirty="0">
                  <a:solidFill>
                    <a:schemeClr val="tx1"/>
                  </a:solidFill>
                </a:endParaRPr>
              </a:p>
            </p:txBody>
          </p:sp>
          <p:sp>
            <p:nvSpPr>
              <p:cNvPr id="68" name="Rounded Rectangle 67"/>
              <p:cNvSpPr/>
              <p:nvPr/>
            </p:nvSpPr>
            <p:spPr>
              <a:xfrm>
                <a:off x="2161874"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sp>
            <p:nvSpPr>
              <p:cNvPr id="69" name="Rounded Rectangle 68"/>
              <p:cNvSpPr/>
              <p:nvPr/>
            </p:nvSpPr>
            <p:spPr>
              <a:xfrm>
                <a:off x="3529087"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grpSp>
        <p:grpSp>
          <p:nvGrpSpPr>
            <p:cNvPr id="70" name="Group 69"/>
            <p:cNvGrpSpPr/>
            <p:nvPr/>
          </p:nvGrpSpPr>
          <p:grpSpPr>
            <a:xfrm>
              <a:off x="292586" y="4337429"/>
              <a:ext cx="2394247" cy="661291"/>
              <a:chOff x="794661" y="2449287"/>
              <a:chExt cx="3833883" cy="1230084"/>
            </a:xfrm>
          </p:grpSpPr>
          <p:sp>
            <p:nvSpPr>
              <p:cNvPr id="71" name="Rounded Rectangle 70"/>
              <p:cNvSpPr/>
              <p:nvPr/>
            </p:nvSpPr>
            <p:spPr>
              <a:xfrm>
                <a:off x="794661"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endParaRPr lang="en-US" sz="1300" b="1" dirty="0">
                  <a:solidFill>
                    <a:schemeClr val="tx1"/>
                  </a:solidFill>
                </a:endParaRPr>
              </a:p>
            </p:txBody>
          </p:sp>
          <p:sp>
            <p:nvSpPr>
              <p:cNvPr id="72" name="Rounded Rectangle 71"/>
              <p:cNvSpPr/>
              <p:nvPr/>
            </p:nvSpPr>
            <p:spPr>
              <a:xfrm>
                <a:off x="2161874"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sp>
            <p:nvSpPr>
              <p:cNvPr id="73" name="Rounded Rectangle 72"/>
              <p:cNvSpPr/>
              <p:nvPr/>
            </p:nvSpPr>
            <p:spPr>
              <a:xfrm>
                <a:off x="3529087" y="2449287"/>
                <a:ext cx="1099457" cy="123008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Core</a:t>
                </a:r>
              </a:p>
            </p:txBody>
          </p:sp>
        </p:grpSp>
        <p:sp>
          <p:nvSpPr>
            <p:cNvPr id="82" name="Rounded Rectangle 81"/>
            <p:cNvSpPr/>
            <p:nvPr/>
          </p:nvSpPr>
          <p:spPr>
            <a:xfrm>
              <a:off x="670299" y="5087713"/>
              <a:ext cx="4333513" cy="50074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Shared memory / L1 Cache Memory</a:t>
              </a:r>
            </a:p>
          </p:txBody>
        </p:sp>
        <p:sp>
          <p:nvSpPr>
            <p:cNvPr id="83" name="Rounded Rectangle 82"/>
            <p:cNvSpPr/>
            <p:nvPr/>
          </p:nvSpPr>
          <p:spPr>
            <a:xfrm>
              <a:off x="670299" y="5632954"/>
              <a:ext cx="4333513" cy="50074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Registers</a:t>
              </a:r>
            </a:p>
          </p:txBody>
        </p:sp>
      </p:grpSp>
      <p:grpSp>
        <p:nvGrpSpPr>
          <p:cNvPr id="89" name="Group 88"/>
          <p:cNvGrpSpPr/>
          <p:nvPr/>
        </p:nvGrpSpPr>
        <p:grpSpPr>
          <a:xfrm>
            <a:off x="4107483" y="1022744"/>
            <a:ext cx="2319657" cy="5646476"/>
            <a:chOff x="4107483" y="1022744"/>
            <a:chExt cx="2319657" cy="5646476"/>
          </a:xfrm>
        </p:grpSpPr>
        <p:cxnSp>
          <p:nvCxnSpPr>
            <p:cNvPr id="86" name="Straight Connector 85"/>
            <p:cNvCxnSpPr>
              <a:cxnSpLocks/>
            </p:cNvCxnSpPr>
            <p:nvPr/>
          </p:nvCxnSpPr>
          <p:spPr>
            <a:xfrm flipH="1">
              <a:off x="4236098" y="1022744"/>
              <a:ext cx="2191042" cy="638085"/>
            </a:xfrm>
            <a:prstGeom prst="line">
              <a:avLst/>
            </a:prstGeom>
            <a:ln w="53975">
              <a:solidFill>
                <a:schemeClr val="tx1"/>
              </a:solidFill>
              <a:headEnd type="stealt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cxnSpLocks/>
            </p:cNvCxnSpPr>
            <p:nvPr/>
          </p:nvCxnSpPr>
          <p:spPr>
            <a:xfrm flipH="1" flipV="1">
              <a:off x="4107483" y="2628186"/>
              <a:ext cx="2319657" cy="4041034"/>
            </a:xfrm>
            <a:prstGeom prst="line">
              <a:avLst/>
            </a:prstGeom>
            <a:ln w="53975">
              <a:solidFill>
                <a:schemeClr val="tx1"/>
              </a:solidFill>
              <a:headEnd type="stealth"/>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05D0EB36-AF69-5378-8A9E-5FB868AF8254}"/>
              </a:ext>
            </a:extLst>
          </p:cNvPr>
          <p:cNvPicPr>
            <a:picLocks noChangeAspect="1"/>
          </p:cNvPicPr>
          <p:nvPr/>
        </p:nvPicPr>
        <p:blipFill>
          <a:blip r:embed="rId3"/>
          <a:stretch>
            <a:fillRect/>
          </a:stretch>
        </p:blipFill>
        <p:spPr>
          <a:xfrm>
            <a:off x="2741572" y="145014"/>
            <a:ext cx="7683986" cy="6682258"/>
          </a:xfrm>
          <a:prstGeom prst="rect">
            <a:avLst/>
          </a:prstGeom>
        </p:spPr>
      </p:pic>
    </p:spTree>
    <p:extLst>
      <p:ext uri="{BB962C8B-B14F-4D97-AF65-F5344CB8AC3E}">
        <p14:creationId xmlns:p14="http://schemas.microsoft.com/office/powerpoint/2010/main" val="362132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900"/>
                                        <p:tgtEl>
                                          <p:spTgt spid="89"/>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10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0" y="811530"/>
            <a:ext cx="12192000" cy="1039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1450" y="-50244"/>
            <a:ext cx="6454011" cy="830997"/>
          </a:xfrm>
          <a:prstGeom prst="rect">
            <a:avLst/>
          </a:prstGeom>
          <a:noFill/>
        </p:spPr>
        <p:txBody>
          <a:bodyPr wrap="none" rtlCol="0">
            <a:spAutoFit/>
          </a:bodyPr>
          <a:lstStyle/>
          <a:p>
            <a:r>
              <a:rPr lang="en-US" sz="4800" dirty="0">
                <a:latin typeface="Times New Roman" panose="02020603050405020304" pitchFamily="18" charset="0"/>
                <a:cs typeface="Times New Roman" panose="02020603050405020304" pitchFamily="18" charset="0"/>
              </a:rPr>
              <a:t>GPU hardware in general</a:t>
            </a:r>
          </a:p>
        </p:txBody>
      </p:sp>
      <p:pic>
        <p:nvPicPr>
          <p:cNvPr id="7" name="Picture 6">
            <a:extLst>
              <a:ext uri="{FF2B5EF4-FFF2-40B4-BE49-F238E27FC236}">
                <a16:creationId xmlns:a16="http://schemas.microsoft.com/office/drawing/2014/main" id="{2ECA0572-A62C-9E25-FC4B-90CC76338D8B}"/>
              </a:ext>
            </a:extLst>
          </p:cNvPr>
          <p:cNvPicPr>
            <a:picLocks noChangeAspect="1"/>
          </p:cNvPicPr>
          <p:nvPr/>
        </p:nvPicPr>
        <p:blipFill>
          <a:blip r:embed="rId3"/>
          <a:stretch>
            <a:fillRect/>
          </a:stretch>
        </p:blipFill>
        <p:spPr>
          <a:xfrm>
            <a:off x="1447397" y="2392590"/>
            <a:ext cx="9297206" cy="2072820"/>
          </a:xfrm>
          <a:prstGeom prst="rect">
            <a:avLst/>
          </a:prstGeom>
        </p:spPr>
      </p:pic>
      <p:pic>
        <p:nvPicPr>
          <p:cNvPr id="13" name="Picture 12">
            <a:extLst>
              <a:ext uri="{FF2B5EF4-FFF2-40B4-BE49-F238E27FC236}">
                <a16:creationId xmlns:a16="http://schemas.microsoft.com/office/drawing/2014/main" id="{CE1E2EA8-872F-57D8-E83B-81B7A2A0D1FB}"/>
              </a:ext>
            </a:extLst>
          </p:cNvPr>
          <p:cNvPicPr>
            <a:picLocks noChangeAspect="1"/>
          </p:cNvPicPr>
          <p:nvPr/>
        </p:nvPicPr>
        <p:blipFill>
          <a:blip r:embed="rId4"/>
          <a:stretch>
            <a:fillRect/>
          </a:stretch>
        </p:blipFill>
        <p:spPr>
          <a:xfrm>
            <a:off x="2138425" y="281370"/>
            <a:ext cx="7795936" cy="6576630"/>
          </a:xfrm>
          <a:prstGeom prst="rect">
            <a:avLst/>
          </a:prstGeom>
        </p:spPr>
      </p:pic>
      <p:pic>
        <p:nvPicPr>
          <p:cNvPr id="18" name="Picture 17">
            <a:extLst>
              <a:ext uri="{FF2B5EF4-FFF2-40B4-BE49-F238E27FC236}">
                <a16:creationId xmlns:a16="http://schemas.microsoft.com/office/drawing/2014/main" id="{16F7096C-81A0-D18E-5108-B7BC3C6DFE77}"/>
              </a:ext>
            </a:extLst>
          </p:cNvPr>
          <p:cNvPicPr>
            <a:picLocks noChangeAspect="1"/>
          </p:cNvPicPr>
          <p:nvPr/>
        </p:nvPicPr>
        <p:blipFill>
          <a:blip r:embed="rId5"/>
          <a:stretch>
            <a:fillRect/>
          </a:stretch>
        </p:blipFill>
        <p:spPr>
          <a:xfrm>
            <a:off x="171450" y="3756524"/>
            <a:ext cx="11729887" cy="2618709"/>
          </a:xfrm>
          <a:prstGeom prst="rect">
            <a:avLst/>
          </a:prstGeom>
        </p:spPr>
      </p:pic>
    </p:spTree>
    <p:extLst>
      <p:ext uri="{BB962C8B-B14F-4D97-AF65-F5344CB8AC3E}">
        <p14:creationId xmlns:p14="http://schemas.microsoft.com/office/powerpoint/2010/main" val="2964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0" y="811530"/>
            <a:ext cx="12192000" cy="1039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1450" y="-50244"/>
            <a:ext cx="4011034" cy="830997"/>
          </a:xfrm>
          <a:prstGeom prst="rect">
            <a:avLst/>
          </a:prstGeom>
          <a:noFill/>
        </p:spPr>
        <p:txBody>
          <a:bodyPr wrap="none" rtlCol="0">
            <a:spAutoFit/>
          </a:bodyPr>
          <a:lstStyle/>
          <a:p>
            <a:r>
              <a:rPr lang="en-US" sz="4800" dirty="0">
                <a:latin typeface="Times New Roman" panose="02020603050405020304" pitchFamily="18" charset="0"/>
                <a:cs typeface="Times New Roman" panose="02020603050405020304" pitchFamily="18" charset="0"/>
              </a:rPr>
              <a:t>GPU hardware </a:t>
            </a:r>
          </a:p>
        </p:txBody>
      </p:sp>
      <p:pic>
        <p:nvPicPr>
          <p:cNvPr id="10" name="Picture 9">
            <a:extLst>
              <a:ext uri="{FF2B5EF4-FFF2-40B4-BE49-F238E27FC236}">
                <a16:creationId xmlns:a16="http://schemas.microsoft.com/office/drawing/2014/main" id="{320161A8-2EF9-C285-DD2B-3440D156152C}"/>
              </a:ext>
            </a:extLst>
          </p:cNvPr>
          <p:cNvPicPr>
            <a:picLocks noChangeAspect="1"/>
          </p:cNvPicPr>
          <p:nvPr/>
        </p:nvPicPr>
        <p:blipFill>
          <a:blip r:embed="rId3"/>
          <a:stretch>
            <a:fillRect/>
          </a:stretch>
        </p:blipFill>
        <p:spPr>
          <a:xfrm>
            <a:off x="6096000" y="-50244"/>
            <a:ext cx="6098411" cy="6858000"/>
          </a:xfrm>
          <a:prstGeom prst="rect">
            <a:avLst/>
          </a:prstGeom>
        </p:spPr>
      </p:pic>
    </p:spTree>
    <p:extLst>
      <p:ext uri="{BB962C8B-B14F-4D97-AF65-F5344CB8AC3E}">
        <p14:creationId xmlns:p14="http://schemas.microsoft.com/office/powerpoint/2010/main" val="225170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0" y="811530"/>
            <a:ext cx="12192000" cy="1039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1450" y="-50244"/>
            <a:ext cx="3736536" cy="861774"/>
          </a:xfrm>
          <a:prstGeom prst="rect">
            <a:avLst/>
          </a:prstGeom>
          <a:noFill/>
        </p:spPr>
        <p:txBody>
          <a:bodyPr wrap="none" rtlCol="0">
            <a:spAutoFit/>
          </a:bodyPr>
          <a:lstStyle/>
          <a:p>
            <a:r>
              <a:rPr lang="en-US" sz="5000" dirty="0">
                <a:latin typeface="Times New Roman" panose="02020603050405020304" pitchFamily="18" charset="0"/>
                <a:cs typeface="Times New Roman" panose="02020603050405020304" pitchFamily="18" charset="0"/>
              </a:rPr>
              <a:t>GPU Vs CPU</a:t>
            </a:r>
          </a:p>
        </p:txBody>
      </p:sp>
      <p:sp>
        <p:nvSpPr>
          <p:cNvPr id="23" name="Content Placeholder 3"/>
          <p:cNvSpPr txBox="1">
            <a:spLocks/>
          </p:cNvSpPr>
          <p:nvPr/>
        </p:nvSpPr>
        <p:spPr>
          <a:xfrm>
            <a:off x="5125617" y="3188372"/>
            <a:ext cx="1940766" cy="481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00B050"/>
              </a:buClr>
              <a:buNone/>
            </a:pPr>
            <a:r>
              <a:rPr lang="en-GB" sz="4400" dirty="0"/>
              <a:t>Thanks</a:t>
            </a:r>
            <a:endParaRPr lang="en-GB" sz="3600" dirty="0"/>
          </a:p>
        </p:txBody>
      </p:sp>
    </p:spTree>
    <p:extLst>
      <p:ext uri="{BB962C8B-B14F-4D97-AF65-F5344CB8AC3E}">
        <p14:creationId xmlns:p14="http://schemas.microsoft.com/office/powerpoint/2010/main" val="168436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24085</TotalTime>
  <Words>3965</Words>
  <Application>Microsoft Office PowerPoint</Application>
  <PresentationFormat>Widescreen</PresentationFormat>
  <Paragraphs>205</Paragraphs>
  <Slides>11</Slides>
  <Notes>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Söhne</vt:lpstr>
      <vt:lpstr>Söhne Mono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Hamdy Sultan</dc:creator>
  <cp:lastModifiedBy>hamdy soltan</cp:lastModifiedBy>
  <cp:revision>323</cp:revision>
  <dcterms:created xsi:type="dcterms:W3CDTF">2021-09-24T17:33:42Z</dcterms:created>
  <dcterms:modified xsi:type="dcterms:W3CDTF">2023-11-01T06:51:27Z</dcterms:modified>
</cp:coreProperties>
</file>