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55" r:id="rId2"/>
  </p:sldMasterIdLst>
  <p:notesMasterIdLst>
    <p:notesMasterId r:id="rId10"/>
  </p:notesMasterIdLst>
  <p:sldIdLst>
    <p:sldId id="361" r:id="rId3"/>
    <p:sldId id="392" r:id="rId4"/>
    <p:sldId id="391" r:id="rId5"/>
    <p:sldId id="430" r:id="rId6"/>
    <p:sldId id="428" r:id="rId7"/>
    <p:sldId id="399" r:id="rId8"/>
    <p:sldId id="350" r:id="rId9"/>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2C2"/>
    <a:srgbClr val="FD2F6A"/>
    <a:srgbClr val="00D05E"/>
    <a:srgbClr val="00CC5C"/>
    <a:srgbClr val="FC2C67"/>
    <a:srgbClr val="A527D7"/>
    <a:srgbClr val="0E2CAA"/>
    <a:srgbClr val="1033C6"/>
    <a:srgbClr val="1239E0"/>
    <a:srgbClr val="651C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280" autoAdjust="0"/>
  </p:normalViewPr>
  <p:slideViewPr>
    <p:cSldViewPr snapToGrid="0">
      <p:cViewPr varScale="1">
        <p:scale>
          <a:sx n="55" d="100"/>
          <a:sy n="55" d="100"/>
        </p:scale>
        <p:origin x="595" y="53"/>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2022/12/5</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87946-F38A-442D-8B4B-7C33473CC735}" type="slidenum">
              <a:rPr lang="en-US" smtClean="0"/>
              <a:t>2</a:t>
            </a:fld>
            <a:endParaRPr lang="en-US" dirty="0"/>
          </a:p>
        </p:txBody>
      </p:sp>
    </p:spTree>
    <p:extLst>
      <p:ext uri="{BB962C8B-B14F-4D97-AF65-F5344CB8AC3E}">
        <p14:creationId xmlns:p14="http://schemas.microsoft.com/office/powerpoint/2010/main" val="3704343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87946-F38A-442D-8B4B-7C33473CC735}" type="slidenum">
              <a:rPr lang="en-US" smtClean="0"/>
              <a:t>3</a:t>
            </a:fld>
            <a:endParaRPr lang="en-US" dirty="0"/>
          </a:p>
        </p:txBody>
      </p:sp>
    </p:spTree>
    <p:extLst>
      <p:ext uri="{BB962C8B-B14F-4D97-AF65-F5344CB8AC3E}">
        <p14:creationId xmlns:p14="http://schemas.microsoft.com/office/powerpoint/2010/main" val="1240672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4</a:t>
            </a:fld>
            <a:endParaRPr lang="en-US" dirty="0"/>
          </a:p>
        </p:txBody>
      </p:sp>
    </p:spTree>
    <p:extLst>
      <p:ext uri="{BB962C8B-B14F-4D97-AF65-F5344CB8AC3E}">
        <p14:creationId xmlns:p14="http://schemas.microsoft.com/office/powerpoint/2010/main" val="2855728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5</a:t>
            </a:fld>
            <a:endParaRPr lang="en-US" dirty="0"/>
          </a:p>
        </p:txBody>
      </p:sp>
    </p:spTree>
    <p:extLst>
      <p:ext uri="{BB962C8B-B14F-4D97-AF65-F5344CB8AC3E}">
        <p14:creationId xmlns:p14="http://schemas.microsoft.com/office/powerpoint/2010/main" val="3244241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6</a:t>
            </a:fld>
            <a:endParaRPr lang="en-US" dirty="0"/>
          </a:p>
        </p:txBody>
      </p:sp>
    </p:spTree>
    <p:extLst>
      <p:ext uri="{BB962C8B-B14F-4D97-AF65-F5344CB8AC3E}">
        <p14:creationId xmlns:p14="http://schemas.microsoft.com/office/powerpoint/2010/main" val="2040051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615421" y="559162"/>
            <a:ext cx="981503" cy="448109"/>
          </a:xfrm>
          <a:prstGeom prst="roundRect">
            <a:avLst>
              <a:gd name="adj" fmla="val 5000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p>
        </p:txBody>
      </p:sp>
      <p:sp>
        <p:nvSpPr>
          <p:cNvPr id="7" name="Text Placeholder 10"/>
          <p:cNvSpPr>
            <a:spLocks noGrp="1"/>
          </p:cNvSpPr>
          <p:nvPr>
            <p:ph type="body" sz="quarter" idx="13"/>
          </p:nvPr>
        </p:nvSpPr>
        <p:spPr>
          <a:xfrm>
            <a:off x="500020" y="595874"/>
            <a:ext cx="16356439" cy="666750"/>
          </a:xfrm>
        </p:spPr>
        <p:txBody>
          <a:bodyPr lIns="0" tIns="0" rIns="0" bIns="0">
            <a:normAutofit/>
          </a:bodyPr>
          <a:lstStyle>
            <a:lvl1pPr marL="0" indent="0">
              <a:buNone/>
              <a:defRPr sz="3000">
                <a:solidFill>
                  <a:schemeClr val="tx1">
                    <a:lumMod val="65000"/>
                    <a:lumOff val="35000"/>
                  </a:schemeClr>
                </a:solidFill>
                <a:latin typeface="Lato" panose="020F0502020204030203" pitchFamily="34" charset="0"/>
              </a:defRPr>
            </a:lvl1pPr>
          </a:lstStyle>
          <a:p>
            <a:pPr lvl="0"/>
            <a:endParaRPr lang="id-ID" dirty="0"/>
          </a:p>
        </p:txBody>
      </p:sp>
      <p:sp>
        <p:nvSpPr>
          <p:cNvPr id="10" name="Rounded Rectangle 9"/>
          <p:cNvSpPr/>
          <p:nvPr userDrawn="1"/>
        </p:nvSpPr>
        <p:spPr>
          <a:xfrm>
            <a:off x="17205853" y="559162"/>
            <a:ext cx="646561" cy="4481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schemeClr val="bg1">
                  <a:lumMod val="50000"/>
                </a:schemeClr>
              </a:solidFill>
            </a:endParaRPr>
          </a:p>
        </p:txBody>
      </p:sp>
      <p:sp>
        <p:nvSpPr>
          <p:cNvPr id="15" name="Slide Number Placeholder 5"/>
          <p:cNvSpPr>
            <a:spLocks noGrp="1"/>
          </p:cNvSpPr>
          <p:nvPr>
            <p:ph type="sldNum" sz="quarter" idx="12"/>
          </p:nvPr>
        </p:nvSpPr>
        <p:spPr>
          <a:xfrm>
            <a:off x="17205853" y="491191"/>
            <a:ext cx="646561" cy="583625"/>
          </a:xfrm>
        </p:spPr>
        <p:txBody>
          <a:bodyPr lIns="0" tIns="0" rIns="0" bIns="0"/>
          <a:lstStyle>
            <a:lvl1pPr algn="ctr">
              <a:defRPr sz="1500">
                <a:solidFill>
                  <a:schemeClr val="bg1">
                    <a:lumMod val="50000"/>
                  </a:schemeClr>
                </a:solidFill>
                <a:latin typeface="Lato" panose="020F0502020204030203" pitchFamily="34" charset="0"/>
              </a:defRPr>
            </a:lvl1pPr>
          </a:lstStyle>
          <a:p>
            <a:fld id="{FCEE2C88-6C8F-484D-AF69-578F576B1F44}" type="slidenum">
              <a:rPr lang="en-US" smtClean="0"/>
              <a:pPr/>
              <a:t>‹#›</a:t>
            </a:fld>
            <a:endParaRPr lang="en-US" dirty="0"/>
          </a:p>
        </p:txBody>
      </p:sp>
      <p:sp>
        <p:nvSpPr>
          <p:cNvPr id="12" name="Text Placeholder 10"/>
          <p:cNvSpPr>
            <a:spLocks noGrp="1"/>
          </p:cNvSpPr>
          <p:nvPr>
            <p:ph type="body" sz="quarter" idx="14"/>
          </p:nvPr>
        </p:nvSpPr>
        <p:spPr>
          <a:xfrm>
            <a:off x="500020" y="1185650"/>
            <a:ext cx="16356439" cy="421478"/>
          </a:xfrm>
        </p:spPr>
        <p:txBody>
          <a:bodyPr lIns="0" tIns="0" rIns="0" bIns="0">
            <a:normAutofit/>
          </a:bodyPr>
          <a:lstStyle>
            <a:lvl1pPr marL="0" indent="0">
              <a:buNone/>
              <a:defRPr sz="1500">
                <a:solidFill>
                  <a:schemeClr val="bg1">
                    <a:lumMod val="50000"/>
                  </a:schemeClr>
                </a:solidFill>
                <a:latin typeface="+mn-lt"/>
              </a:defRPr>
            </a:lvl1pPr>
          </a:lstStyle>
          <a:p>
            <a:pPr lvl="0"/>
            <a:endParaRPr lang="id-ID" dirty="0"/>
          </a:p>
        </p:txBody>
      </p:sp>
    </p:spTree>
    <p:extLst>
      <p:ext uri="{BB962C8B-B14F-4D97-AF65-F5344CB8AC3E}">
        <p14:creationId xmlns:p14="http://schemas.microsoft.com/office/powerpoint/2010/main" val="34378609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0" y="2098549"/>
            <a:ext cx="18286413" cy="4718972"/>
          </a:xfrm>
        </p:spPr>
        <p:txBody>
          <a:bodyPr/>
          <a:lstStyle>
            <a:lvl1pPr marL="0" indent="0" algn="ctr">
              <a:buNone/>
              <a:defRPr/>
            </a:lvl1pPr>
          </a:lstStyle>
          <a:p>
            <a:endParaRPr lang="id-ID"/>
          </a:p>
        </p:txBody>
      </p:sp>
      <p:sp>
        <p:nvSpPr>
          <p:cNvPr id="14" name="Rounded Rectangle 13"/>
          <p:cNvSpPr/>
          <p:nvPr userDrawn="1"/>
        </p:nvSpPr>
        <p:spPr>
          <a:xfrm>
            <a:off x="17205853" y="559162"/>
            <a:ext cx="646561" cy="4481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schemeClr val="bg1">
                  <a:lumMod val="50000"/>
                </a:schemeClr>
              </a:solidFill>
            </a:endParaRPr>
          </a:p>
        </p:txBody>
      </p:sp>
      <p:sp>
        <p:nvSpPr>
          <p:cNvPr id="11" name="Text Placeholder 10"/>
          <p:cNvSpPr>
            <a:spLocks noGrp="1"/>
          </p:cNvSpPr>
          <p:nvPr>
            <p:ph type="body" sz="quarter" idx="13"/>
          </p:nvPr>
        </p:nvSpPr>
        <p:spPr>
          <a:xfrm>
            <a:off x="500020" y="595874"/>
            <a:ext cx="16356439" cy="666750"/>
          </a:xfrm>
        </p:spPr>
        <p:txBody>
          <a:bodyPr lIns="0" tIns="0" rIns="0" bIns="0">
            <a:normAutofit/>
          </a:bodyPr>
          <a:lstStyle>
            <a:lvl1pPr marL="0" indent="0">
              <a:buNone/>
              <a:defRPr sz="3000">
                <a:solidFill>
                  <a:schemeClr val="tx1">
                    <a:lumMod val="75000"/>
                    <a:lumOff val="25000"/>
                  </a:schemeClr>
                </a:solidFill>
                <a:latin typeface="Lato" panose="020F0502020204030203" pitchFamily="34" charset="0"/>
              </a:defRPr>
            </a:lvl1pPr>
          </a:lstStyle>
          <a:p>
            <a:pPr lvl="0"/>
            <a:endParaRPr lang="id-ID" dirty="0"/>
          </a:p>
        </p:txBody>
      </p:sp>
      <p:sp>
        <p:nvSpPr>
          <p:cNvPr id="6" name="Slide Number Placeholder 5"/>
          <p:cNvSpPr>
            <a:spLocks noGrp="1"/>
          </p:cNvSpPr>
          <p:nvPr>
            <p:ph type="sldNum" sz="quarter" idx="12"/>
          </p:nvPr>
        </p:nvSpPr>
        <p:spPr>
          <a:xfrm>
            <a:off x="17205853" y="491191"/>
            <a:ext cx="646561" cy="583625"/>
          </a:xfrm>
        </p:spPr>
        <p:txBody>
          <a:bodyPr lIns="0" tIns="0" rIns="0" bIns="0"/>
          <a:lstStyle>
            <a:lvl1pPr algn="ctr">
              <a:defRPr sz="1500">
                <a:solidFill>
                  <a:schemeClr val="bg1">
                    <a:lumMod val="50000"/>
                  </a:schemeClr>
                </a:solidFill>
                <a:latin typeface="Lato" panose="020F0502020204030203" pitchFamily="34" charset="0"/>
              </a:defRPr>
            </a:lvl1pPr>
          </a:lstStyle>
          <a:p>
            <a:fld id="{FCEE2C88-6C8F-484D-AF69-578F576B1F44}" type="slidenum">
              <a:rPr lang="en-US" smtClean="0"/>
              <a:pPr/>
              <a:t>‹#›</a:t>
            </a:fld>
            <a:endParaRPr lang="en-US" dirty="0"/>
          </a:p>
        </p:txBody>
      </p:sp>
      <p:sp>
        <p:nvSpPr>
          <p:cNvPr id="13" name="Rounded Rectangle 12"/>
          <p:cNvSpPr/>
          <p:nvPr userDrawn="1"/>
        </p:nvSpPr>
        <p:spPr>
          <a:xfrm>
            <a:off x="-615421" y="559162"/>
            <a:ext cx="981503" cy="448109"/>
          </a:xfrm>
          <a:prstGeom prst="roundRect">
            <a:avLst>
              <a:gd name="adj" fmla="val 5000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p>
        </p:txBody>
      </p:sp>
      <p:sp>
        <p:nvSpPr>
          <p:cNvPr id="12" name="Text Placeholder 10"/>
          <p:cNvSpPr>
            <a:spLocks noGrp="1"/>
          </p:cNvSpPr>
          <p:nvPr>
            <p:ph type="body" sz="quarter" idx="14"/>
          </p:nvPr>
        </p:nvSpPr>
        <p:spPr>
          <a:xfrm>
            <a:off x="500020" y="1185650"/>
            <a:ext cx="16356439" cy="421478"/>
          </a:xfrm>
        </p:spPr>
        <p:txBody>
          <a:bodyPr lIns="0" tIns="0" rIns="0" bIns="0">
            <a:normAutofit/>
          </a:bodyPr>
          <a:lstStyle>
            <a:lvl1pPr marL="0" indent="0">
              <a:buNone/>
              <a:defRPr sz="1500">
                <a:solidFill>
                  <a:schemeClr val="bg1">
                    <a:lumMod val="50000"/>
                  </a:schemeClr>
                </a:solidFill>
                <a:latin typeface="+mn-lt"/>
              </a:defRPr>
            </a:lvl1pPr>
          </a:lstStyle>
          <a:p>
            <a:pPr lvl="0"/>
            <a:endParaRPr lang="id-ID" dirty="0"/>
          </a:p>
        </p:txBody>
      </p:sp>
    </p:spTree>
    <p:extLst>
      <p:ext uri="{BB962C8B-B14F-4D97-AF65-F5344CB8AC3E}">
        <p14:creationId xmlns:p14="http://schemas.microsoft.com/office/powerpoint/2010/main" val="2636228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theme" Target="../theme/theme2.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 id="2147483784" r:id="rId24"/>
    <p:sldLayoutId id="2147483785" r:id="rId25"/>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23.jpeg"/><Relationship Id="rId2" Type="http://schemas.openxmlformats.org/officeDocument/2006/relationships/image" Target="../media/image14.png"/><Relationship Id="rId1" Type="http://schemas.openxmlformats.org/officeDocument/2006/relationships/slideLayout" Target="../slideLayouts/slideLayout36.xml"/><Relationship Id="rId6" Type="http://schemas.openxmlformats.org/officeDocument/2006/relationships/image" Target="../media/image17.png"/><Relationship Id="rId11" Type="http://schemas.openxmlformats.org/officeDocument/2006/relationships/image" Target="../media/image22.png"/><Relationship Id="rId5" Type="http://schemas.microsoft.com/office/2007/relationships/hdphoto" Target="../media/hdphoto1.wdp"/><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52.xml"/><Relationship Id="rId6" Type="http://schemas.openxmlformats.org/officeDocument/2006/relationships/image" Target="../media/image23.jpeg"/><Relationship Id="rId5" Type="http://schemas.openxmlformats.org/officeDocument/2006/relationships/image" Target="../media/image15.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51.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4.png"/><Relationship Id="rId1" Type="http://schemas.openxmlformats.org/officeDocument/2006/relationships/slideLayout" Target="../slideLayouts/slideLayout30.xml"/><Relationship Id="rId5" Type="http://schemas.openxmlformats.org/officeDocument/2006/relationships/image" Target="../media/image23.jpe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a:xfrm>
            <a:off x="609639" y="3928233"/>
            <a:ext cx="16822057" cy="1350907"/>
          </a:xfrm>
        </p:spPr>
        <p:txBody>
          <a:bodyPr>
            <a:normAutofit/>
          </a:bodyPr>
          <a:lstStyle/>
          <a:p>
            <a:r>
              <a:rPr lang="en-US" altLang="ja-JP" dirty="0"/>
              <a:t>ACCIDENT ALERT SYSTEM</a:t>
            </a:r>
            <a:endParaRPr kumimoji="1" lang="ja-JP" altLang="en-US" dirty="0"/>
          </a:p>
        </p:txBody>
      </p:sp>
      <p:sp>
        <p:nvSpPr>
          <p:cNvPr id="33" name="テキスト プレースホルダー 32"/>
          <p:cNvSpPr>
            <a:spLocks noGrp="1"/>
          </p:cNvSpPr>
          <p:nvPr>
            <p:ph type="body" sz="quarter" idx="22"/>
          </p:nvPr>
        </p:nvSpPr>
        <p:spPr/>
        <p:txBody>
          <a:bodyPr/>
          <a:lstStyle/>
          <a:p>
            <a:r>
              <a:rPr lang="en-US" altLang="ja-JP" dirty="0"/>
              <a:t>AMI Application</a:t>
            </a:r>
            <a:endParaRPr kumimoji="1" lang="ja-JP" altLang="en-US" dirty="0"/>
          </a:p>
        </p:txBody>
      </p:sp>
      <p:pic>
        <p:nvPicPr>
          <p:cNvPr id="62" name="Picture Placeholder 61">
            <a:extLst>
              <a:ext uri="{FF2B5EF4-FFF2-40B4-BE49-F238E27FC236}">
                <a16:creationId xmlns:a16="http://schemas.microsoft.com/office/drawing/2014/main" id="{2853E004-A6AD-4B26-BC92-7ABED614B3A1}"/>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22" r="22"/>
          <a:stretch>
            <a:fillRect/>
          </a:stretch>
        </p:blipFill>
        <p:spPr>
          <a:xfrm>
            <a:off x="14674391" y="30031"/>
            <a:ext cx="3600000" cy="3600000"/>
          </a:xfrm>
          <a:solidFill>
            <a:srgbClr val="A527D7"/>
          </a:solidFill>
        </p:spPr>
      </p:pic>
      <p:pic>
        <p:nvPicPr>
          <p:cNvPr id="1027" name="Picture Placeholder 1026">
            <a:extLst>
              <a:ext uri="{FF2B5EF4-FFF2-40B4-BE49-F238E27FC236}">
                <a16:creationId xmlns:a16="http://schemas.microsoft.com/office/drawing/2014/main" id="{E29F891F-1D88-4D54-A63C-46629B882516}"/>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a:xfrm>
            <a:off x="10985932" y="29663"/>
            <a:ext cx="3686032" cy="3600000"/>
          </a:xfrm>
        </p:spPr>
      </p:pic>
      <p:pic>
        <p:nvPicPr>
          <p:cNvPr id="6" name="Picture Placeholder 5"/>
          <p:cNvPicPr>
            <a:picLocks noGrp="1" noChangeAspect="1"/>
          </p:cNvPicPr>
          <p:nvPr>
            <p:ph type="pic" sz="quarter" idx="12"/>
          </p:nvPr>
        </p:nvPicPr>
        <p:blipFill>
          <a:blip r:embed="rId4" cstate="print">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rcRect l="5500" r="5500"/>
          <a:stretch>
            <a:fillRect/>
          </a:stretch>
        </p:blipFill>
        <p:spPr/>
      </p:pic>
      <p:pic>
        <p:nvPicPr>
          <p:cNvPr id="56" name="Picture Placeholder 55"/>
          <p:cNvPicPr>
            <a:picLocks noGrp="1" noChangeAspect="1"/>
          </p:cNvPicPr>
          <p:nvPr>
            <p:ph type="pic" sz="quarter" idx="19"/>
          </p:nvPr>
        </p:nvPicPr>
        <p:blipFill>
          <a:blip r:embed="rId6">
            <a:extLst>
              <a:ext uri="{28A0092B-C50C-407E-A947-70E740481C1C}">
                <a14:useLocalDpi xmlns:a14="http://schemas.microsoft.com/office/drawing/2010/main" val="0"/>
              </a:ext>
            </a:extLst>
          </a:blip>
          <a:srcRect/>
          <a:stretch>
            <a:fillRect/>
          </a:stretch>
        </p:blipFill>
        <p:spPr>
          <a:solidFill>
            <a:srgbClr val="FC2C67"/>
          </a:solidFill>
        </p:spPr>
      </p:pic>
      <p:pic>
        <p:nvPicPr>
          <p:cNvPr id="1025" name="Picture Placeholder 1024"/>
          <p:cNvPicPr>
            <a:picLocks noGrp="1" noChangeAspect="1"/>
          </p:cNvPicPr>
          <p:nvPr>
            <p:ph type="pic" sz="quarter" idx="21"/>
          </p:nvPr>
        </p:nvPicPr>
        <p:blipFill>
          <a:blip r:embed="rId7">
            <a:extLst>
              <a:ext uri="{28A0092B-C50C-407E-A947-70E740481C1C}">
                <a14:useLocalDpi xmlns:a14="http://schemas.microsoft.com/office/drawing/2010/main" val="0"/>
              </a:ext>
            </a:extLst>
          </a:blip>
          <a:srcRect t="22" b="22"/>
          <a:stretch>
            <a:fillRect/>
          </a:stretch>
        </p:blipFill>
        <p:spPr/>
      </p:pic>
      <p:pic>
        <p:nvPicPr>
          <p:cNvPr id="1032" name="Picture Placeholder 1031"/>
          <p:cNvPicPr>
            <a:picLocks noGrp="1" noChangeAspect="1"/>
          </p:cNvPicPr>
          <p:nvPr>
            <p:ph type="pic" sz="quarter" idx="13"/>
          </p:nvPr>
        </p:nvPicPr>
        <p:blipFill>
          <a:blip r:embed="rId8">
            <a:extLst>
              <a:ext uri="{28A0092B-C50C-407E-A947-70E740481C1C}">
                <a14:useLocalDpi xmlns:a14="http://schemas.microsoft.com/office/drawing/2010/main" val="0"/>
              </a:ext>
            </a:extLst>
          </a:blip>
          <a:srcRect l="12500" r="12500"/>
          <a:stretch>
            <a:fillRect/>
          </a:stretch>
        </p:blipFill>
        <p:spPr>
          <a:xfrm>
            <a:off x="7388184" y="47430"/>
            <a:ext cx="3600000" cy="3600000"/>
          </a:xfrm>
          <a:solidFill>
            <a:srgbClr val="1032C2"/>
          </a:solidFill>
        </p:spPr>
      </p:pic>
      <p:pic>
        <p:nvPicPr>
          <p:cNvPr id="8" name="Picture Placeholder 7"/>
          <p:cNvPicPr>
            <a:picLocks noGrp="1" noChangeAspect="1"/>
          </p:cNvPicPr>
          <p:nvPr>
            <p:ph type="pic" sz="quarter" idx="18"/>
          </p:nvPr>
        </p:nvPicPr>
        <p:blipFill>
          <a:blip r:embed="rId9">
            <a:extLst>
              <a:ext uri="{28A0092B-C50C-407E-A947-70E740481C1C}">
                <a14:useLocalDpi xmlns:a14="http://schemas.microsoft.com/office/drawing/2010/main" val="0"/>
              </a:ext>
            </a:extLst>
          </a:blip>
          <a:srcRect/>
          <a:stretch>
            <a:fillRect/>
          </a:stretch>
        </p:blipFill>
        <p:spPr/>
      </p:pic>
      <p:pic>
        <p:nvPicPr>
          <p:cNvPr id="13" name="Picture Placeholder 12"/>
          <p:cNvPicPr>
            <a:picLocks noGrp="1" noChangeAspect="1"/>
          </p:cNvPicPr>
          <p:nvPr>
            <p:ph type="pic" sz="quarter" idx="17"/>
          </p:nvPr>
        </p:nvPicPr>
        <p:blipFill>
          <a:blip r:embed="rId10">
            <a:extLst>
              <a:ext uri="{28A0092B-C50C-407E-A947-70E740481C1C}">
                <a14:useLocalDpi xmlns:a14="http://schemas.microsoft.com/office/drawing/2010/main" val="0"/>
              </a:ext>
            </a:extLst>
          </a:blip>
          <a:srcRect/>
          <a:stretch>
            <a:fillRect/>
          </a:stretch>
        </p:blipFill>
        <p:spPr/>
      </p:pic>
      <p:pic>
        <p:nvPicPr>
          <p:cNvPr id="15" name="Picture Placeholder 14"/>
          <p:cNvPicPr>
            <a:picLocks noGrp="1" noChangeAspect="1"/>
          </p:cNvPicPr>
          <p:nvPr>
            <p:ph type="pic" sz="quarter" idx="20"/>
          </p:nvPr>
        </p:nvPicPr>
        <p:blipFill>
          <a:blip r:embed="rId11">
            <a:extLst>
              <a:ext uri="{28A0092B-C50C-407E-A947-70E740481C1C}">
                <a14:useLocalDpi xmlns:a14="http://schemas.microsoft.com/office/drawing/2010/main" val="0"/>
              </a:ext>
            </a:extLst>
          </a:blip>
          <a:srcRect t="22" b="22"/>
          <a:stretch>
            <a:fillRect/>
          </a:stretch>
        </p:blipFill>
        <p:spPr/>
      </p:pic>
      <p:sp>
        <p:nvSpPr>
          <p:cNvPr id="2" name="TextBox 1">
            <a:extLst>
              <a:ext uri="{FF2B5EF4-FFF2-40B4-BE49-F238E27FC236}">
                <a16:creationId xmlns:a16="http://schemas.microsoft.com/office/drawing/2014/main" id="{CF36BFA0-D2E0-61E6-D28D-922B64C9D662}"/>
              </a:ext>
            </a:extLst>
          </p:cNvPr>
          <p:cNvSpPr txBox="1"/>
          <p:nvPr/>
        </p:nvSpPr>
        <p:spPr>
          <a:xfrm>
            <a:off x="5019603" y="6037707"/>
            <a:ext cx="10086800" cy="646331"/>
          </a:xfrm>
          <a:prstGeom prst="rect">
            <a:avLst/>
          </a:prstGeom>
          <a:noFill/>
        </p:spPr>
        <p:txBody>
          <a:bodyPr wrap="none" rtlCol="0">
            <a:spAutoFit/>
          </a:bodyPr>
          <a:lstStyle/>
          <a:p>
            <a:r>
              <a:rPr lang="en-IN" sz="3600" b="1" dirty="0">
                <a:highlight>
                  <a:srgbClr val="C0C0C0"/>
                </a:highlight>
                <a:latin typeface="+mj-lt"/>
              </a:rPr>
              <a:t>BY SUBHRANSU SOURAV PRIYADARSHAN (5302091)</a:t>
            </a:r>
          </a:p>
        </p:txBody>
      </p:sp>
      <p:pic>
        <p:nvPicPr>
          <p:cNvPr id="10" name="Picture Placeholder 9">
            <a:extLst>
              <a:ext uri="{FF2B5EF4-FFF2-40B4-BE49-F238E27FC236}">
                <a16:creationId xmlns:a16="http://schemas.microsoft.com/office/drawing/2014/main" id="{95BEC359-DB89-762B-42EC-9F8BF890970F}"/>
              </a:ext>
            </a:extLst>
          </p:cNvPr>
          <p:cNvPicPr>
            <a:picLocks noGrp="1" noChangeAspect="1"/>
          </p:cNvPicPr>
          <p:nvPr>
            <p:ph type="pic" sz="quarter" idx="14"/>
          </p:nvPr>
        </p:nvPicPr>
        <p:blipFill>
          <a:blip r:embed="rId12" cstate="print">
            <a:extLst>
              <a:ext uri="{28A0092B-C50C-407E-A947-70E740481C1C}">
                <a14:useLocalDpi xmlns:a14="http://schemas.microsoft.com/office/drawing/2010/main" val="0"/>
              </a:ext>
            </a:extLst>
          </a:blip>
          <a:srcRect t="22" b="22"/>
          <a:stretch>
            <a:fillRect/>
          </a:stretch>
        </p:blipFill>
        <p:spPr>
          <a:xfrm>
            <a:off x="3635931" y="44680"/>
            <a:ext cx="3752253" cy="3598862"/>
          </a:xfrm>
          <a:prstGeom prst="rect">
            <a:avLst/>
          </a:prstGeom>
        </p:spPr>
      </p:pic>
    </p:spTree>
    <p:extLst>
      <p:ext uri="{BB962C8B-B14F-4D97-AF65-F5344CB8AC3E}">
        <p14:creationId xmlns:p14="http://schemas.microsoft.com/office/powerpoint/2010/main" val="1637874402"/>
      </p:ext>
    </p:extLst>
  </p:cSld>
  <p:clrMapOvr>
    <a:masterClrMapping/>
  </p:clrMapOvr>
  <p:transition spd="slow" advTm="5987">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032C2"/>
        </a:solidFill>
        <a:effectLst/>
      </p:bgPr>
    </p:bg>
    <p:spTree>
      <p:nvGrpSpPr>
        <p:cNvPr id="1" name=""/>
        <p:cNvGrpSpPr/>
        <p:nvPr/>
      </p:nvGrpSpPr>
      <p:grpSpPr>
        <a:xfrm>
          <a:off x="0" y="0"/>
          <a:ext cx="0" cy="0"/>
          <a:chOff x="0" y="0"/>
          <a:chExt cx="0" cy="0"/>
        </a:xfrm>
      </p:grpSpPr>
      <p:sp>
        <p:nvSpPr>
          <p:cNvPr id="138" name="Oval 19"/>
          <p:cNvSpPr>
            <a:spLocks noChangeAspect="1" noChangeArrowheads="1"/>
          </p:cNvSpPr>
          <p:nvPr/>
        </p:nvSpPr>
        <p:spPr bwMode="auto">
          <a:xfrm>
            <a:off x="931070" y="3179201"/>
            <a:ext cx="1344270" cy="1341580"/>
          </a:xfrm>
          <a:prstGeom prst="ellipse">
            <a:avLst/>
          </a:prstGeom>
          <a:solidFill>
            <a:srgbClr val="FFC000"/>
          </a:solidFill>
          <a:ln>
            <a:noFill/>
          </a:ln>
        </p:spPr>
        <p:txBody>
          <a:bodyPr vert="horz" wrap="square" lIns="137148" tIns="68574" rIns="137148" bIns="68574" numCol="1" anchor="ctr" anchorCtr="0" compatLnSpc="1">
            <a:prstTxWarp prst="textNoShape">
              <a:avLst/>
            </a:prstTxWarp>
          </a:bodyPr>
          <a:lstStyle/>
          <a:p>
            <a:pPr algn="ctr"/>
            <a:endParaRPr lang="id-ID" sz="3000" dirty="0">
              <a:solidFill>
                <a:schemeClr val="bg1"/>
              </a:solidFill>
            </a:endParaRPr>
          </a:p>
        </p:txBody>
      </p:sp>
      <p:grpSp>
        <p:nvGrpSpPr>
          <p:cNvPr id="148" name="Group 14"/>
          <p:cNvGrpSpPr>
            <a:grpSpLocks noChangeAspect="1"/>
          </p:cNvGrpSpPr>
          <p:nvPr/>
        </p:nvGrpSpPr>
        <p:grpSpPr bwMode="auto">
          <a:xfrm>
            <a:off x="781678" y="5808770"/>
            <a:ext cx="3335701" cy="2832423"/>
            <a:chOff x="2182" y="753"/>
            <a:chExt cx="3314" cy="2814"/>
          </a:xfrm>
        </p:grpSpPr>
        <p:sp>
          <p:nvSpPr>
            <p:cNvPr id="149" name="Freeform 15"/>
            <p:cNvSpPr>
              <a:spLocks/>
            </p:cNvSpPr>
            <p:nvPr/>
          </p:nvSpPr>
          <p:spPr bwMode="auto">
            <a:xfrm>
              <a:off x="2733" y="1708"/>
              <a:ext cx="1106" cy="1859"/>
            </a:xfrm>
            <a:custGeom>
              <a:avLst/>
              <a:gdLst>
                <a:gd name="T0" fmla="*/ 0 w 1106"/>
                <a:gd name="T1" fmla="*/ 0 h 1859"/>
                <a:gd name="T2" fmla="*/ 0 w 1106"/>
                <a:gd name="T3" fmla="*/ 1222 h 1859"/>
                <a:gd name="T4" fmla="*/ 1106 w 1106"/>
                <a:gd name="T5" fmla="*/ 1859 h 1859"/>
                <a:gd name="T6" fmla="*/ 1106 w 1106"/>
                <a:gd name="T7" fmla="*/ 637 h 1859"/>
                <a:gd name="T8" fmla="*/ 0 w 1106"/>
                <a:gd name="T9" fmla="*/ 0 h 1859"/>
              </a:gdLst>
              <a:ahLst/>
              <a:cxnLst>
                <a:cxn ang="0">
                  <a:pos x="T0" y="T1"/>
                </a:cxn>
                <a:cxn ang="0">
                  <a:pos x="T2" y="T3"/>
                </a:cxn>
                <a:cxn ang="0">
                  <a:pos x="T4" y="T5"/>
                </a:cxn>
                <a:cxn ang="0">
                  <a:pos x="T6" y="T7"/>
                </a:cxn>
                <a:cxn ang="0">
                  <a:pos x="T8" y="T9"/>
                </a:cxn>
              </a:cxnLst>
              <a:rect l="0" t="0" r="r" b="b"/>
              <a:pathLst>
                <a:path w="1106" h="1859">
                  <a:moveTo>
                    <a:pt x="0" y="0"/>
                  </a:moveTo>
                  <a:lnTo>
                    <a:pt x="0" y="1222"/>
                  </a:lnTo>
                  <a:lnTo>
                    <a:pt x="1106" y="1859"/>
                  </a:lnTo>
                  <a:lnTo>
                    <a:pt x="1106" y="637"/>
                  </a:lnTo>
                  <a:lnTo>
                    <a:pt x="0" y="0"/>
                  </a:lnTo>
                  <a:close/>
                </a:path>
              </a:pathLst>
            </a:custGeom>
            <a:solidFill>
              <a:srgbClr val="C19D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150" name="Freeform 16"/>
            <p:cNvSpPr>
              <a:spLocks/>
            </p:cNvSpPr>
            <p:nvPr/>
          </p:nvSpPr>
          <p:spPr bwMode="auto">
            <a:xfrm>
              <a:off x="3839" y="1708"/>
              <a:ext cx="1105" cy="1859"/>
            </a:xfrm>
            <a:custGeom>
              <a:avLst/>
              <a:gdLst>
                <a:gd name="T0" fmla="*/ 1105 w 1105"/>
                <a:gd name="T1" fmla="*/ 0 h 1859"/>
                <a:gd name="T2" fmla="*/ 1105 w 1105"/>
                <a:gd name="T3" fmla="*/ 1222 h 1859"/>
                <a:gd name="T4" fmla="*/ 0 w 1105"/>
                <a:gd name="T5" fmla="*/ 1859 h 1859"/>
                <a:gd name="T6" fmla="*/ 0 w 1105"/>
                <a:gd name="T7" fmla="*/ 637 h 1859"/>
                <a:gd name="T8" fmla="*/ 1105 w 1105"/>
                <a:gd name="T9" fmla="*/ 0 h 1859"/>
              </a:gdLst>
              <a:ahLst/>
              <a:cxnLst>
                <a:cxn ang="0">
                  <a:pos x="T0" y="T1"/>
                </a:cxn>
                <a:cxn ang="0">
                  <a:pos x="T2" y="T3"/>
                </a:cxn>
                <a:cxn ang="0">
                  <a:pos x="T4" y="T5"/>
                </a:cxn>
                <a:cxn ang="0">
                  <a:pos x="T6" y="T7"/>
                </a:cxn>
                <a:cxn ang="0">
                  <a:pos x="T8" y="T9"/>
                </a:cxn>
              </a:cxnLst>
              <a:rect l="0" t="0" r="r" b="b"/>
              <a:pathLst>
                <a:path w="1105" h="1859">
                  <a:moveTo>
                    <a:pt x="1105" y="0"/>
                  </a:moveTo>
                  <a:lnTo>
                    <a:pt x="1105" y="1222"/>
                  </a:lnTo>
                  <a:lnTo>
                    <a:pt x="0" y="1859"/>
                  </a:lnTo>
                  <a:lnTo>
                    <a:pt x="0" y="637"/>
                  </a:lnTo>
                  <a:lnTo>
                    <a:pt x="1105" y="0"/>
                  </a:lnTo>
                  <a:close/>
                </a:path>
              </a:pathLst>
            </a:custGeom>
            <a:solidFill>
              <a:srgbClr val="C6A8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151" name="Freeform 17"/>
            <p:cNvSpPr>
              <a:spLocks/>
            </p:cNvSpPr>
            <p:nvPr/>
          </p:nvSpPr>
          <p:spPr bwMode="auto">
            <a:xfrm>
              <a:off x="3839" y="1708"/>
              <a:ext cx="1657" cy="954"/>
            </a:xfrm>
            <a:custGeom>
              <a:avLst/>
              <a:gdLst>
                <a:gd name="T0" fmla="*/ 1657 w 1657"/>
                <a:gd name="T1" fmla="*/ 317 h 954"/>
                <a:gd name="T2" fmla="*/ 551 w 1657"/>
                <a:gd name="T3" fmla="*/ 954 h 954"/>
                <a:gd name="T4" fmla="*/ 0 w 1657"/>
                <a:gd name="T5" fmla="*/ 637 h 954"/>
                <a:gd name="T6" fmla="*/ 1105 w 1657"/>
                <a:gd name="T7" fmla="*/ 0 h 954"/>
                <a:gd name="T8" fmla="*/ 1657 w 1657"/>
                <a:gd name="T9" fmla="*/ 317 h 954"/>
              </a:gdLst>
              <a:ahLst/>
              <a:cxnLst>
                <a:cxn ang="0">
                  <a:pos x="T0" y="T1"/>
                </a:cxn>
                <a:cxn ang="0">
                  <a:pos x="T2" y="T3"/>
                </a:cxn>
                <a:cxn ang="0">
                  <a:pos x="T4" y="T5"/>
                </a:cxn>
                <a:cxn ang="0">
                  <a:pos x="T6" y="T7"/>
                </a:cxn>
                <a:cxn ang="0">
                  <a:pos x="T8" y="T9"/>
                </a:cxn>
              </a:cxnLst>
              <a:rect l="0" t="0" r="r" b="b"/>
              <a:pathLst>
                <a:path w="1657" h="954">
                  <a:moveTo>
                    <a:pt x="1657" y="317"/>
                  </a:moveTo>
                  <a:lnTo>
                    <a:pt x="551" y="954"/>
                  </a:lnTo>
                  <a:lnTo>
                    <a:pt x="0" y="637"/>
                  </a:lnTo>
                  <a:lnTo>
                    <a:pt x="1105" y="0"/>
                  </a:lnTo>
                  <a:lnTo>
                    <a:pt x="1657" y="317"/>
                  </a:lnTo>
                  <a:close/>
                </a:path>
              </a:pathLst>
            </a:custGeom>
            <a:solidFill>
              <a:srgbClr val="E0C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152" name="Freeform 18"/>
            <p:cNvSpPr>
              <a:spLocks/>
            </p:cNvSpPr>
            <p:nvPr/>
          </p:nvSpPr>
          <p:spPr bwMode="auto">
            <a:xfrm>
              <a:off x="2182" y="1708"/>
              <a:ext cx="1657" cy="954"/>
            </a:xfrm>
            <a:custGeom>
              <a:avLst/>
              <a:gdLst>
                <a:gd name="T0" fmla="*/ 551 w 1657"/>
                <a:gd name="T1" fmla="*/ 0 h 954"/>
                <a:gd name="T2" fmla="*/ 1657 w 1657"/>
                <a:gd name="T3" fmla="*/ 637 h 954"/>
                <a:gd name="T4" fmla="*/ 1105 w 1657"/>
                <a:gd name="T5" fmla="*/ 954 h 954"/>
                <a:gd name="T6" fmla="*/ 0 w 1657"/>
                <a:gd name="T7" fmla="*/ 317 h 954"/>
                <a:gd name="T8" fmla="*/ 551 w 1657"/>
                <a:gd name="T9" fmla="*/ 0 h 954"/>
              </a:gdLst>
              <a:ahLst/>
              <a:cxnLst>
                <a:cxn ang="0">
                  <a:pos x="T0" y="T1"/>
                </a:cxn>
                <a:cxn ang="0">
                  <a:pos x="T2" y="T3"/>
                </a:cxn>
                <a:cxn ang="0">
                  <a:pos x="T4" y="T5"/>
                </a:cxn>
                <a:cxn ang="0">
                  <a:pos x="T6" y="T7"/>
                </a:cxn>
                <a:cxn ang="0">
                  <a:pos x="T8" y="T9"/>
                </a:cxn>
              </a:cxnLst>
              <a:rect l="0" t="0" r="r" b="b"/>
              <a:pathLst>
                <a:path w="1657" h="954">
                  <a:moveTo>
                    <a:pt x="551" y="0"/>
                  </a:moveTo>
                  <a:lnTo>
                    <a:pt x="1657" y="637"/>
                  </a:lnTo>
                  <a:lnTo>
                    <a:pt x="1105" y="954"/>
                  </a:lnTo>
                  <a:lnTo>
                    <a:pt x="0" y="317"/>
                  </a:lnTo>
                  <a:lnTo>
                    <a:pt x="551" y="0"/>
                  </a:lnTo>
                  <a:close/>
                </a:path>
              </a:pathLst>
            </a:custGeom>
            <a:solidFill>
              <a:srgbClr val="E0C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153" name="Freeform 19"/>
            <p:cNvSpPr>
              <a:spLocks/>
            </p:cNvSpPr>
            <p:nvPr/>
          </p:nvSpPr>
          <p:spPr bwMode="auto">
            <a:xfrm>
              <a:off x="3839" y="1070"/>
              <a:ext cx="1105" cy="1275"/>
            </a:xfrm>
            <a:custGeom>
              <a:avLst/>
              <a:gdLst>
                <a:gd name="T0" fmla="*/ 1105 w 1105"/>
                <a:gd name="T1" fmla="*/ 638 h 1275"/>
                <a:gd name="T2" fmla="*/ 0 w 1105"/>
                <a:gd name="T3" fmla="*/ 1275 h 1275"/>
                <a:gd name="T4" fmla="*/ 0 w 1105"/>
                <a:gd name="T5" fmla="*/ 0 h 1275"/>
                <a:gd name="T6" fmla="*/ 1105 w 1105"/>
                <a:gd name="T7" fmla="*/ 638 h 1275"/>
              </a:gdLst>
              <a:ahLst/>
              <a:cxnLst>
                <a:cxn ang="0">
                  <a:pos x="T0" y="T1"/>
                </a:cxn>
                <a:cxn ang="0">
                  <a:pos x="T2" y="T3"/>
                </a:cxn>
                <a:cxn ang="0">
                  <a:pos x="T4" y="T5"/>
                </a:cxn>
                <a:cxn ang="0">
                  <a:pos x="T6" y="T7"/>
                </a:cxn>
              </a:cxnLst>
              <a:rect l="0" t="0" r="r" b="b"/>
              <a:pathLst>
                <a:path w="1105" h="1275">
                  <a:moveTo>
                    <a:pt x="1105" y="638"/>
                  </a:moveTo>
                  <a:lnTo>
                    <a:pt x="0" y="1275"/>
                  </a:lnTo>
                  <a:lnTo>
                    <a:pt x="0" y="0"/>
                  </a:lnTo>
                  <a:lnTo>
                    <a:pt x="1105" y="638"/>
                  </a:lnTo>
                  <a:close/>
                </a:path>
              </a:pathLst>
            </a:custGeom>
            <a:solidFill>
              <a:srgbClr val="C19D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154" name="Freeform 20"/>
            <p:cNvSpPr>
              <a:spLocks/>
            </p:cNvSpPr>
            <p:nvPr/>
          </p:nvSpPr>
          <p:spPr bwMode="auto">
            <a:xfrm>
              <a:off x="2182" y="753"/>
              <a:ext cx="1657" cy="955"/>
            </a:xfrm>
            <a:custGeom>
              <a:avLst/>
              <a:gdLst>
                <a:gd name="T0" fmla="*/ 1657 w 1657"/>
                <a:gd name="T1" fmla="*/ 317 h 955"/>
                <a:gd name="T2" fmla="*/ 551 w 1657"/>
                <a:gd name="T3" fmla="*/ 955 h 955"/>
                <a:gd name="T4" fmla="*/ 0 w 1657"/>
                <a:gd name="T5" fmla="*/ 637 h 955"/>
                <a:gd name="T6" fmla="*/ 1105 w 1657"/>
                <a:gd name="T7" fmla="*/ 0 h 955"/>
                <a:gd name="T8" fmla="*/ 1657 w 1657"/>
                <a:gd name="T9" fmla="*/ 317 h 955"/>
              </a:gdLst>
              <a:ahLst/>
              <a:cxnLst>
                <a:cxn ang="0">
                  <a:pos x="T0" y="T1"/>
                </a:cxn>
                <a:cxn ang="0">
                  <a:pos x="T2" y="T3"/>
                </a:cxn>
                <a:cxn ang="0">
                  <a:pos x="T4" y="T5"/>
                </a:cxn>
                <a:cxn ang="0">
                  <a:pos x="T6" y="T7"/>
                </a:cxn>
                <a:cxn ang="0">
                  <a:pos x="T8" y="T9"/>
                </a:cxn>
              </a:cxnLst>
              <a:rect l="0" t="0" r="r" b="b"/>
              <a:pathLst>
                <a:path w="1657" h="955">
                  <a:moveTo>
                    <a:pt x="1657" y="317"/>
                  </a:moveTo>
                  <a:lnTo>
                    <a:pt x="551" y="955"/>
                  </a:lnTo>
                  <a:lnTo>
                    <a:pt x="0" y="637"/>
                  </a:lnTo>
                  <a:lnTo>
                    <a:pt x="1105" y="0"/>
                  </a:lnTo>
                  <a:lnTo>
                    <a:pt x="1657" y="317"/>
                  </a:lnTo>
                  <a:close/>
                </a:path>
              </a:pathLst>
            </a:custGeom>
            <a:solidFill>
              <a:srgbClr val="E0C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155" name="Freeform 21"/>
            <p:cNvSpPr>
              <a:spLocks/>
            </p:cNvSpPr>
            <p:nvPr/>
          </p:nvSpPr>
          <p:spPr bwMode="auto">
            <a:xfrm>
              <a:off x="3839" y="753"/>
              <a:ext cx="1657" cy="955"/>
            </a:xfrm>
            <a:custGeom>
              <a:avLst/>
              <a:gdLst>
                <a:gd name="T0" fmla="*/ 551 w 1657"/>
                <a:gd name="T1" fmla="*/ 0 h 955"/>
                <a:gd name="T2" fmla="*/ 1657 w 1657"/>
                <a:gd name="T3" fmla="*/ 637 h 955"/>
                <a:gd name="T4" fmla="*/ 1105 w 1657"/>
                <a:gd name="T5" fmla="*/ 955 h 955"/>
                <a:gd name="T6" fmla="*/ 0 w 1657"/>
                <a:gd name="T7" fmla="*/ 317 h 955"/>
                <a:gd name="T8" fmla="*/ 551 w 1657"/>
                <a:gd name="T9" fmla="*/ 0 h 955"/>
              </a:gdLst>
              <a:ahLst/>
              <a:cxnLst>
                <a:cxn ang="0">
                  <a:pos x="T0" y="T1"/>
                </a:cxn>
                <a:cxn ang="0">
                  <a:pos x="T2" y="T3"/>
                </a:cxn>
                <a:cxn ang="0">
                  <a:pos x="T4" y="T5"/>
                </a:cxn>
                <a:cxn ang="0">
                  <a:pos x="T6" y="T7"/>
                </a:cxn>
                <a:cxn ang="0">
                  <a:pos x="T8" y="T9"/>
                </a:cxn>
              </a:cxnLst>
              <a:rect l="0" t="0" r="r" b="b"/>
              <a:pathLst>
                <a:path w="1657" h="955">
                  <a:moveTo>
                    <a:pt x="551" y="0"/>
                  </a:moveTo>
                  <a:lnTo>
                    <a:pt x="1657" y="637"/>
                  </a:lnTo>
                  <a:lnTo>
                    <a:pt x="1105" y="955"/>
                  </a:lnTo>
                  <a:lnTo>
                    <a:pt x="0" y="317"/>
                  </a:lnTo>
                  <a:lnTo>
                    <a:pt x="551" y="0"/>
                  </a:lnTo>
                  <a:close/>
                </a:path>
              </a:pathLst>
            </a:custGeom>
            <a:solidFill>
              <a:srgbClr val="E0C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156" name="Freeform 22"/>
            <p:cNvSpPr>
              <a:spLocks/>
            </p:cNvSpPr>
            <p:nvPr/>
          </p:nvSpPr>
          <p:spPr bwMode="auto">
            <a:xfrm>
              <a:off x="2733" y="1070"/>
              <a:ext cx="1106" cy="1275"/>
            </a:xfrm>
            <a:custGeom>
              <a:avLst/>
              <a:gdLst>
                <a:gd name="T0" fmla="*/ 1106 w 1106"/>
                <a:gd name="T1" fmla="*/ 0 h 1275"/>
                <a:gd name="T2" fmla="*/ 1106 w 1106"/>
                <a:gd name="T3" fmla="*/ 0 h 1275"/>
                <a:gd name="T4" fmla="*/ 0 w 1106"/>
                <a:gd name="T5" fmla="*/ 638 h 1275"/>
                <a:gd name="T6" fmla="*/ 1106 w 1106"/>
                <a:gd name="T7" fmla="*/ 1275 h 1275"/>
                <a:gd name="T8" fmla="*/ 1106 w 1106"/>
                <a:gd name="T9" fmla="*/ 1275 h 1275"/>
                <a:gd name="T10" fmla="*/ 1106 w 1106"/>
                <a:gd name="T11" fmla="*/ 0 h 1275"/>
              </a:gdLst>
              <a:ahLst/>
              <a:cxnLst>
                <a:cxn ang="0">
                  <a:pos x="T0" y="T1"/>
                </a:cxn>
                <a:cxn ang="0">
                  <a:pos x="T2" y="T3"/>
                </a:cxn>
                <a:cxn ang="0">
                  <a:pos x="T4" y="T5"/>
                </a:cxn>
                <a:cxn ang="0">
                  <a:pos x="T6" y="T7"/>
                </a:cxn>
                <a:cxn ang="0">
                  <a:pos x="T8" y="T9"/>
                </a:cxn>
                <a:cxn ang="0">
                  <a:pos x="T10" y="T11"/>
                </a:cxn>
              </a:cxnLst>
              <a:rect l="0" t="0" r="r" b="b"/>
              <a:pathLst>
                <a:path w="1106" h="1275">
                  <a:moveTo>
                    <a:pt x="1106" y="0"/>
                  </a:moveTo>
                  <a:lnTo>
                    <a:pt x="1106" y="0"/>
                  </a:lnTo>
                  <a:lnTo>
                    <a:pt x="0" y="638"/>
                  </a:lnTo>
                  <a:lnTo>
                    <a:pt x="1106" y="1275"/>
                  </a:lnTo>
                  <a:lnTo>
                    <a:pt x="1106" y="1275"/>
                  </a:lnTo>
                  <a:lnTo>
                    <a:pt x="1106" y="0"/>
                  </a:lnTo>
                  <a:close/>
                </a:path>
              </a:pathLst>
            </a:custGeom>
            <a:solidFill>
              <a:srgbClr val="C6A8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grpSp>
      <p:sp>
        <p:nvSpPr>
          <p:cNvPr id="157" name="Oval 19"/>
          <p:cNvSpPr>
            <a:spLocks noChangeAspect="1" noChangeArrowheads="1"/>
          </p:cNvSpPr>
          <p:nvPr/>
        </p:nvSpPr>
        <p:spPr bwMode="auto">
          <a:xfrm>
            <a:off x="470167" y="4680870"/>
            <a:ext cx="1133038" cy="1130770"/>
          </a:xfrm>
          <a:prstGeom prst="ellipse">
            <a:avLst/>
          </a:prstGeom>
          <a:solidFill>
            <a:srgbClr val="00CC5C"/>
          </a:solidFill>
          <a:ln>
            <a:noFill/>
          </a:ln>
        </p:spPr>
        <p:txBody>
          <a:bodyPr vert="horz" wrap="square" lIns="137148" tIns="68574" rIns="137148" bIns="68574" numCol="1" anchor="ctr" anchorCtr="0" compatLnSpc="1">
            <a:prstTxWarp prst="textNoShape">
              <a:avLst/>
            </a:prstTxWarp>
          </a:bodyPr>
          <a:lstStyle/>
          <a:p>
            <a:pPr algn="ctr"/>
            <a:endParaRPr lang="id-ID" sz="3000" dirty="0">
              <a:solidFill>
                <a:schemeClr val="bg1"/>
              </a:solidFill>
            </a:endParaRPr>
          </a:p>
        </p:txBody>
      </p:sp>
      <p:sp>
        <p:nvSpPr>
          <p:cNvPr id="167" name="Oval 19"/>
          <p:cNvSpPr>
            <a:spLocks noChangeAspect="1" noChangeArrowheads="1"/>
          </p:cNvSpPr>
          <p:nvPr/>
        </p:nvSpPr>
        <p:spPr bwMode="auto">
          <a:xfrm>
            <a:off x="3214880" y="4782936"/>
            <a:ext cx="1012802" cy="1010774"/>
          </a:xfrm>
          <a:prstGeom prst="ellipse">
            <a:avLst/>
          </a:prstGeom>
          <a:solidFill>
            <a:schemeClr val="bg1">
              <a:lumMod val="75000"/>
            </a:schemeClr>
          </a:solidFill>
          <a:ln>
            <a:noFill/>
          </a:ln>
        </p:spPr>
        <p:txBody>
          <a:bodyPr vert="horz" wrap="square" lIns="137148" tIns="68574" rIns="137148" bIns="68574" numCol="1" anchor="ctr" anchorCtr="0" compatLnSpc="1">
            <a:prstTxWarp prst="textNoShape">
              <a:avLst/>
            </a:prstTxWarp>
          </a:bodyPr>
          <a:lstStyle/>
          <a:p>
            <a:pPr algn="ctr"/>
            <a:endParaRPr lang="en-US" sz="3600" dirty="0">
              <a:solidFill>
                <a:schemeClr val="bg1"/>
              </a:solidFill>
              <a:latin typeface="FontAwesome" pitchFamily="2" charset="0"/>
            </a:endParaRPr>
          </a:p>
        </p:txBody>
      </p:sp>
      <p:sp>
        <p:nvSpPr>
          <p:cNvPr id="180" name="Oval 19"/>
          <p:cNvSpPr>
            <a:spLocks noChangeAspect="1" noChangeArrowheads="1"/>
          </p:cNvSpPr>
          <p:nvPr/>
        </p:nvSpPr>
        <p:spPr bwMode="auto">
          <a:xfrm>
            <a:off x="2549314" y="2871932"/>
            <a:ext cx="1554351" cy="1551243"/>
          </a:xfrm>
          <a:prstGeom prst="ellipse">
            <a:avLst/>
          </a:prstGeom>
          <a:solidFill>
            <a:srgbClr val="FD2F6A"/>
          </a:solidFill>
          <a:ln>
            <a:noFill/>
          </a:ln>
        </p:spPr>
        <p:txBody>
          <a:bodyPr vert="horz" wrap="square" lIns="137148" tIns="68574" rIns="137148" bIns="68574" numCol="1" anchor="ctr" anchorCtr="0" compatLnSpc="1">
            <a:prstTxWarp prst="textNoShape">
              <a:avLst/>
            </a:prstTxWarp>
          </a:bodyPr>
          <a:lstStyle/>
          <a:p>
            <a:pPr algn="ctr"/>
            <a:endParaRPr lang="en-US" sz="4800" dirty="0">
              <a:solidFill>
                <a:schemeClr val="bg1"/>
              </a:solidFill>
              <a:latin typeface="FontAwesome" pitchFamily="2" charset="0"/>
            </a:endParaRPr>
          </a:p>
        </p:txBody>
      </p:sp>
      <p:sp>
        <p:nvSpPr>
          <p:cNvPr id="131" name="Freeform 130"/>
          <p:cNvSpPr/>
          <p:nvPr/>
        </p:nvSpPr>
        <p:spPr>
          <a:xfrm rot="607103">
            <a:off x="1926230" y="4702735"/>
            <a:ext cx="569183" cy="1252615"/>
          </a:xfrm>
          <a:custGeom>
            <a:avLst/>
            <a:gdLst>
              <a:gd name="connsiteX0" fmla="*/ 0 w 301752"/>
              <a:gd name="connsiteY0" fmla="*/ 0 h 612648"/>
              <a:gd name="connsiteX1" fmla="*/ 301752 w 301752"/>
              <a:gd name="connsiteY1" fmla="*/ 612648 h 612648"/>
            </a:gdLst>
            <a:ahLst/>
            <a:cxnLst>
              <a:cxn ang="0">
                <a:pos x="connsiteX0" y="connsiteY0"/>
              </a:cxn>
              <a:cxn ang="0">
                <a:pos x="connsiteX1" y="connsiteY1"/>
              </a:cxn>
            </a:cxnLst>
            <a:rect l="l" t="t" r="r" b="b"/>
            <a:pathLst>
              <a:path w="301752" h="612648">
                <a:moveTo>
                  <a:pt x="0" y="0"/>
                </a:moveTo>
                <a:cubicBezTo>
                  <a:pt x="119634" y="189738"/>
                  <a:pt x="239268" y="379476"/>
                  <a:pt x="301752" y="612648"/>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p>
        </p:txBody>
      </p:sp>
      <p:sp>
        <p:nvSpPr>
          <p:cNvPr id="183" name="Freeform 182"/>
          <p:cNvSpPr/>
          <p:nvPr/>
        </p:nvSpPr>
        <p:spPr>
          <a:xfrm rot="21145872">
            <a:off x="1653192" y="5762166"/>
            <a:ext cx="437954" cy="1041237"/>
          </a:xfrm>
          <a:custGeom>
            <a:avLst/>
            <a:gdLst>
              <a:gd name="connsiteX0" fmla="*/ 0 w 301752"/>
              <a:gd name="connsiteY0" fmla="*/ 0 h 612648"/>
              <a:gd name="connsiteX1" fmla="*/ 301752 w 301752"/>
              <a:gd name="connsiteY1" fmla="*/ 612648 h 612648"/>
            </a:gdLst>
            <a:ahLst/>
            <a:cxnLst>
              <a:cxn ang="0">
                <a:pos x="connsiteX0" y="connsiteY0"/>
              </a:cxn>
              <a:cxn ang="0">
                <a:pos x="connsiteX1" y="connsiteY1"/>
              </a:cxn>
            </a:cxnLst>
            <a:rect l="l" t="t" r="r" b="b"/>
            <a:pathLst>
              <a:path w="301752" h="612648">
                <a:moveTo>
                  <a:pt x="0" y="0"/>
                </a:moveTo>
                <a:cubicBezTo>
                  <a:pt x="119634" y="189738"/>
                  <a:pt x="239268" y="379476"/>
                  <a:pt x="301752" y="612648"/>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p>
        </p:txBody>
      </p:sp>
      <p:sp>
        <p:nvSpPr>
          <p:cNvPr id="184" name="Freeform 183"/>
          <p:cNvSpPr/>
          <p:nvPr/>
        </p:nvSpPr>
        <p:spPr>
          <a:xfrm rot="12942405">
            <a:off x="2497231" y="4549203"/>
            <a:ext cx="385605" cy="1040052"/>
          </a:xfrm>
          <a:custGeom>
            <a:avLst/>
            <a:gdLst>
              <a:gd name="connsiteX0" fmla="*/ 0 w 301752"/>
              <a:gd name="connsiteY0" fmla="*/ 0 h 612648"/>
              <a:gd name="connsiteX1" fmla="*/ 301752 w 301752"/>
              <a:gd name="connsiteY1" fmla="*/ 612648 h 612648"/>
            </a:gdLst>
            <a:ahLst/>
            <a:cxnLst>
              <a:cxn ang="0">
                <a:pos x="connsiteX0" y="connsiteY0"/>
              </a:cxn>
              <a:cxn ang="0">
                <a:pos x="connsiteX1" y="connsiteY1"/>
              </a:cxn>
            </a:cxnLst>
            <a:rect l="l" t="t" r="r" b="b"/>
            <a:pathLst>
              <a:path w="301752" h="612648">
                <a:moveTo>
                  <a:pt x="0" y="0"/>
                </a:moveTo>
                <a:cubicBezTo>
                  <a:pt x="119634" y="189738"/>
                  <a:pt x="239268" y="379476"/>
                  <a:pt x="301752" y="612648"/>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p>
        </p:txBody>
      </p:sp>
      <p:sp>
        <p:nvSpPr>
          <p:cNvPr id="185" name="Freeform 184"/>
          <p:cNvSpPr/>
          <p:nvPr/>
        </p:nvSpPr>
        <p:spPr>
          <a:xfrm rot="13696296">
            <a:off x="2856712" y="5775055"/>
            <a:ext cx="385605" cy="1040052"/>
          </a:xfrm>
          <a:custGeom>
            <a:avLst/>
            <a:gdLst>
              <a:gd name="connsiteX0" fmla="*/ 0 w 301752"/>
              <a:gd name="connsiteY0" fmla="*/ 0 h 612648"/>
              <a:gd name="connsiteX1" fmla="*/ 301752 w 301752"/>
              <a:gd name="connsiteY1" fmla="*/ 612648 h 612648"/>
            </a:gdLst>
            <a:ahLst/>
            <a:cxnLst>
              <a:cxn ang="0">
                <a:pos x="connsiteX0" y="connsiteY0"/>
              </a:cxn>
              <a:cxn ang="0">
                <a:pos x="connsiteX1" y="connsiteY1"/>
              </a:cxn>
            </a:cxnLst>
            <a:rect l="l" t="t" r="r" b="b"/>
            <a:pathLst>
              <a:path w="301752" h="612648">
                <a:moveTo>
                  <a:pt x="0" y="0"/>
                </a:moveTo>
                <a:cubicBezTo>
                  <a:pt x="119634" y="189738"/>
                  <a:pt x="239268" y="379476"/>
                  <a:pt x="301752" y="612648"/>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25686" y="42529"/>
            <a:ext cx="2099010" cy="1868119"/>
          </a:xfrm>
          <a:prstGeom prst="rect">
            <a:avLst/>
          </a:prstGeom>
        </p:spPr>
      </p:pic>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9044" y="8067593"/>
            <a:ext cx="2099010" cy="1868119"/>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84144" y="7803164"/>
            <a:ext cx="3195967" cy="2396975"/>
          </a:xfrm>
          <a:prstGeom prst="rect">
            <a:avLst/>
          </a:prstGeom>
        </p:spPr>
      </p:pic>
      <p:sp>
        <p:nvSpPr>
          <p:cNvPr id="40" name="Text Placeholder 1"/>
          <p:cNvSpPr>
            <a:spLocks noGrp="1"/>
          </p:cNvSpPr>
          <p:nvPr>
            <p:ph type="body" sz="quarter" idx="13"/>
          </p:nvPr>
        </p:nvSpPr>
        <p:spPr>
          <a:xfrm>
            <a:off x="500019" y="291010"/>
            <a:ext cx="16356439" cy="666692"/>
          </a:xfrm>
        </p:spPr>
        <p:txBody>
          <a:bodyPr>
            <a:noAutofit/>
          </a:bodyPr>
          <a:lstStyle/>
          <a:p>
            <a:r>
              <a:rPr lang="en-US" sz="6000" dirty="0">
                <a:solidFill>
                  <a:schemeClr val="bg1"/>
                </a:solidFill>
              </a:rPr>
              <a:t>Problem Statement</a:t>
            </a:r>
            <a:endParaRPr lang="id-ID" sz="6000" dirty="0">
              <a:solidFill>
                <a:schemeClr val="bg1"/>
              </a:solidFill>
            </a:endParaRPr>
          </a:p>
        </p:txBody>
      </p:sp>
      <p:sp>
        <p:nvSpPr>
          <p:cNvPr id="41" name="Text Placeholder 32"/>
          <p:cNvSpPr txBox="1">
            <a:spLocks/>
          </p:cNvSpPr>
          <p:nvPr/>
        </p:nvSpPr>
        <p:spPr>
          <a:xfrm>
            <a:off x="4731241" y="2113778"/>
            <a:ext cx="11811639" cy="603502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2800" dirty="0">
                <a:solidFill>
                  <a:schemeClr val="bg1"/>
                </a:solidFill>
                <a:latin typeface="Calibri" panose="020F0502020204030204" pitchFamily="34" charset="0"/>
                <a:cs typeface="Times New Roman" panose="02020603050405020304" pitchFamily="18" charset="0"/>
              </a:rPr>
              <a:t>In the modern world the rate of accidents is increasing day by day. Most of the accident deaths are caused due to ignorance and lack of sufficient remedial measures and timely action. All these facts point to </a:t>
            </a:r>
            <a:r>
              <a:rPr lang="en-US" sz="2800" b="1" dirty="0">
                <a:solidFill>
                  <a:schemeClr val="bg1"/>
                </a:solidFill>
                <a:latin typeface="Calibri" panose="020F0502020204030204" pitchFamily="34" charset="0"/>
                <a:cs typeface="Times New Roman" panose="02020603050405020304" pitchFamily="18" charset="0"/>
              </a:rPr>
              <a:t>an efficient accident monitoring and vehicle tracking system.</a:t>
            </a:r>
          </a:p>
          <a:p>
            <a:pPr algn="just"/>
            <a:endParaRPr lang="en-US" sz="2800" b="1" dirty="0">
              <a:solidFill>
                <a:schemeClr val="bg1"/>
              </a:solidFill>
              <a:latin typeface="Calibri" panose="020F0502020204030204" pitchFamily="34" charset="0"/>
              <a:cs typeface="Times New Roman" panose="02020603050405020304" pitchFamily="18" charset="0"/>
            </a:endParaRPr>
          </a:p>
          <a:p>
            <a:pPr algn="just"/>
            <a:r>
              <a:rPr lang="en-US" sz="2800" dirty="0">
                <a:solidFill>
                  <a:schemeClr val="bg1"/>
                </a:solidFill>
                <a:latin typeface="Calibri" panose="020F0502020204030204" pitchFamily="34" charset="0"/>
                <a:cs typeface="Times New Roman" panose="02020603050405020304" pitchFamily="18" charset="0"/>
              </a:rPr>
              <a:t>Here an accelerometer sensor senses the change in acceleration caused by the shake or tilt. The detection of accident is done by the </a:t>
            </a:r>
            <a:r>
              <a:rPr lang="en-US" sz="2800" b="1" dirty="0">
                <a:solidFill>
                  <a:schemeClr val="bg1"/>
                </a:solidFill>
                <a:latin typeface="Calibri" panose="020F0502020204030204" pitchFamily="34" charset="0"/>
                <a:cs typeface="Times New Roman" panose="02020603050405020304" pitchFamily="18" charset="0"/>
              </a:rPr>
              <a:t>microcontroller </a:t>
            </a:r>
            <a:r>
              <a:rPr lang="en-US" sz="2800" dirty="0">
                <a:solidFill>
                  <a:schemeClr val="bg1"/>
                </a:solidFill>
                <a:latin typeface="Calibri" panose="020F0502020204030204" pitchFamily="34" charset="0"/>
                <a:cs typeface="Times New Roman" panose="02020603050405020304" pitchFamily="18" charset="0"/>
              </a:rPr>
              <a:t>after checking the output of </a:t>
            </a:r>
            <a:r>
              <a:rPr lang="en-US" sz="2800" b="1" dirty="0">
                <a:solidFill>
                  <a:schemeClr val="bg1"/>
                </a:solidFill>
                <a:latin typeface="Calibri" panose="020F0502020204030204" pitchFamily="34" charset="0"/>
                <a:cs typeface="Times New Roman" panose="02020603050405020304" pitchFamily="18" charset="0"/>
              </a:rPr>
              <a:t>accelerometer. </a:t>
            </a:r>
            <a:r>
              <a:rPr lang="en-US" sz="2800" dirty="0">
                <a:solidFill>
                  <a:schemeClr val="bg1"/>
                </a:solidFill>
                <a:latin typeface="Calibri" panose="020F0502020204030204" pitchFamily="34" charset="0"/>
                <a:cs typeface="Times New Roman" panose="02020603050405020304" pitchFamily="18" charset="0"/>
              </a:rPr>
              <a:t>When the accident is detected, the location is decoded from the output of a </a:t>
            </a:r>
            <a:r>
              <a:rPr lang="en-US" sz="2800" b="1" dirty="0">
                <a:solidFill>
                  <a:schemeClr val="bg1"/>
                </a:solidFill>
                <a:latin typeface="Calibri" panose="020F0502020204030204" pitchFamily="34" charset="0"/>
                <a:cs typeface="Times New Roman" panose="02020603050405020304" pitchFamily="18" charset="0"/>
              </a:rPr>
              <a:t>GPS</a:t>
            </a:r>
            <a:r>
              <a:rPr lang="en-US" sz="2800" dirty="0">
                <a:solidFill>
                  <a:schemeClr val="bg1"/>
                </a:solidFill>
                <a:latin typeface="Calibri" panose="020F0502020204030204" pitchFamily="34" charset="0"/>
                <a:cs typeface="Times New Roman" panose="02020603050405020304" pitchFamily="18" charset="0"/>
              </a:rPr>
              <a:t> module and this data will be push as notification to emergency authorities. By implementing this system, we are hoping to have better control over road accidents by the fast communication between the victim and the control center.</a:t>
            </a:r>
          </a:p>
          <a:p>
            <a:pPr algn="just"/>
            <a:endParaRPr lang="en-US" sz="2800" b="1" dirty="0">
              <a:solidFill>
                <a:schemeClr val="bg1"/>
              </a:solidFill>
              <a:latin typeface="Calibri" panose="020F0502020204030204" pitchFamily="34" charset="0"/>
              <a:cs typeface="Times New Roman" panose="02020603050405020304" pitchFamily="18" charset="0"/>
            </a:endParaRPr>
          </a:p>
        </p:txBody>
      </p:sp>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99437" y="8148804"/>
            <a:ext cx="1806964" cy="1806964"/>
          </a:xfrm>
          <a:prstGeom prst="rect">
            <a:avLst/>
          </a:prstGeom>
        </p:spPr>
      </p:pic>
      <p:pic>
        <p:nvPicPr>
          <p:cNvPr id="3" name="Picture 2">
            <a:extLst>
              <a:ext uri="{FF2B5EF4-FFF2-40B4-BE49-F238E27FC236}">
                <a16:creationId xmlns:a16="http://schemas.microsoft.com/office/drawing/2014/main" id="{5C3789CB-A4A6-79AC-71BA-B51163ABBFF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079137" y="8351934"/>
            <a:ext cx="1346549" cy="1346549"/>
          </a:xfrm>
          <a:prstGeom prst="rect">
            <a:avLst/>
          </a:prstGeom>
        </p:spPr>
      </p:pic>
    </p:spTree>
    <p:extLst>
      <p:ext uri="{BB962C8B-B14F-4D97-AF65-F5344CB8AC3E}">
        <p14:creationId xmlns:p14="http://schemas.microsoft.com/office/powerpoint/2010/main" val="374002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3"/>
                                        </p:tgtEl>
                                        <p:attrNameLst>
                                          <p:attrName>style.visibility</p:attrName>
                                        </p:attrNameLst>
                                      </p:cBhvr>
                                      <p:to>
                                        <p:strVal val="visible"/>
                                      </p:to>
                                    </p:set>
                                    <p:animEffect transition="in" filter="wipe(down)">
                                      <p:cBhvr>
                                        <p:cTn id="12" dur="500"/>
                                        <p:tgtEl>
                                          <p:spTgt spid="1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7"/>
                                        </p:tgtEl>
                                        <p:attrNameLst>
                                          <p:attrName>style.visibility</p:attrName>
                                        </p:attrNameLst>
                                      </p:cBhvr>
                                      <p:to>
                                        <p:strVal val="visible"/>
                                      </p:to>
                                    </p:set>
                                    <p:animEffect transition="in" filter="fade">
                                      <p:cBhvr>
                                        <p:cTn id="17" dur="500"/>
                                        <p:tgtEl>
                                          <p:spTgt spid="1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5"/>
                                        </p:tgtEl>
                                        <p:attrNameLst>
                                          <p:attrName>style.visibility</p:attrName>
                                        </p:attrNameLst>
                                      </p:cBhvr>
                                      <p:to>
                                        <p:strVal val="visible"/>
                                      </p:to>
                                    </p:set>
                                    <p:animEffect transition="in" filter="wipe(down)">
                                      <p:cBhvr>
                                        <p:cTn id="22" dur="500"/>
                                        <p:tgtEl>
                                          <p:spTgt spid="18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7"/>
                                        </p:tgtEl>
                                        <p:attrNameLst>
                                          <p:attrName>style.visibility</p:attrName>
                                        </p:attrNameLst>
                                      </p:cBhvr>
                                      <p:to>
                                        <p:strVal val="visible"/>
                                      </p:to>
                                    </p:set>
                                    <p:animEffect transition="in" filter="fade">
                                      <p:cBhvr>
                                        <p:cTn id="27" dur="500"/>
                                        <p:tgtEl>
                                          <p:spTgt spid="1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wipe(down)">
                                      <p:cBhvr>
                                        <p:cTn id="32" dur="500"/>
                                        <p:tgtEl>
                                          <p:spTgt spid="1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8"/>
                                        </p:tgtEl>
                                        <p:attrNameLst>
                                          <p:attrName>style.visibility</p:attrName>
                                        </p:attrNameLst>
                                      </p:cBhvr>
                                      <p:to>
                                        <p:strVal val="visible"/>
                                      </p:to>
                                    </p:set>
                                    <p:animEffect transition="in" filter="fade">
                                      <p:cBhvr>
                                        <p:cTn id="37" dur="500"/>
                                        <p:tgtEl>
                                          <p:spTgt spid="1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84"/>
                                        </p:tgtEl>
                                        <p:attrNameLst>
                                          <p:attrName>style.visibility</p:attrName>
                                        </p:attrNameLst>
                                      </p:cBhvr>
                                      <p:to>
                                        <p:strVal val="visible"/>
                                      </p:to>
                                    </p:set>
                                    <p:animEffect transition="in" filter="wipe(down)">
                                      <p:cBhvr>
                                        <p:cTn id="42" dur="500"/>
                                        <p:tgtEl>
                                          <p:spTgt spid="18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0"/>
                                        </p:tgtEl>
                                        <p:attrNameLst>
                                          <p:attrName>style.visibility</p:attrName>
                                        </p:attrNameLst>
                                      </p:cBhvr>
                                      <p:to>
                                        <p:strVal val="visible"/>
                                      </p:to>
                                    </p:set>
                                    <p:animEffect transition="in" filter="fade">
                                      <p:cBhvr>
                                        <p:cTn id="47" dur="500"/>
                                        <p:tgtEl>
                                          <p:spTgt spid="18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0">
                                            <p:txEl>
                                              <p:pRg st="0" end="0"/>
                                            </p:txEl>
                                          </p:spTgt>
                                        </p:tgtEl>
                                        <p:attrNameLst>
                                          <p:attrName>style.visibility</p:attrName>
                                        </p:attrNameLst>
                                      </p:cBhvr>
                                      <p:to>
                                        <p:strVal val="visible"/>
                                      </p:to>
                                    </p:set>
                                    <p:animEffect transition="in" filter="wipe(left)">
                                      <p:cBhvr>
                                        <p:cTn id="52" dur="500"/>
                                        <p:tgtEl>
                                          <p:spTgt spid="40">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left)">
                                      <p:cBhvr>
                                        <p:cTn id="5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57" grpId="0" animBg="1"/>
      <p:bldP spid="167" grpId="0" animBg="1"/>
      <p:bldP spid="180" grpId="0" animBg="1"/>
      <p:bldP spid="131" grpId="0" animBg="1"/>
      <p:bldP spid="183" grpId="0" animBg="1"/>
      <p:bldP spid="184" grpId="0" animBg="1"/>
      <p:bldP spid="185" grpId="0" animBg="1"/>
      <p:bldP spid="40" grpId="0" build="p"/>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032C2"/>
        </a:solidFill>
        <a:effectLst/>
      </p:bgPr>
    </p:bg>
    <p:spTree>
      <p:nvGrpSpPr>
        <p:cNvPr id="1" name=""/>
        <p:cNvGrpSpPr/>
        <p:nvPr/>
      </p:nvGrpSpPr>
      <p:grpSpPr>
        <a:xfrm>
          <a:off x="0" y="0"/>
          <a:ext cx="0" cy="0"/>
          <a:chOff x="0" y="0"/>
          <a:chExt cx="0" cy="0"/>
        </a:xfrm>
      </p:grpSpPr>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25686" y="42529"/>
            <a:ext cx="2099010" cy="1868119"/>
          </a:xfrm>
          <a:prstGeom prst="rect">
            <a:avLst/>
          </a:prstGeom>
        </p:spPr>
      </p:pic>
      <p:sp>
        <p:nvSpPr>
          <p:cNvPr id="61" name="Text Placeholder 1"/>
          <p:cNvSpPr>
            <a:spLocks noGrp="1"/>
          </p:cNvSpPr>
          <p:nvPr>
            <p:ph type="body" sz="quarter" idx="13"/>
          </p:nvPr>
        </p:nvSpPr>
        <p:spPr>
          <a:xfrm>
            <a:off x="500019" y="271132"/>
            <a:ext cx="16356439" cy="666692"/>
          </a:xfrm>
        </p:spPr>
        <p:txBody>
          <a:bodyPr>
            <a:noAutofit/>
          </a:bodyPr>
          <a:lstStyle/>
          <a:p>
            <a:r>
              <a:rPr lang="en-US" sz="6000" dirty="0">
                <a:solidFill>
                  <a:schemeClr val="bg1"/>
                </a:solidFill>
              </a:rPr>
              <a:t>HOW IT WORKS</a:t>
            </a:r>
            <a:endParaRPr lang="id-ID" sz="6000" dirty="0">
              <a:solidFill>
                <a:schemeClr val="bg1"/>
              </a:solidFill>
            </a:endParaRPr>
          </a:p>
        </p:txBody>
      </p:sp>
      <p:grpSp>
        <p:nvGrpSpPr>
          <p:cNvPr id="62" name="Group 14"/>
          <p:cNvGrpSpPr>
            <a:grpSpLocks noChangeAspect="1"/>
          </p:cNvGrpSpPr>
          <p:nvPr/>
        </p:nvGrpSpPr>
        <p:grpSpPr bwMode="auto">
          <a:xfrm>
            <a:off x="5129726" y="4210893"/>
            <a:ext cx="3335701" cy="2832423"/>
            <a:chOff x="2182" y="753"/>
            <a:chExt cx="3314" cy="2814"/>
          </a:xfrm>
        </p:grpSpPr>
        <p:sp>
          <p:nvSpPr>
            <p:cNvPr id="63" name="Freeform 15"/>
            <p:cNvSpPr>
              <a:spLocks/>
            </p:cNvSpPr>
            <p:nvPr/>
          </p:nvSpPr>
          <p:spPr bwMode="auto">
            <a:xfrm>
              <a:off x="2733" y="1708"/>
              <a:ext cx="1106" cy="1859"/>
            </a:xfrm>
            <a:custGeom>
              <a:avLst/>
              <a:gdLst>
                <a:gd name="T0" fmla="*/ 0 w 1106"/>
                <a:gd name="T1" fmla="*/ 0 h 1859"/>
                <a:gd name="T2" fmla="*/ 0 w 1106"/>
                <a:gd name="T3" fmla="*/ 1222 h 1859"/>
                <a:gd name="T4" fmla="*/ 1106 w 1106"/>
                <a:gd name="T5" fmla="*/ 1859 h 1859"/>
                <a:gd name="T6" fmla="*/ 1106 w 1106"/>
                <a:gd name="T7" fmla="*/ 637 h 1859"/>
                <a:gd name="T8" fmla="*/ 0 w 1106"/>
                <a:gd name="T9" fmla="*/ 0 h 1859"/>
              </a:gdLst>
              <a:ahLst/>
              <a:cxnLst>
                <a:cxn ang="0">
                  <a:pos x="T0" y="T1"/>
                </a:cxn>
                <a:cxn ang="0">
                  <a:pos x="T2" y="T3"/>
                </a:cxn>
                <a:cxn ang="0">
                  <a:pos x="T4" y="T5"/>
                </a:cxn>
                <a:cxn ang="0">
                  <a:pos x="T6" y="T7"/>
                </a:cxn>
                <a:cxn ang="0">
                  <a:pos x="T8" y="T9"/>
                </a:cxn>
              </a:cxnLst>
              <a:rect l="0" t="0" r="r" b="b"/>
              <a:pathLst>
                <a:path w="1106" h="1859">
                  <a:moveTo>
                    <a:pt x="0" y="0"/>
                  </a:moveTo>
                  <a:lnTo>
                    <a:pt x="0" y="1222"/>
                  </a:lnTo>
                  <a:lnTo>
                    <a:pt x="1106" y="1859"/>
                  </a:lnTo>
                  <a:lnTo>
                    <a:pt x="1106" y="637"/>
                  </a:lnTo>
                  <a:lnTo>
                    <a:pt x="0" y="0"/>
                  </a:lnTo>
                  <a:close/>
                </a:path>
              </a:pathLst>
            </a:custGeom>
            <a:solidFill>
              <a:srgbClr val="C19D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64" name="Freeform 16"/>
            <p:cNvSpPr>
              <a:spLocks/>
            </p:cNvSpPr>
            <p:nvPr/>
          </p:nvSpPr>
          <p:spPr bwMode="auto">
            <a:xfrm>
              <a:off x="3839" y="1708"/>
              <a:ext cx="1105" cy="1859"/>
            </a:xfrm>
            <a:custGeom>
              <a:avLst/>
              <a:gdLst>
                <a:gd name="T0" fmla="*/ 1105 w 1105"/>
                <a:gd name="T1" fmla="*/ 0 h 1859"/>
                <a:gd name="T2" fmla="*/ 1105 w 1105"/>
                <a:gd name="T3" fmla="*/ 1222 h 1859"/>
                <a:gd name="T4" fmla="*/ 0 w 1105"/>
                <a:gd name="T5" fmla="*/ 1859 h 1859"/>
                <a:gd name="T6" fmla="*/ 0 w 1105"/>
                <a:gd name="T7" fmla="*/ 637 h 1859"/>
                <a:gd name="T8" fmla="*/ 1105 w 1105"/>
                <a:gd name="T9" fmla="*/ 0 h 1859"/>
              </a:gdLst>
              <a:ahLst/>
              <a:cxnLst>
                <a:cxn ang="0">
                  <a:pos x="T0" y="T1"/>
                </a:cxn>
                <a:cxn ang="0">
                  <a:pos x="T2" y="T3"/>
                </a:cxn>
                <a:cxn ang="0">
                  <a:pos x="T4" y="T5"/>
                </a:cxn>
                <a:cxn ang="0">
                  <a:pos x="T6" y="T7"/>
                </a:cxn>
                <a:cxn ang="0">
                  <a:pos x="T8" y="T9"/>
                </a:cxn>
              </a:cxnLst>
              <a:rect l="0" t="0" r="r" b="b"/>
              <a:pathLst>
                <a:path w="1105" h="1859">
                  <a:moveTo>
                    <a:pt x="1105" y="0"/>
                  </a:moveTo>
                  <a:lnTo>
                    <a:pt x="1105" y="1222"/>
                  </a:lnTo>
                  <a:lnTo>
                    <a:pt x="0" y="1859"/>
                  </a:lnTo>
                  <a:lnTo>
                    <a:pt x="0" y="637"/>
                  </a:lnTo>
                  <a:lnTo>
                    <a:pt x="1105" y="0"/>
                  </a:lnTo>
                  <a:close/>
                </a:path>
              </a:pathLst>
            </a:custGeom>
            <a:solidFill>
              <a:srgbClr val="C6A8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65" name="Freeform 17"/>
            <p:cNvSpPr>
              <a:spLocks/>
            </p:cNvSpPr>
            <p:nvPr/>
          </p:nvSpPr>
          <p:spPr bwMode="auto">
            <a:xfrm>
              <a:off x="3839" y="1708"/>
              <a:ext cx="1657" cy="954"/>
            </a:xfrm>
            <a:custGeom>
              <a:avLst/>
              <a:gdLst>
                <a:gd name="T0" fmla="*/ 1657 w 1657"/>
                <a:gd name="T1" fmla="*/ 317 h 954"/>
                <a:gd name="T2" fmla="*/ 551 w 1657"/>
                <a:gd name="T3" fmla="*/ 954 h 954"/>
                <a:gd name="T4" fmla="*/ 0 w 1657"/>
                <a:gd name="T5" fmla="*/ 637 h 954"/>
                <a:gd name="T6" fmla="*/ 1105 w 1657"/>
                <a:gd name="T7" fmla="*/ 0 h 954"/>
                <a:gd name="T8" fmla="*/ 1657 w 1657"/>
                <a:gd name="T9" fmla="*/ 317 h 954"/>
              </a:gdLst>
              <a:ahLst/>
              <a:cxnLst>
                <a:cxn ang="0">
                  <a:pos x="T0" y="T1"/>
                </a:cxn>
                <a:cxn ang="0">
                  <a:pos x="T2" y="T3"/>
                </a:cxn>
                <a:cxn ang="0">
                  <a:pos x="T4" y="T5"/>
                </a:cxn>
                <a:cxn ang="0">
                  <a:pos x="T6" y="T7"/>
                </a:cxn>
                <a:cxn ang="0">
                  <a:pos x="T8" y="T9"/>
                </a:cxn>
              </a:cxnLst>
              <a:rect l="0" t="0" r="r" b="b"/>
              <a:pathLst>
                <a:path w="1657" h="954">
                  <a:moveTo>
                    <a:pt x="1657" y="317"/>
                  </a:moveTo>
                  <a:lnTo>
                    <a:pt x="551" y="954"/>
                  </a:lnTo>
                  <a:lnTo>
                    <a:pt x="0" y="637"/>
                  </a:lnTo>
                  <a:lnTo>
                    <a:pt x="1105" y="0"/>
                  </a:lnTo>
                  <a:lnTo>
                    <a:pt x="1657" y="317"/>
                  </a:lnTo>
                  <a:close/>
                </a:path>
              </a:pathLst>
            </a:custGeom>
            <a:solidFill>
              <a:srgbClr val="E0C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66" name="Freeform 18"/>
            <p:cNvSpPr>
              <a:spLocks/>
            </p:cNvSpPr>
            <p:nvPr/>
          </p:nvSpPr>
          <p:spPr bwMode="auto">
            <a:xfrm>
              <a:off x="2182" y="1708"/>
              <a:ext cx="1657" cy="954"/>
            </a:xfrm>
            <a:custGeom>
              <a:avLst/>
              <a:gdLst>
                <a:gd name="T0" fmla="*/ 551 w 1657"/>
                <a:gd name="T1" fmla="*/ 0 h 954"/>
                <a:gd name="T2" fmla="*/ 1657 w 1657"/>
                <a:gd name="T3" fmla="*/ 637 h 954"/>
                <a:gd name="T4" fmla="*/ 1105 w 1657"/>
                <a:gd name="T5" fmla="*/ 954 h 954"/>
                <a:gd name="T6" fmla="*/ 0 w 1657"/>
                <a:gd name="T7" fmla="*/ 317 h 954"/>
                <a:gd name="T8" fmla="*/ 551 w 1657"/>
                <a:gd name="T9" fmla="*/ 0 h 954"/>
              </a:gdLst>
              <a:ahLst/>
              <a:cxnLst>
                <a:cxn ang="0">
                  <a:pos x="T0" y="T1"/>
                </a:cxn>
                <a:cxn ang="0">
                  <a:pos x="T2" y="T3"/>
                </a:cxn>
                <a:cxn ang="0">
                  <a:pos x="T4" y="T5"/>
                </a:cxn>
                <a:cxn ang="0">
                  <a:pos x="T6" y="T7"/>
                </a:cxn>
                <a:cxn ang="0">
                  <a:pos x="T8" y="T9"/>
                </a:cxn>
              </a:cxnLst>
              <a:rect l="0" t="0" r="r" b="b"/>
              <a:pathLst>
                <a:path w="1657" h="954">
                  <a:moveTo>
                    <a:pt x="551" y="0"/>
                  </a:moveTo>
                  <a:lnTo>
                    <a:pt x="1657" y="637"/>
                  </a:lnTo>
                  <a:lnTo>
                    <a:pt x="1105" y="954"/>
                  </a:lnTo>
                  <a:lnTo>
                    <a:pt x="0" y="317"/>
                  </a:lnTo>
                  <a:lnTo>
                    <a:pt x="551" y="0"/>
                  </a:lnTo>
                  <a:close/>
                </a:path>
              </a:pathLst>
            </a:custGeom>
            <a:solidFill>
              <a:srgbClr val="E0C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67" name="Freeform 19"/>
            <p:cNvSpPr>
              <a:spLocks/>
            </p:cNvSpPr>
            <p:nvPr/>
          </p:nvSpPr>
          <p:spPr bwMode="auto">
            <a:xfrm>
              <a:off x="3839" y="1070"/>
              <a:ext cx="1105" cy="1275"/>
            </a:xfrm>
            <a:custGeom>
              <a:avLst/>
              <a:gdLst>
                <a:gd name="T0" fmla="*/ 1105 w 1105"/>
                <a:gd name="T1" fmla="*/ 638 h 1275"/>
                <a:gd name="T2" fmla="*/ 0 w 1105"/>
                <a:gd name="T3" fmla="*/ 1275 h 1275"/>
                <a:gd name="T4" fmla="*/ 0 w 1105"/>
                <a:gd name="T5" fmla="*/ 0 h 1275"/>
                <a:gd name="T6" fmla="*/ 1105 w 1105"/>
                <a:gd name="T7" fmla="*/ 638 h 1275"/>
              </a:gdLst>
              <a:ahLst/>
              <a:cxnLst>
                <a:cxn ang="0">
                  <a:pos x="T0" y="T1"/>
                </a:cxn>
                <a:cxn ang="0">
                  <a:pos x="T2" y="T3"/>
                </a:cxn>
                <a:cxn ang="0">
                  <a:pos x="T4" y="T5"/>
                </a:cxn>
                <a:cxn ang="0">
                  <a:pos x="T6" y="T7"/>
                </a:cxn>
              </a:cxnLst>
              <a:rect l="0" t="0" r="r" b="b"/>
              <a:pathLst>
                <a:path w="1105" h="1275">
                  <a:moveTo>
                    <a:pt x="1105" y="638"/>
                  </a:moveTo>
                  <a:lnTo>
                    <a:pt x="0" y="1275"/>
                  </a:lnTo>
                  <a:lnTo>
                    <a:pt x="0" y="0"/>
                  </a:lnTo>
                  <a:lnTo>
                    <a:pt x="1105" y="638"/>
                  </a:lnTo>
                  <a:close/>
                </a:path>
              </a:pathLst>
            </a:custGeom>
            <a:solidFill>
              <a:srgbClr val="C19D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68" name="Freeform 20"/>
            <p:cNvSpPr>
              <a:spLocks/>
            </p:cNvSpPr>
            <p:nvPr/>
          </p:nvSpPr>
          <p:spPr bwMode="auto">
            <a:xfrm>
              <a:off x="2182" y="753"/>
              <a:ext cx="1657" cy="955"/>
            </a:xfrm>
            <a:custGeom>
              <a:avLst/>
              <a:gdLst>
                <a:gd name="T0" fmla="*/ 1657 w 1657"/>
                <a:gd name="T1" fmla="*/ 317 h 955"/>
                <a:gd name="T2" fmla="*/ 551 w 1657"/>
                <a:gd name="T3" fmla="*/ 955 h 955"/>
                <a:gd name="T4" fmla="*/ 0 w 1657"/>
                <a:gd name="T5" fmla="*/ 637 h 955"/>
                <a:gd name="T6" fmla="*/ 1105 w 1657"/>
                <a:gd name="T7" fmla="*/ 0 h 955"/>
                <a:gd name="T8" fmla="*/ 1657 w 1657"/>
                <a:gd name="T9" fmla="*/ 317 h 955"/>
              </a:gdLst>
              <a:ahLst/>
              <a:cxnLst>
                <a:cxn ang="0">
                  <a:pos x="T0" y="T1"/>
                </a:cxn>
                <a:cxn ang="0">
                  <a:pos x="T2" y="T3"/>
                </a:cxn>
                <a:cxn ang="0">
                  <a:pos x="T4" y="T5"/>
                </a:cxn>
                <a:cxn ang="0">
                  <a:pos x="T6" y="T7"/>
                </a:cxn>
                <a:cxn ang="0">
                  <a:pos x="T8" y="T9"/>
                </a:cxn>
              </a:cxnLst>
              <a:rect l="0" t="0" r="r" b="b"/>
              <a:pathLst>
                <a:path w="1657" h="955">
                  <a:moveTo>
                    <a:pt x="1657" y="317"/>
                  </a:moveTo>
                  <a:lnTo>
                    <a:pt x="551" y="955"/>
                  </a:lnTo>
                  <a:lnTo>
                    <a:pt x="0" y="637"/>
                  </a:lnTo>
                  <a:lnTo>
                    <a:pt x="1105" y="0"/>
                  </a:lnTo>
                  <a:lnTo>
                    <a:pt x="1657" y="317"/>
                  </a:lnTo>
                  <a:close/>
                </a:path>
              </a:pathLst>
            </a:custGeom>
            <a:solidFill>
              <a:srgbClr val="E0C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69" name="Freeform 21"/>
            <p:cNvSpPr>
              <a:spLocks/>
            </p:cNvSpPr>
            <p:nvPr/>
          </p:nvSpPr>
          <p:spPr bwMode="auto">
            <a:xfrm>
              <a:off x="3839" y="753"/>
              <a:ext cx="1657" cy="955"/>
            </a:xfrm>
            <a:custGeom>
              <a:avLst/>
              <a:gdLst>
                <a:gd name="T0" fmla="*/ 551 w 1657"/>
                <a:gd name="T1" fmla="*/ 0 h 955"/>
                <a:gd name="T2" fmla="*/ 1657 w 1657"/>
                <a:gd name="T3" fmla="*/ 637 h 955"/>
                <a:gd name="T4" fmla="*/ 1105 w 1657"/>
                <a:gd name="T5" fmla="*/ 955 h 955"/>
                <a:gd name="T6" fmla="*/ 0 w 1657"/>
                <a:gd name="T7" fmla="*/ 317 h 955"/>
                <a:gd name="T8" fmla="*/ 551 w 1657"/>
                <a:gd name="T9" fmla="*/ 0 h 955"/>
              </a:gdLst>
              <a:ahLst/>
              <a:cxnLst>
                <a:cxn ang="0">
                  <a:pos x="T0" y="T1"/>
                </a:cxn>
                <a:cxn ang="0">
                  <a:pos x="T2" y="T3"/>
                </a:cxn>
                <a:cxn ang="0">
                  <a:pos x="T4" y="T5"/>
                </a:cxn>
                <a:cxn ang="0">
                  <a:pos x="T6" y="T7"/>
                </a:cxn>
                <a:cxn ang="0">
                  <a:pos x="T8" y="T9"/>
                </a:cxn>
              </a:cxnLst>
              <a:rect l="0" t="0" r="r" b="b"/>
              <a:pathLst>
                <a:path w="1657" h="955">
                  <a:moveTo>
                    <a:pt x="551" y="0"/>
                  </a:moveTo>
                  <a:lnTo>
                    <a:pt x="1657" y="637"/>
                  </a:lnTo>
                  <a:lnTo>
                    <a:pt x="1105" y="955"/>
                  </a:lnTo>
                  <a:lnTo>
                    <a:pt x="0" y="317"/>
                  </a:lnTo>
                  <a:lnTo>
                    <a:pt x="551" y="0"/>
                  </a:lnTo>
                  <a:close/>
                </a:path>
              </a:pathLst>
            </a:custGeom>
            <a:solidFill>
              <a:srgbClr val="E0C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70" name="Freeform 22"/>
            <p:cNvSpPr>
              <a:spLocks/>
            </p:cNvSpPr>
            <p:nvPr/>
          </p:nvSpPr>
          <p:spPr bwMode="auto">
            <a:xfrm>
              <a:off x="2733" y="1070"/>
              <a:ext cx="1106" cy="1275"/>
            </a:xfrm>
            <a:custGeom>
              <a:avLst/>
              <a:gdLst>
                <a:gd name="T0" fmla="*/ 1106 w 1106"/>
                <a:gd name="T1" fmla="*/ 0 h 1275"/>
                <a:gd name="T2" fmla="*/ 1106 w 1106"/>
                <a:gd name="T3" fmla="*/ 0 h 1275"/>
                <a:gd name="T4" fmla="*/ 0 w 1106"/>
                <a:gd name="T5" fmla="*/ 638 h 1275"/>
                <a:gd name="T6" fmla="*/ 1106 w 1106"/>
                <a:gd name="T7" fmla="*/ 1275 h 1275"/>
                <a:gd name="T8" fmla="*/ 1106 w 1106"/>
                <a:gd name="T9" fmla="*/ 1275 h 1275"/>
                <a:gd name="T10" fmla="*/ 1106 w 1106"/>
                <a:gd name="T11" fmla="*/ 0 h 1275"/>
              </a:gdLst>
              <a:ahLst/>
              <a:cxnLst>
                <a:cxn ang="0">
                  <a:pos x="T0" y="T1"/>
                </a:cxn>
                <a:cxn ang="0">
                  <a:pos x="T2" y="T3"/>
                </a:cxn>
                <a:cxn ang="0">
                  <a:pos x="T4" y="T5"/>
                </a:cxn>
                <a:cxn ang="0">
                  <a:pos x="T6" y="T7"/>
                </a:cxn>
                <a:cxn ang="0">
                  <a:pos x="T8" y="T9"/>
                </a:cxn>
                <a:cxn ang="0">
                  <a:pos x="T10" y="T11"/>
                </a:cxn>
              </a:cxnLst>
              <a:rect l="0" t="0" r="r" b="b"/>
              <a:pathLst>
                <a:path w="1106" h="1275">
                  <a:moveTo>
                    <a:pt x="1106" y="0"/>
                  </a:moveTo>
                  <a:lnTo>
                    <a:pt x="1106" y="0"/>
                  </a:lnTo>
                  <a:lnTo>
                    <a:pt x="0" y="638"/>
                  </a:lnTo>
                  <a:lnTo>
                    <a:pt x="1106" y="1275"/>
                  </a:lnTo>
                  <a:lnTo>
                    <a:pt x="1106" y="1275"/>
                  </a:lnTo>
                  <a:lnTo>
                    <a:pt x="1106" y="0"/>
                  </a:lnTo>
                  <a:close/>
                </a:path>
              </a:pathLst>
            </a:custGeom>
            <a:solidFill>
              <a:srgbClr val="C6A8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grpSp>
      <p:sp>
        <p:nvSpPr>
          <p:cNvPr id="71" name="Oval 19"/>
          <p:cNvSpPr>
            <a:spLocks noChangeAspect="1" noChangeArrowheads="1"/>
          </p:cNvSpPr>
          <p:nvPr/>
        </p:nvSpPr>
        <p:spPr bwMode="auto">
          <a:xfrm>
            <a:off x="6125442" y="2551402"/>
            <a:ext cx="1344269" cy="1341581"/>
          </a:xfrm>
          <a:prstGeom prst="ellipse">
            <a:avLst/>
          </a:prstGeom>
          <a:solidFill>
            <a:srgbClr val="FFC000"/>
          </a:solidFill>
          <a:ln>
            <a:noFill/>
          </a:ln>
        </p:spPr>
        <p:txBody>
          <a:bodyPr vert="horz" wrap="square" lIns="137148" tIns="68574" rIns="137148" bIns="68574" numCol="1" anchor="ctr" anchorCtr="0" compatLnSpc="1">
            <a:prstTxWarp prst="textNoShape">
              <a:avLst/>
            </a:prstTxWarp>
          </a:bodyPr>
          <a:lstStyle/>
          <a:p>
            <a:pPr algn="ctr"/>
            <a:r>
              <a:rPr lang="en-AU" sz="3400" dirty="0">
                <a:solidFill>
                  <a:schemeClr val="bg1"/>
                </a:solidFill>
                <a:latin typeface="FontAwesome" pitchFamily="2" charset="0"/>
              </a:rPr>
              <a:t>2</a:t>
            </a:r>
            <a:endParaRPr lang="id-ID" sz="3400" dirty="0">
              <a:solidFill>
                <a:schemeClr val="bg1"/>
              </a:solidFill>
            </a:endParaRPr>
          </a:p>
        </p:txBody>
      </p:sp>
      <p:grpSp>
        <p:nvGrpSpPr>
          <p:cNvPr id="72" name="Group 14"/>
          <p:cNvGrpSpPr>
            <a:grpSpLocks noChangeAspect="1"/>
          </p:cNvGrpSpPr>
          <p:nvPr/>
        </p:nvGrpSpPr>
        <p:grpSpPr bwMode="auto">
          <a:xfrm>
            <a:off x="1044713" y="4210893"/>
            <a:ext cx="3335701" cy="2832423"/>
            <a:chOff x="2182" y="753"/>
            <a:chExt cx="3314" cy="2814"/>
          </a:xfrm>
        </p:grpSpPr>
        <p:sp>
          <p:nvSpPr>
            <p:cNvPr id="73" name="Freeform 15"/>
            <p:cNvSpPr>
              <a:spLocks/>
            </p:cNvSpPr>
            <p:nvPr/>
          </p:nvSpPr>
          <p:spPr bwMode="auto">
            <a:xfrm>
              <a:off x="2733" y="1708"/>
              <a:ext cx="1106" cy="1859"/>
            </a:xfrm>
            <a:custGeom>
              <a:avLst/>
              <a:gdLst>
                <a:gd name="T0" fmla="*/ 0 w 1106"/>
                <a:gd name="T1" fmla="*/ 0 h 1859"/>
                <a:gd name="T2" fmla="*/ 0 w 1106"/>
                <a:gd name="T3" fmla="*/ 1222 h 1859"/>
                <a:gd name="T4" fmla="*/ 1106 w 1106"/>
                <a:gd name="T5" fmla="*/ 1859 h 1859"/>
                <a:gd name="T6" fmla="*/ 1106 w 1106"/>
                <a:gd name="T7" fmla="*/ 637 h 1859"/>
                <a:gd name="T8" fmla="*/ 0 w 1106"/>
                <a:gd name="T9" fmla="*/ 0 h 1859"/>
              </a:gdLst>
              <a:ahLst/>
              <a:cxnLst>
                <a:cxn ang="0">
                  <a:pos x="T0" y="T1"/>
                </a:cxn>
                <a:cxn ang="0">
                  <a:pos x="T2" y="T3"/>
                </a:cxn>
                <a:cxn ang="0">
                  <a:pos x="T4" y="T5"/>
                </a:cxn>
                <a:cxn ang="0">
                  <a:pos x="T6" y="T7"/>
                </a:cxn>
                <a:cxn ang="0">
                  <a:pos x="T8" y="T9"/>
                </a:cxn>
              </a:cxnLst>
              <a:rect l="0" t="0" r="r" b="b"/>
              <a:pathLst>
                <a:path w="1106" h="1859">
                  <a:moveTo>
                    <a:pt x="0" y="0"/>
                  </a:moveTo>
                  <a:lnTo>
                    <a:pt x="0" y="1222"/>
                  </a:lnTo>
                  <a:lnTo>
                    <a:pt x="1106" y="1859"/>
                  </a:lnTo>
                  <a:lnTo>
                    <a:pt x="1106" y="637"/>
                  </a:lnTo>
                  <a:lnTo>
                    <a:pt x="0" y="0"/>
                  </a:lnTo>
                  <a:close/>
                </a:path>
              </a:pathLst>
            </a:custGeom>
            <a:solidFill>
              <a:srgbClr val="C19D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74" name="Freeform 16"/>
            <p:cNvSpPr>
              <a:spLocks/>
            </p:cNvSpPr>
            <p:nvPr/>
          </p:nvSpPr>
          <p:spPr bwMode="auto">
            <a:xfrm>
              <a:off x="3839" y="1708"/>
              <a:ext cx="1105" cy="1859"/>
            </a:xfrm>
            <a:custGeom>
              <a:avLst/>
              <a:gdLst>
                <a:gd name="T0" fmla="*/ 1105 w 1105"/>
                <a:gd name="T1" fmla="*/ 0 h 1859"/>
                <a:gd name="T2" fmla="*/ 1105 w 1105"/>
                <a:gd name="T3" fmla="*/ 1222 h 1859"/>
                <a:gd name="T4" fmla="*/ 0 w 1105"/>
                <a:gd name="T5" fmla="*/ 1859 h 1859"/>
                <a:gd name="T6" fmla="*/ 0 w 1105"/>
                <a:gd name="T7" fmla="*/ 637 h 1859"/>
                <a:gd name="T8" fmla="*/ 1105 w 1105"/>
                <a:gd name="T9" fmla="*/ 0 h 1859"/>
              </a:gdLst>
              <a:ahLst/>
              <a:cxnLst>
                <a:cxn ang="0">
                  <a:pos x="T0" y="T1"/>
                </a:cxn>
                <a:cxn ang="0">
                  <a:pos x="T2" y="T3"/>
                </a:cxn>
                <a:cxn ang="0">
                  <a:pos x="T4" y="T5"/>
                </a:cxn>
                <a:cxn ang="0">
                  <a:pos x="T6" y="T7"/>
                </a:cxn>
                <a:cxn ang="0">
                  <a:pos x="T8" y="T9"/>
                </a:cxn>
              </a:cxnLst>
              <a:rect l="0" t="0" r="r" b="b"/>
              <a:pathLst>
                <a:path w="1105" h="1859">
                  <a:moveTo>
                    <a:pt x="1105" y="0"/>
                  </a:moveTo>
                  <a:lnTo>
                    <a:pt x="1105" y="1222"/>
                  </a:lnTo>
                  <a:lnTo>
                    <a:pt x="0" y="1859"/>
                  </a:lnTo>
                  <a:lnTo>
                    <a:pt x="0" y="637"/>
                  </a:lnTo>
                  <a:lnTo>
                    <a:pt x="1105" y="0"/>
                  </a:lnTo>
                  <a:close/>
                </a:path>
              </a:pathLst>
            </a:custGeom>
            <a:solidFill>
              <a:srgbClr val="C6A8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75" name="Freeform 17"/>
            <p:cNvSpPr>
              <a:spLocks/>
            </p:cNvSpPr>
            <p:nvPr/>
          </p:nvSpPr>
          <p:spPr bwMode="auto">
            <a:xfrm>
              <a:off x="3839" y="1708"/>
              <a:ext cx="1657" cy="954"/>
            </a:xfrm>
            <a:custGeom>
              <a:avLst/>
              <a:gdLst>
                <a:gd name="T0" fmla="*/ 1657 w 1657"/>
                <a:gd name="T1" fmla="*/ 317 h 954"/>
                <a:gd name="T2" fmla="*/ 551 w 1657"/>
                <a:gd name="T3" fmla="*/ 954 h 954"/>
                <a:gd name="T4" fmla="*/ 0 w 1657"/>
                <a:gd name="T5" fmla="*/ 637 h 954"/>
                <a:gd name="T6" fmla="*/ 1105 w 1657"/>
                <a:gd name="T7" fmla="*/ 0 h 954"/>
                <a:gd name="T8" fmla="*/ 1657 w 1657"/>
                <a:gd name="T9" fmla="*/ 317 h 954"/>
              </a:gdLst>
              <a:ahLst/>
              <a:cxnLst>
                <a:cxn ang="0">
                  <a:pos x="T0" y="T1"/>
                </a:cxn>
                <a:cxn ang="0">
                  <a:pos x="T2" y="T3"/>
                </a:cxn>
                <a:cxn ang="0">
                  <a:pos x="T4" y="T5"/>
                </a:cxn>
                <a:cxn ang="0">
                  <a:pos x="T6" y="T7"/>
                </a:cxn>
                <a:cxn ang="0">
                  <a:pos x="T8" y="T9"/>
                </a:cxn>
              </a:cxnLst>
              <a:rect l="0" t="0" r="r" b="b"/>
              <a:pathLst>
                <a:path w="1657" h="954">
                  <a:moveTo>
                    <a:pt x="1657" y="317"/>
                  </a:moveTo>
                  <a:lnTo>
                    <a:pt x="551" y="954"/>
                  </a:lnTo>
                  <a:lnTo>
                    <a:pt x="0" y="637"/>
                  </a:lnTo>
                  <a:lnTo>
                    <a:pt x="1105" y="0"/>
                  </a:lnTo>
                  <a:lnTo>
                    <a:pt x="1657" y="317"/>
                  </a:lnTo>
                  <a:close/>
                </a:path>
              </a:pathLst>
            </a:custGeom>
            <a:solidFill>
              <a:srgbClr val="E0C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76" name="Freeform 18"/>
            <p:cNvSpPr>
              <a:spLocks/>
            </p:cNvSpPr>
            <p:nvPr/>
          </p:nvSpPr>
          <p:spPr bwMode="auto">
            <a:xfrm>
              <a:off x="2182" y="1708"/>
              <a:ext cx="1657" cy="954"/>
            </a:xfrm>
            <a:custGeom>
              <a:avLst/>
              <a:gdLst>
                <a:gd name="T0" fmla="*/ 551 w 1657"/>
                <a:gd name="T1" fmla="*/ 0 h 954"/>
                <a:gd name="T2" fmla="*/ 1657 w 1657"/>
                <a:gd name="T3" fmla="*/ 637 h 954"/>
                <a:gd name="T4" fmla="*/ 1105 w 1657"/>
                <a:gd name="T5" fmla="*/ 954 h 954"/>
                <a:gd name="T6" fmla="*/ 0 w 1657"/>
                <a:gd name="T7" fmla="*/ 317 h 954"/>
                <a:gd name="T8" fmla="*/ 551 w 1657"/>
                <a:gd name="T9" fmla="*/ 0 h 954"/>
              </a:gdLst>
              <a:ahLst/>
              <a:cxnLst>
                <a:cxn ang="0">
                  <a:pos x="T0" y="T1"/>
                </a:cxn>
                <a:cxn ang="0">
                  <a:pos x="T2" y="T3"/>
                </a:cxn>
                <a:cxn ang="0">
                  <a:pos x="T4" y="T5"/>
                </a:cxn>
                <a:cxn ang="0">
                  <a:pos x="T6" y="T7"/>
                </a:cxn>
                <a:cxn ang="0">
                  <a:pos x="T8" y="T9"/>
                </a:cxn>
              </a:cxnLst>
              <a:rect l="0" t="0" r="r" b="b"/>
              <a:pathLst>
                <a:path w="1657" h="954">
                  <a:moveTo>
                    <a:pt x="551" y="0"/>
                  </a:moveTo>
                  <a:lnTo>
                    <a:pt x="1657" y="637"/>
                  </a:lnTo>
                  <a:lnTo>
                    <a:pt x="1105" y="954"/>
                  </a:lnTo>
                  <a:lnTo>
                    <a:pt x="0" y="317"/>
                  </a:lnTo>
                  <a:lnTo>
                    <a:pt x="551" y="0"/>
                  </a:lnTo>
                  <a:close/>
                </a:path>
              </a:pathLst>
            </a:custGeom>
            <a:solidFill>
              <a:srgbClr val="E0C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77" name="Freeform 19"/>
            <p:cNvSpPr>
              <a:spLocks/>
            </p:cNvSpPr>
            <p:nvPr/>
          </p:nvSpPr>
          <p:spPr bwMode="auto">
            <a:xfrm>
              <a:off x="3839" y="1070"/>
              <a:ext cx="1105" cy="1275"/>
            </a:xfrm>
            <a:custGeom>
              <a:avLst/>
              <a:gdLst>
                <a:gd name="T0" fmla="*/ 1105 w 1105"/>
                <a:gd name="T1" fmla="*/ 638 h 1275"/>
                <a:gd name="T2" fmla="*/ 0 w 1105"/>
                <a:gd name="T3" fmla="*/ 1275 h 1275"/>
                <a:gd name="T4" fmla="*/ 0 w 1105"/>
                <a:gd name="T5" fmla="*/ 0 h 1275"/>
                <a:gd name="T6" fmla="*/ 1105 w 1105"/>
                <a:gd name="T7" fmla="*/ 638 h 1275"/>
              </a:gdLst>
              <a:ahLst/>
              <a:cxnLst>
                <a:cxn ang="0">
                  <a:pos x="T0" y="T1"/>
                </a:cxn>
                <a:cxn ang="0">
                  <a:pos x="T2" y="T3"/>
                </a:cxn>
                <a:cxn ang="0">
                  <a:pos x="T4" y="T5"/>
                </a:cxn>
                <a:cxn ang="0">
                  <a:pos x="T6" y="T7"/>
                </a:cxn>
              </a:cxnLst>
              <a:rect l="0" t="0" r="r" b="b"/>
              <a:pathLst>
                <a:path w="1105" h="1275">
                  <a:moveTo>
                    <a:pt x="1105" y="638"/>
                  </a:moveTo>
                  <a:lnTo>
                    <a:pt x="0" y="1275"/>
                  </a:lnTo>
                  <a:lnTo>
                    <a:pt x="0" y="0"/>
                  </a:lnTo>
                  <a:lnTo>
                    <a:pt x="1105" y="638"/>
                  </a:lnTo>
                  <a:close/>
                </a:path>
              </a:pathLst>
            </a:custGeom>
            <a:solidFill>
              <a:srgbClr val="C19D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78" name="Freeform 20"/>
            <p:cNvSpPr>
              <a:spLocks/>
            </p:cNvSpPr>
            <p:nvPr/>
          </p:nvSpPr>
          <p:spPr bwMode="auto">
            <a:xfrm>
              <a:off x="2182" y="753"/>
              <a:ext cx="1657" cy="955"/>
            </a:xfrm>
            <a:custGeom>
              <a:avLst/>
              <a:gdLst>
                <a:gd name="T0" fmla="*/ 1657 w 1657"/>
                <a:gd name="T1" fmla="*/ 317 h 955"/>
                <a:gd name="T2" fmla="*/ 551 w 1657"/>
                <a:gd name="T3" fmla="*/ 955 h 955"/>
                <a:gd name="T4" fmla="*/ 0 w 1657"/>
                <a:gd name="T5" fmla="*/ 637 h 955"/>
                <a:gd name="T6" fmla="*/ 1105 w 1657"/>
                <a:gd name="T7" fmla="*/ 0 h 955"/>
                <a:gd name="T8" fmla="*/ 1657 w 1657"/>
                <a:gd name="T9" fmla="*/ 317 h 955"/>
              </a:gdLst>
              <a:ahLst/>
              <a:cxnLst>
                <a:cxn ang="0">
                  <a:pos x="T0" y="T1"/>
                </a:cxn>
                <a:cxn ang="0">
                  <a:pos x="T2" y="T3"/>
                </a:cxn>
                <a:cxn ang="0">
                  <a:pos x="T4" y="T5"/>
                </a:cxn>
                <a:cxn ang="0">
                  <a:pos x="T6" y="T7"/>
                </a:cxn>
                <a:cxn ang="0">
                  <a:pos x="T8" y="T9"/>
                </a:cxn>
              </a:cxnLst>
              <a:rect l="0" t="0" r="r" b="b"/>
              <a:pathLst>
                <a:path w="1657" h="955">
                  <a:moveTo>
                    <a:pt x="1657" y="317"/>
                  </a:moveTo>
                  <a:lnTo>
                    <a:pt x="551" y="955"/>
                  </a:lnTo>
                  <a:lnTo>
                    <a:pt x="0" y="637"/>
                  </a:lnTo>
                  <a:lnTo>
                    <a:pt x="1105" y="0"/>
                  </a:lnTo>
                  <a:lnTo>
                    <a:pt x="1657" y="317"/>
                  </a:lnTo>
                  <a:close/>
                </a:path>
              </a:pathLst>
            </a:custGeom>
            <a:solidFill>
              <a:srgbClr val="E0C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79" name="Freeform 21"/>
            <p:cNvSpPr>
              <a:spLocks/>
            </p:cNvSpPr>
            <p:nvPr/>
          </p:nvSpPr>
          <p:spPr bwMode="auto">
            <a:xfrm>
              <a:off x="3839" y="753"/>
              <a:ext cx="1657" cy="955"/>
            </a:xfrm>
            <a:custGeom>
              <a:avLst/>
              <a:gdLst>
                <a:gd name="T0" fmla="*/ 551 w 1657"/>
                <a:gd name="T1" fmla="*/ 0 h 955"/>
                <a:gd name="T2" fmla="*/ 1657 w 1657"/>
                <a:gd name="T3" fmla="*/ 637 h 955"/>
                <a:gd name="T4" fmla="*/ 1105 w 1657"/>
                <a:gd name="T5" fmla="*/ 955 h 955"/>
                <a:gd name="T6" fmla="*/ 0 w 1657"/>
                <a:gd name="T7" fmla="*/ 317 h 955"/>
                <a:gd name="T8" fmla="*/ 551 w 1657"/>
                <a:gd name="T9" fmla="*/ 0 h 955"/>
              </a:gdLst>
              <a:ahLst/>
              <a:cxnLst>
                <a:cxn ang="0">
                  <a:pos x="T0" y="T1"/>
                </a:cxn>
                <a:cxn ang="0">
                  <a:pos x="T2" y="T3"/>
                </a:cxn>
                <a:cxn ang="0">
                  <a:pos x="T4" y="T5"/>
                </a:cxn>
                <a:cxn ang="0">
                  <a:pos x="T6" y="T7"/>
                </a:cxn>
                <a:cxn ang="0">
                  <a:pos x="T8" y="T9"/>
                </a:cxn>
              </a:cxnLst>
              <a:rect l="0" t="0" r="r" b="b"/>
              <a:pathLst>
                <a:path w="1657" h="955">
                  <a:moveTo>
                    <a:pt x="551" y="0"/>
                  </a:moveTo>
                  <a:lnTo>
                    <a:pt x="1657" y="637"/>
                  </a:lnTo>
                  <a:lnTo>
                    <a:pt x="1105" y="955"/>
                  </a:lnTo>
                  <a:lnTo>
                    <a:pt x="0" y="317"/>
                  </a:lnTo>
                  <a:lnTo>
                    <a:pt x="551" y="0"/>
                  </a:lnTo>
                  <a:close/>
                </a:path>
              </a:pathLst>
            </a:custGeom>
            <a:solidFill>
              <a:srgbClr val="E0C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80" name="Freeform 22"/>
            <p:cNvSpPr>
              <a:spLocks/>
            </p:cNvSpPr>
            <p:nvPr/>
          </p:nvSpPr>
          <p:spPr bwMode="auto">
            <a:xfrm>
              <a:off x="2733" y="1070"/>
              <a:ext cx="1106" cy="1275"/>
            </a:xfrm>
            <a:custGeom>
              <a:avLst/>
              <a:gdLst>
                <a:gd name="T0" fmla="*/ 1106 w 1106"/>
                <a:gd name="T1" fmla="*/ 0 h 1275"/>
                <a:gd name="T2" fmla="*/ 1106 w 1106"/>
                <a:gd name="T3" fmla="*/ 0 h 1275"/>
                <a:gd name="T4" fmla="*/ 0 w 1106"/>
                <a:gd name="T5" fmla="*/ 638 h 1275"/>
                <a:gd name="T6" fmla="*/ 1106 w 1106"/>
                <a:gd name="T7" fmla="*/ 1275 h 1275"/>
                <a:gd name="T8" fmla="*/ 1106 w 1106"/>
                <a:gd name="T9" fmla="*/ 1275 h 1275"/>
                <a:gd name="T10" fmla="*/ 1106 w 1106"/>
                <a:gd name="T11" fmla="*/ 0 h 1275"/>
              </a:gdLst>
              <a:ahLst/>
              <a:cxnLst>
                <a:cxn ang="0">
                  <a:pos x="T0" y="T1"/>
                </a:cxn>
                <a:cxn ang="0">
                  <a:pos x="T2" y="T3"/>
                </a:cxn>
                <a:cxn ang="0">
                  <a:pos x="T4" y="T5"/>
                </a:cxn>
                <a:cxn ang="0">
                  <a:pos x="T6" y="T7"/>
                </a:cxn>
                <a:cxn ang="0">
                  <a:pos x="T8" y="T9"/>
                </a:cxn>
                <a:cxn ang="0">
                  <a:pos x="T10" y="T11"/>
                </a:cxn>
              </a:cxnLst>
              <a:rect l="0" t="0" r="r" b="b"/>
              <a:pathLst>
                <a:path w="1106" h="1275">
                  <a:moveTo>
                    <a:pt x="1106" y="0"/>
                  </a:moveTo>
                  <a:lnTo>
                    <a:pt x="1106" y="0"/>
                  </a:lnTo>
                  <a:lnTo>
                    <a:pt x="0" y="638"/>
                  </a:lnTo>
                  <a:lnTo>
                    <a:pt x="1106" y="1275"/>
                  </a:lnTo>
                  <a:lnTo>
                    <a:pt x="1106" y="1275"/>
                  </a:lnTo>
                  <a:lnTo>
                    <a:pt x="1106" y="0"/>
                  </a:lnTo>
                  <a:close/>
                </a:path>
              </a:pathLst>
            </a:custGeom>
            <a:solidFill>
              <a:srgbClr val="C6A8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grpSp>
      <p:sp>
        <p:nvSpPr>
          <p:cNvPr id="81" name="Oval 19"/>
          <p:cNvSpPr>
            <a:spLocks noChangeAspect="1" noChangeArrowheads="1"/>
          </p:cNvSpPr>
          <p:nvPr/>
        </p:nvSpPr>
        <p:spPr bwMode="auto">
          <a:xfrm>
            <a:off x="2019599" y="2551402"/>
            <a:ext cx="1344269" cy="1341581"/>
          </a:xfrm>
          <a:prstGeom prst="ellipse">
            <a:avLst/>
          </a:prstGeom>
          <a:solidFill>
            <a:srgbClr val="FD2F6A"/>
          </a:solidFill>
          <a:ln>
            <a:noFill/>
          </a:ln>
        </p:spPr>
        <p:txBody>
          <a:bodyPr vert="horz" wrap="square" lIns="137148" tIns="68574" rIns="137148" bIns="68574" numCol="1" anchor="ctr" anchorCtr="0" compatLnSpc="1">
            <a:prstTxWarp prst="textNoShape">
              <a:avLst/>
            </a:prstTxWarp>
          </a:bodyPr>
          <a:lstStyle/>
          <a:p>
            <a:pPr algn="ctr"/>
            <a:r>
              <a:rPr lang="en-AU" sz="3400" dirty="0">
                <a:solidFill>
                  <a:schemeClr val="bg1"/>
                </a:solidFill>
                <a:latin typeface="FontAwesome" pitchFamily="2" charset="0"/>
              </a:rPr>
              <a:t>1</a:t>
            </a:r>
            <a:endParaRPr lang="id-ID" sz="3400" dirty="0">
              <a:solidFill>
                <a:schemeClr val="bg1"/>
              </a:solidFill>
            </a:endParaRPr>
          </a:p>
        </p:txBody>
      </p:sp>
      <p:grpSp>
        <p:nvGrpSpPr>
          <p:cNvPr id="82" name="Group 14"/>
          <p:cNvGrpSpPr>
            <a:grpSpLocks noChangeAspect="1"/>
          </p:cNvGrpSpPr>
          <p:nvPr/>
        </p:nvGrpSpPr>
        <p:grpSpPr bwMode="auto">
          <a:xfrm>
            <a:off x="9314127" y="4210893"/>
            <a:ext cx="3335701" cy="2832423"/>
            <a:chOff x="2182" y="753"/>
            <a:chExt cx="3314" cy="2814"/>
          </a:xfrm>
        </p:grpSpPr>
        <p:sp>
          <p:nvSpPr>
            <p:cNvPr id="83" name="Freeform 15"/>
            <p:cNvSpPr>
              <a:spLocks/>
            </p:cNvSpPr>
            <p:nvPr/>
          </p:nvSpPr>
          <p:spPr bwMode="auto">
            <a:xfrm>
              <a:off x="2733" y="1708"/>
              <a:ext cx="1106" cy="1859"/>
            </a:xfrm>
            <a:custGeom>
              <a:avLst/>
              <a:gdLst>
                <a:gd name="T0" fmla="*/ 0 w 1106"/>
                <a:gd name="T1" fmla="*/ 0 h 1859"/>
                <a:gd name="T2" fmla="*/ 0 w 1106"/>
                <a:gd name="T3" fmla="*/ 1222 h 1859"/>
                <a:gd name="T4" fmla="*/ 1106 w 1106"/>
                <a:gd name="T5" fmla="*/ 1859 h 1859"/>
                <a:gd name="T6" fmla="*/ 1106 w 1106"/>
                <a:gd name="T7" fmla="*/ 637 h 1859"/>
                <a:gd name="T8" fmla="*/ 0 w 1106"/>
                <a:gd name="T9" fmla="*/ 0 h 1859"/>
              </a:gdLst>
              <a:ahLst/>
              <a:cxnLst>
                <a:cxn ang="0">
                  <a:pos x="T0" y="T1"/>
                </a:cxn>
                <a:cxn ang="0">
                  <a:pos x="T2" y="T3"/>
                </a:cxn>
                <a:cxn ang="0">
                  <a:pos x="T4" y="T5"/>
                </a:cxn>
                <a:cxn ang="0">
                  <a:pos x="T6" y="T7"/>
                </a:cxn>
                <a:cxn ang="0">
                  <a:pos x="T8" y="T9"/>
                </a:cxn>
              </a:cxnLst>
              <a:rect l="0" t="0" r="r" b="b"/>
              <a:pathLst>
                <a:path w="1106" h="1859">
                  <a:moveTo>
                    <a:pt x="0" y="0"/>
                  </a:moveTo>
                  <a:lnTo>
                    <a:pt x="0" y="1222"/>
                  </a:lnTo>
                  <a:lnTo>
                    <a:pt x="1106" y="1859"/>
                  </a:lnTo>
                  <a:lnTo>
                    <a:pt x="1106" y="637"/>
                  </a:lnTo>
                  <a:lnTo>
                    <a:pt x="0" y="0"/>
                  </a:lnTo>
                  <a:close/>
                </a:path>
              </a:pathLst>
            </a:custGeom>
            <a:solidFill>
              <a:srgbClr val="C19D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84" name="Freeform 16"/>
            <p:cNvSpPr>
              <a:spLocks/>
            </p:cNvSpPr>
            <p:nvPr/>
          </p:nvSpPr>
          <p:spPr bwMode="auto">
            <a:xfrm>
              <a:off x="3839" y="1708"/>
              <a:ext cx="1105" cy="1859"/>
            </a:xfrm>
            <a:custGeom>
              <a:avLst/>
              <a:gdLst>
                <a:gd name="T0" fmla="*/ 1105 w 1105"/>
                <a:gd name="T1" fmla="*/ 0 h 1859"/>
                <a:gd name="T2" fmla="*/ 1105 w 1105"/>
                <a:gd name="T3" fmla="*/ 1222 h 1859"/>
                <a:gd name="T4" fmla="*/ 0 w 1105"/>
                <a:gd name="T5" fmla="*/ 1859 h 1859"/>
                <a:gd name="T6" fmla="*/ 0 w 1105"/>
                <a:gd name="T7" fmla="*/ 637 h 1859"/>
                <a:gd name="T8" fmla="*/ 1105 w 1105"/>
                <a:gd name="T9" fmla="*/ 0 h 1859"/>
              </a:gdLst>
              <a:ahLst/>
              <a:cxnLst>
                <a:cxn ang="0">
                  <a:pos x="T0" y="T1"/>
                </a:cxn>
                <a:cxn ang="0">
                  <a:pos x="T2" y="T3"/>
                </a:cxn>
                <a:cxn ang="0">
                  <a:pos x="T4" y="T5"/>
                </a:cxn>
                <a:cxn ang="0">
                  <a:pos x="T6" y="T7"/>
                </a:cxn>
                <a:cxn ang="0">
                  <a:pos x="T8" y="T9"/>
                </a:cxn>
              </a:cxnLst>
              <a:rect l="0" t="0" r="r" b="b"/>
              <a:pathLst>
                <a:path w="1105" h="1859">
                  <a:moveTo>
                    <a:pt x="1105" y="0"/>
                  </a:moveTo>
                  <a:lnTo>
                    <a:pt x="1105" y="1222"/>
                  </a:lnTo>
                  <a:lnTo>
                    <a:pt x="0" y="1859"/>
                  </a:lnTo>
                  <a:lnTo>
                    <a:pt x="0" y="637"/>
                  </a:lnTo>
                  <a:lnTo>
                    <a:pt x="1105" y="0"/>
                  </a:lnTo>
                  <a:close/>
                </a:path>
              </a:pathLst>
            </a:custGeom>
            <a:solidFill>
              <a:srgbClr val="C6A8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85" name="Freeform 17"/>
            <p:cNvSpPr>
              <a:spLocks/>
            </p:cNvSpPr>
            <p:nvPr/>
          </p:nvSpPr>
          <p:spPr bwMode="auto">
            <a:xfrm>
              <a:off x="3839" y="1708"/>
              <a:ext cx="1657" cy="954"/>
            </a:xfrm>
            <a:custGeom>
              <a:avLst/>
              <a:gdLst>
                <a:gd name="T0" fmla="*/ 1657 w 1657"/>
                <a:gd name="T1" fmla="*/ 317 h 954"/>
                <a:gd name="T2" fmla="*/ 551 w 1657"/>
                <a:gd name="T3" fmla="*/ 954 h 954"/>
                <a:gd name="T4" fmla="*/ 0 w 1657"/>
                <a:gd name="T5" fmla="*/ 637 h 954"/>
                <a:gd name="T6" fmla="*/ 1105 w 1657"/>
                <a:gd name="T7" fmla="*/ 0 h 954"/>
                <a:gd name="T8" fmla="*/ 1657 w 1657"/>
                <a:gd name="T9" fmla="*/ 317 h 954"/>
              </a:gdLst>
              <a:ahLst/>
              <a:cxnLst>
                <a:cxn ang="0">
                  <a:pos x="T0" y="T1"/>
                </a:cxn>
                <a:cxn ang="0">
                  <a:pos x="T2" y="T3"/>
                </a:cxn>
                <a:cxn ang="0">
                  <a:pos x="T4" y="T5"/>
                </a:cxn>
                <a:cxn ang="0">
                  <a:pos x="T6" y="T7"/>
                </a:cxn>
                <a:cxn ang="0">
                  <a:pos x="T8" y="T9"/>
                </a:cxn>
              </a:cxnLst>
              <a:rect l="0" t="0" r="r" b="b"/>
              <a:pathLst>
                <a:path w="1657" h="954">
                  <a:moveTo>
                    <a:pt x="1657" y="317"/>
                  </a:moveTo>
                  <a:lnTo>
                    <a:pt x="551" y="954"/>
                  </a:lnTo>
                  <a:lnTo>
                    <a:pt x="0" y="637"/>
                  </a:lnTo>
                  <a:lnTo>
                    <a:pt x="1105" y="0"/>
                  </a:lnTo>
                  <a:lnTo>
                    <a:pt x="1657" y="317"/>
                  </a:lnTo>
                  <a:close/>
                </a:path>
              </a:pathLst>
            </a:custGeom>
            <a:solidFill>
              <a:srgbClr val="E0C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86" name="Freeform 18"/>
            <p:cNvSpPr>
              <a:spLocks/>
            </p:cNvSpPr>
            <p:nvPr/>
          </p:nvSpPr>
          <p:spPr bwMode="auto">
            <a:xfrm>
              <a:off x="2182" y="1708"/>
              <a:ext cx="1657" cy="954"/>
            </a:xfrm>
            <a:custGeom>
              <a:avLst/>
              <a:gdLst>
                <a:gd name="T0" fmla="*/ 551 w 1657"/>
                <a:gd name="T1" fmla="*/ 0 h 954"/>
                <a:gd name="T2" fmla="*/ 1657 w 1657"/>
                <a:gd name="T3" fmla="*/ 637 h 954"/>
                <a:gd name="T4" fmla="*/ 1105 w 1657"/>
                <a:gd name="T5" fmla="*/ 954 h 954"/>
                <a:gd name="T6" fmla="*/ 0 w 1657"/>
                <a:gd name="T7" fmla="*/ 317 h 954"/>
                <a:gd name="T8" fmla="*/ 551 w 1657"/>
                <a:gd name="T9" fmla="*/ 0 h 954"/>
              </a:gdLst>
              <a:ahLst/>
              <a:cxnLst>
                <a:cxn ang="0">
                  <a:pos x="T0" y="T1"/>
                </a:cxn>
                <a:cxn ang="0">
                  <a:pos x="T2" y="T3"/>
                </a:cxn>
                <a:cxn ang="0">
                  <a:pos x="T4" y="T5"/>
                </a:cxn>
                <a:cxn ang="0">
                  <a:pos x="T6" y="T7"/>
                </a:cxn>
                <a:cxn ang="0">
                  <a:pos x="T8" y="T9"/>
                </a:cxn>
              </a:cxnLst>
              <a:rect l="0" t="0" r="r" b="b"/>
              <a:pathLst>
                <a:path w="1657" h="954">
                  <a:moveTo>
                    <a:pt x="551" y="0"/>
                  </a:moveTo>
                  <a:lnTo>
                    <a:pt x="1657" y="637"/>
                  </a:lnTo>
                  <a:lnTo>
                    <a:pt x="1105" y="954"/>
                  </a:lnTo>
                  <a:lnTo>
                    <a:pt x="0" y="317"/>
                  </a:lnTo>
                  <a:lnTo>
                    <a:pt x="551" y="0"/>
                  </a:lnTo>
                  <a:close/>
                </a:path>
              </a:pathLst>
            </a:custGeom>
            <a:solidFill>
              <a:srgbClr val="E0C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87" name="Freeform 19"/>
            <p:cNvSpPr>
              <a:spLocks/>
            </p:cNvSpPr>
            <p:nvPr/>
          </p:nvSpPr>
          <p:spPr bwMode="auto">
            <a:xfrm>
              <a:off x="3839" y="1070"/>
              <a:ext cx="1105" cy="1275"/>
            </a:xfrm>
            <a:custGeom>
              <a:avLst/>
              <a:gdLst>
                <a:gd name="T0" fmla="*/ 1105 w 1105"/>
                <a:gd name="T1" fmla="*/ 638 h 1275"/>
                <a:gd name="T2" fmla="*/ 0 w 1105"/>
                <a:gd name="T3" fmla="*/ 1275 h 1275"/>
                <a:gd name="T4" fmla="*/ 0 w 1105"/>
                <a:gd name="T5" fmla="*/ 0 h 1275"/>
                <a:gd name="T6" fmla="*/ 1105 w 1105"/>
                <a:gd name="T7" fmla="*/ 638 h 1275"/>
              </a:gdLst>
              <a:ahLst/>
              <a:cxnLst>
                <a:cxn ang="0">
                  <a:pos x="T0" y="T1"/>
                </a:cxn>
                <a:cxn ang="0">
                  <a:pos x="T2" y="T3"/>
                </a:cxn>
                <a:cxn ang="0">
                  <a:pos x="T4" y="T5"/>
                </a:cxn>
                <a:cxn ang="0">
                  <a:pos x="T6" y="T7"/>
                </a:cxn>
              </a:cxnLst>
              <a:rect l="0" t="0" r="r" b="b"/>
              <a:pathLst>
                <a:path w="1105" h="1275">
                  <a:moveTo>
                    <a:pt x="1105" y="638"/>
                  </a:moveTo>
                  <a:lnTo>
                    <a:pt x="0" y="1275"/>
                  </a:lnTo>
                  <a:lnTo>
                    <a:pt x="0" y="0"/>
                  </a:lnTo>
                  <a:lnTo>
                    <a:pt x="1105" y="638"/>
                  </a:lnTo>
                  <a:close/>
                </a:path>
              </a:pathLst>
            </a:custGeom>
            <a:solidFill>
              <a:srgbClr val="C19D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88" name="Freeform 20"/>
            <p:cNvSpPr>
              <a:spLocks/>
            </p:cNvSpPr>
            <p:nvPr/>
          </p:nvSpPr>
          <p:spPr bwMode="auto">
            <a:xfrm>
              <a:off x="2182" y="753"/>
              <a:ext cx="1657" cy="955"/>
            </a:xfrm>
            <a:custGeom>
              <a:avLst/>
              <a:gdLst>
                <a:gd name="T0" fmla="*/ 1657 w 1657"/>
                <a:gd name="T1" fmla="*/ 317 h 955"/>
                <a:gd name="T2" fmla="*/ 551 w 1657"/>
                <a:gd name="T3" fmla="*/ 955 h 955"/>
                <a:gd name="T4" fmla="*/ 0 w 1657"/>
                <a:gd name="T5" fmla="*/ 637 h 955"/>
                <a:gd name="T6" fmla="*/ 1105 w 1657"/>
                <a:gd name="T7" fmla="*/ 0 h 955"/>
                <a:gd name="T8" fmla="*/ 1657 w 1657"/>
                <a:gd name="T9" fmla="*/ 317 h 955"/>
              </a:gdLst>
              <a:ahLst/>
              <a:cxnLst>
                <a:cxn ang="0">
                  <a:pos x="T0" y="T1"/>
                </a:cxn>
                <a:cxn ang="0">
                  <a:pos x="T2" y="T3"/>
                </a:cxn>
                <a:cxn ang="0">
                  <a:pos x="T4" y="T5"/>
                </a:cxn>
                <a:cxn ang="0">
                  <a:pos x="T6" y="T7"/>
                </a:cxn>
                <a:cxn ang="0">
                  <a:pos x="T8" y="T9"/>
                </a:cxn>
              </a:cxnLst>
              <a:rect l="0" t="0" r="r" b="b"/>
              <a:pathLst>
                <a:path w="1657" h="955">
                  <a:moveTo>
                    <a:pt x="1657" y="317"/>
                  </a:moveTo>
                  <a:lnTo>
                    <a:pt x="551" y="955"/>
                  </a:lnTo>
                  <a:lnTo>
                    <a:pt x="0" y="637"/>
                  </a:lnTo>
                  <a:lnTo>
                    <a:pt x="1105" y="0"/>
                  </a:lnTo>
                  <a:lnTo>
                    <a:pt x="1657" y="317"/>
                  </a:lnTo>
                  <a:close/>
                </a:path>
              </a:pathLst>
            </a:custGeom>
            <a:solidFill>
              <a:srgbClr val="E0C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89" name="Freeform 21"/>
            <p:cNvSpPr>
              <a:spLocks/>
            </p:cNvSpPr>
            <p:nvPr/>
          </p:nvSpPr>
          <p:spPr bwMode="auto">
            <a:xfrm>
              <a:off x="3839" y="753"/>
              <a:ext cx="1657" cy="955"/>
            </a:xfrm>
            <a:custGeom>
              <a:avLst/>
              <a:gdLst>
                <a:gd name="T0" fmla="*/ 551 w 1657"/>
                <a:gd name="T1" fmla="*/ 0 h 955"/>
                <a:gd name="T2" fmla="*/ 1657 w 1657"/>
                <a:gd name="T3" fmla="*/ 637 h 955"/>
                <a:gd name="T4" fmla="*/ 1105 w 1657"/>
                <a:gd name="T5" fmla="*/ 955 h 955"/>
                <a:gd name="T6" fmla="*/ 0 w 1657"/>
                <a:gd name="T7" fmla="*/ 317 h 955"/>
                <a:gd name="T8" fmla="*/ 551 w 1657"/>
                <a:gd name="T9" fmla="*/ 0 h 955"/>
              </a:gdLst>
              <a:ahLst/>
              <a:cxnLst>
                <a:cxn ang="0">
                  <a:pos x="T0" y="T1"/>
                </a:cxn>
                <a:cxn ang="0">
                  <a:pos x="T2" y="T3"/>
                </a:cxn>
                <a:cxn ang="0">
                  <a:pos x="T4" y="T5"/>
                </a:cxn>
                <a:cxn ang="0">
                  <a:pos x="T6" y="T7"/>
                </a:cxn>
                <a:cxn ang="0">
                  <a:pos x="T8" y="T9"/>
                </a:cxn>
              </a:cxnLst>
              <a:rect l="0" t="0" r="r" b="b"/>
              <a:pathLst>
                <a:path w="1657" h="955">
                  <a:moveTo>
                    <a:pt x="551" y="0"/>
                  </a:moveTo>
                  <a:lnTo>
                    <a:pt x="1657" y="637"/>
                  </a:lnTo>
                  <a:lnTo>
                    <a:pt x="1105" y="955"/>
                  </a:lnTo>
                  <a:lnTo>
                    <a:pt x="0" y="317"/>
                  </a:lnTo>
                  <a:lnTo>
                    <a:pt x="551" y="0"/>
                  </a:lnTo>
                  <a:close/>
                </a:path>
              </a:pathLst>
            </a:custGeom>
            <a:solidFill>
              <a:srgbClr val="E0C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90" name="Freeform 22"/>
            <p:cNvSpPr>
              <a:spLocks/>
            </p:cNvSpPr>
            <p:nvPr/>
          </p:nvSpPr>
          <p:spPr bwMode="auto">
            <a:xfrm>
              <a:off x="2733" y="1070"/>
              <a:ext cx="1106" cy="1275"/>
            </a:xfrm>
            <a:custGeom>
              <a:avLst/>
              <a:gdLst>
                <a:gd name="T0" fmla="*/ 1106 w 1106"/>
                <a:gd name="T1" fmla="*/ 0 h 1275"/>
                <a:gd name="T2" fmla="*/ 1106 w 1106"/>
                <a:gd name="T3" fmla="*/ 0 h 1275"/>
                <a:gd name="T4" fmla="*/ 0 w 1106"/>
                <a:gd name="T5" fmla="*/ 638 h 1275"/>
                <a:gd name="T6" fmla="*/ 1106 w 1106"/>
                <a:gd name="T7" fmla="*/ 1275 h 1275"/>
                <a:gd name="T8" fmla="*/ 1106 w 1106"/>
                <a:gd name="T9" fmla="*/ 1275 h 1275"/>
                <a:gd name="T10" fmla="*/ 1106 w 1106"/>
                <a:gd name="T11" fmla="*/ 0 h 1275"/>
              </a:gdLst>
              <a:ahLst/>
              <a:cxnLst>
                <a:cxn ang="0">
                  <a:pos x="T0" y="T1"/>
                </a:cxn>
                <a:cxn ang="0">
                  <a:pos x="T2" y="T3"/>
                </a:cxn>
                <a:cxn ang="0">
                  <a:pos x="T4" y="T5"/>
                </a:cxn>
                <a:cxn ang="0">
                  <a:pos x="T6" y="T7"/>
                </a:cxn>
                <a:cxn ang="0">
                  <a:pos x="T8" y="T9"/>
                </a:cxn>
                <a:cxn ang="0">
                  <a:pos x="T10" y="T11"/>
                </a:cxn>
              </a:cxnLst>
              <a:rect l="0" t="0" r="r" b="b"/>
              <a:pathLst>
                <a:path w="1106" h="1275">
                  <a:moveTo>
                    <a:pt x="1106" y="0"/>
                  </a:moveTo>
                  <a:lnTo>
                    <a:pt x="1106" y="0"/>
                  </a:lnTo>
                  <a:lnTo>
                    <a:pt x="0" y="638"/>
                  </a:lnTo>
                  <a:lnTo>
                    <a:pt x="1106" y="1275"/>
                  </a:lnTo>
                  <a:lnTo>
                    <a:pt x="1106" y="1275"/>
                  </a:lnTo>
                  <a:lnTo>
                    <a:pt x="1106" y="0"/>
                  </a:lnTo>
                  <a:close/>
                </a:path>
              </a:pathLst>
            </a:custGeom>
            <a:solidFill>
              <a:srgbClr val="C6A8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grpSp>
      <p:sp>
        <p:nvSpPr>
          <p:cNvPr id="91" name="Oval 19"/>
          <p:cNvSpPr>
            <a:spLocks noChangeAspect="1" noChangeArrowheads="1"/>
          </p:cNvSpPr>
          <p:nvPr/>
        </p:nvSpPr>
        <p:spPr bwMode="auto">
          <a:xfrm>
            <a:off x="10289011" y="2551402"/>
            <a:ext cx="1344269" cy="1341581"/>
          </a:xfrm>
          <a:prstGeom prst="ellipse">
            <a:avLst/>
          </a:prstGeom>
          <a:solidFill>
            <a:schemeClr val="bg1">
              <a:lumMod val="75000"/>
            </a:schemeClr>
          </a:solidFill>
          <a:ln>
            <a:noFill/>
          </a:ln>
        </p:spPr>
        <p:txBody>
          <a:bodyPr vert="horz" wrap="square" lIns="137148" tIns="68574" rIns="137148" bIns="68574" numCol="1" anchor="ctr" anchorCtr="0" compatLnSpc="1">
            <a:prstTxWarp prst="textNoShape">
              <a:avLst/>
            </a:prstTxWarp>
          </a:bodyPr>
          <a:lstStyle/>
          <a:p>
            <a:pPr algn="ctr"/>
            <a:r>
              <a:rPr lang="en-AU" sz="3400" dirty="0">
                <a:solidFill>
                  <a:schemeClr val="bg1"/>
                </a:solidFill>
                <a:latin typeface="FontAwesome" pitchFamily="2" charset="0"/>
              </a:rPr>
              <a:t>3</a:t>
            </a:r>
            <a:endParaRPr lang="en-US" sz="3400" dirty="0">
              <a:solidFill>
                <a:schemeClr val="bg1"/>
              </a:solidFill>
              <a:latin typeface="FontAwesome" pitchFamily="2" charset="0"/>
            </a:endParaRPr>
          </a:p>
        </p:txBody>
      </p:sp>
      <p:sp>
        <p:nvSpPr>
          <p:cNvPr id="92" name="Rectangle 91"/>
          <p:cNvSpPr/>
          <p:nvPr/>
        </p:nvSpPr>
        <p:spPr>
          <a:xfrm>
            <a:off x="1059236" y="9141676"/>
            <a:ext cx="3306656" cy="75581"/>
          </a:xfrm>
          <a:prstGeom prst="rect">
            <a:avLst/>
          </a:prstGeom>
          <a:solidFill>
            <a:srgbClr val="FD2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93" name="Text Placeholder 32"/>
          <p:cNvSpPr txBox="1">
            <a:spLocks/>
          </p:cNvSpPr>
          <p:nvPr/>
        </p:nvSpPr>
        <p:spPr>
          <a:xfrm>
            <a:off x="1094089" y="8482319"/>
            <a:ext cx="3283041" cy="8740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endParaRPr lang="en-US" sz="2400" dirty="0">
              <a:solidFill>
                <a:schemeClr val="bg1"/>
              </a:solidFill>
              <a:latin typeface="Lato Light" panose="020F0302020204030203" pitchFamily="34" charset="0"/>
            </a:endParaRPr>
          </a:p>
        </p:txBody>
      </p:sp>
      <p:sp>
        <p:nvSpPr>
          <p:cNvPr id="94" name="Text Placeholder 33"/>
          <p:cNvSpPr txBox="1">
            <a:spLocks/>
          </p:cNvSpPr>
          <p:nvPr/>
        </p:nvSpPr>
        <p:spPr>
          <a:xfrm>
            <a:off x="725851" y="7735598"/>
            <a:ext cx="4041924" cy="90267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AU" sz="3000" b="1">
                <a:solidFill>
                  <a:srgbClr val="FD2F6A"/>
                </a:solidFill>
                <a:latin typeface="Lato" panose="020F0502020204030203" pitchFamily="34" charset="0"/>
              </a:rPr>
              <a:t>Event</a:t>
            </a:r>
            <a:endParaRPr lang="en-AU" sz="3000" b="1" dirty="0">
              <a:solidFill>
                <a:srgbClr val="FD2F6A"/>
              </a:solidFill>
              <a:latin typeface="Lato" panose="020F0502020204030203" pitchFamily="34" charset="0"/>
            </a:endParaRPr>
          </a:p>
        </p:txBody>
      </p:sp>
      <p:sp>
        <p:nvSpPr>
          <p:cNvPr id="98" name="Rectangle 97"/>
          <p:cNvSpPr/>
          <p:nvPr/>
        </p:nvSpPr>
        <p:spPr>
          <a:xfrm>
            <a:off x="5144248" y="9141676"/>
            <a:ext cx="3306656" cy="7558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99" name="Text Placeholder 32"/>
          <p:cNvSpPr txBox="1">
            <a:spLocks/>
          </p:cNvSpPr>
          <p:nvPr/>
        </p:nvSpPr>
        <p:spPr>
          <a:xfrm>
            <a:off x="5246921" y="8445214"/>
            <a:ext cx="3283041" cy="8740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None/>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GPS sends the location when the output of</a:t>
            </a:r>
          </a:p>
          <a:p>
            <a:pPr marL="0" indent="0" algn="just">
              <a:buNone/>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 accelerometer value is above the threshold value</a:t>
            </a:r>
          </a:p>
          <a:p>
            <a:pPr marL="0" indent="0" algn="just">
              <a:buNone/>
            </a:pPr>
            <a:endParaRPr lang="en-US" sz="2400" dirty="0">
              <a:solidFill>
                <a:schemeClr val="tx1">
                  <a:lumMod val="65000"/>
                  <a:lumOff val="35000"/>
                </a:schemeClr>
              </a:solidFill>
              <a:latin typeface="Lato Light" panose="020F0302020204030203" pitchFamily="34" charset="0"/>
            </a:endParaRPr>
          </a:p>
        </p:txBody>
      </p:sp>
      <p:sp>
        <p:nvSpPr>
          <p:cNvPr id="100" name="Text Placeholder 33"/>
          <p:cNvSpPr txBox="1">
            <a:spLocks/>
          </p:cNvSpPr>
          <p:nvPr/>
        </p:nvSpPr>
        <p:spPr>
          <a:xfrm>
            <a:off x="5179759" y="7541723"/>
            <a:ext cx="3307993" cy="4628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AU" sz="3000" b="1" dirty="0">
                <a:solidFill>
                  <a:srgbClr val="FFC000"/>
                </a:solidFill>
                <a:latin typeface="Lato" panose="020F0502020204030203" pitchFamily="34" charset="0"/>
              </a:rPr>
              <a:t>GPS and Accelerometer</a:t>
            </a:r>
          </a:p>
        </p:txBody>
      </p:sp>
      <p:sp>
        <p:nvSpPr>
          <p:cNvPr id="101" name="Rectangle 100"/>
          <p:cNvSpPr/>
          <p:nvPr/>
        </p:nvSpPr>
        <p:spPr>
          <a:xfrm>
            <a:off x="9320696" y="9141676"/>
            <a:ext cx="3306656" cy="7558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02" name="Text Placeholder 32"/>
          <p:cNvSpPr txBox="1">
            <a:spLocks/>
          </p:cNvSpPr>
          <p:nvPr/>
        </p:nvSpPr>
        <p:spPr>
          <a:xfrm>
            <a:off x="9319624" y="8482319"/>
            <a:ext cx="3283041" cy="8740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2400" dirty="0">
                <a:solidFill>
                  <a:schemeClr val="bg1"/>
                </a:solidFill>
                <a:latin typeface="Lato Light" panose="020F0302020204030203" pitchFamily="34" charset="0"/>
              </a:rPr>
              <a:t>The location of the driver is sent to the</a:t>
            </a:r>
          </a:p>
          <a:p>
            <a:pPr marL="0" indent="0" algn="ctr">
              <a:buNone/>
            </a:pPr>
            <a:r>
              <a:rPr lang="en-US" sz="2400" dirty="0">
                <a:solidFill>
                  <a:schemeClr val="bg1"/>
                </a:solidFill>
                <a:latin typeface="Lato Light" panose="020F0302020204030203" pitchFamily="34" charset="0"/>
              </a:rPr>
              <a:t> nearest hospital and to the emergency contacts of the individual</a:t>
            </a:r>
          </a:p>
        </p:txBody>
      </p:sp>
      <p:sp>
        <p:nvSpPr>
          <p:cNvPr id="103" name="Text Placeholder 33"/>
          <p:cNvSpPr txBox="1">
            <a:spLocks/>
          </p:cNvSpPr>
          <p:nvPr/>
        </p:nvSpPr>
        <p:spPr>
          <a:xfrm>
            <a:off x="9320695" y="7693678"/>
            <a:ext cx="3307993" cy="4628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AU" sz="3000" b="1" dirty="0">
                <a:solidFill>
                  <a:schemeClr val="bg1">
                    <a:lumMod val="75000"/>
                  </a:schemeClr>
                </a:solidFill>
                <a:latin typeface="Lato" panose="020F0502020204030203" pitchFamily="34" charset="0"/>
              </a:rPr>
              <a:t>The crucial task</a:t>
            </a:r>
          </a:p>
        </p:txBody>
      </p:sp>
      <p:grpSp>
        <p:nvGrpSpPr>
          <p:cNvPr id="104" name="Group 14">
            <a:extLst>
              <a:ext uri="{FF2B5EF4-FFF2-40B4-BE49-F238E27FC236}">
                <a16:creationId xmlns:a16="http://schemas.microsoft.com/office/drawing/2014/main" id="{6ED0FB3A-A8B5-4570-B6A2-713F2F9515B7}"/>
              </a:ext>
            </a:extLst>
          </p:cNvPr>
          <p:cNvGrpSpPr>
            <a:grpSpLocks noChangeAspect="1"/>
          </p:cNvGrpSpPr>
          <p:nvPr/>
        </p:nvGrpSpPr>
        <p:grpSpPr bwMode="auto">
          <a:xfrm>
            <a:off x="13422296" y="4224147"/>
            <a:ext cx="3335701" cy="2832423"/>
            <a:chOff x="2182" y="753"/>
            <a:chExt cx="3314" cy="2814"/>
          </a:xfrm>
        </p:grpSpPr>
        <p:sp>
          <p:nvSpPr>
            <p:cNvPr id="105" name="Freeform 15">
              <a:extLst>
                <a:ext uri="{FF2B5EF4-FFF2-40B4-BE49-F238E27FC236}">
                  <a16:creationId xmlns:a16="http://schemas.microsoft.com/office/drawing/2014/main" id="{542A485D-03A5-4ABD-A23E-85741112BC5E}"/>
                </a:ext>
              </a:extLst>
            </p:cNvPr>
            <p:cNvSpPr>
              <a:spLocks/>
            </p:cNvSpPr>
            <p:nvPr/>
          </p:nvSpPr>
          <p:spPr bwMode="auto">
            <a:xfrm>
              <a:off x="2733" y="1708"/>
              <a:ext cx="1106" cy="1859"/>
            </a:xfrm>
            <a:custGeom>
              <a:avLst/>
              <a:gdLst>
                <a:gd name="T0" fmla="*/ 0 w 1106"/>
                <a:gd name="T1" fmla="*/ 0 h 1859"/>
                <a:gd name="T2" fmla="*/ 0 w 1106"/>
                <a:gd name="T3" fmla="*/ 1222 h 1859"/>
                <a:gd name="T4" fmla="*/ 1106 w 1106"/>
                <a:gd name="T5" fmla="*/ 1859 h 1859"/>
                <a:gd name="T6" fmla="*/ 1106 w 1106"/>
                <a:gd name="T7" fmla="*/ 637 h 1859"/>
                <a:gd name="T8" fmla="*/ 0 w 1106"/>
                <a:gd name="T9" fmla="*/ 0 h 1859"/>
              </a:gdLst>
              <a:ahLst/>
              <a:cxnLst>
                <a:cxn ang="0">
                  <a:pos x="T0" y="T1"/>
                </a:cxn>
                <a:cxn ang="0">
                  <a:pos x="T2" y="T3"/>
                </a:cxn>
                <a:cxn ang="0">
                  <a:pos x="T4" y="T5"/>
                </a:cxn>
                <a:cxn ang="0">
                  <a:pos x="T6" y="T7"/>
                </a:cxn>
                <a:cxn ang="0">
                  <a:pos x="T8" y="T9"/>
                </a:cxn>
              </a:cxnLst>
              <a:rect l="0" t="0" r="r" b="b"/>
              <a:pathLst>
                <a:path w="1106" h="1859">
                  <a:moveTo>
                    <a:pt x="0" y="0"/>
                  </a:moveTo>
                  <a:lnTo>
                    <a:pt x="0" y="1222"/>
                  </a:lnTo>
                  <a:lnTo>
                    <a:pt x="1106" y="1859"/>
                  </a:lnTo>
                  <a:lnTo>
                    <a:pt x="1106" y="637"/>
                  </a:lnTo>
                  <a:lnTo>
                    <a:pt x="0" y="0"/>
                  </a:lnTo>
                  <a:close/>
                </a:path>
              </a:pathLst>
            </a:custGeom>
            <a:solidFill>
              <a:srgbClr val="C19D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106" name="Freeform 16">
              <a:extLst>
                <a:ext uri="{FF2B5EF4-FFF2-40B4-BE49-F238E27FC236}">
                  <a16:creationId xmlns:a16="http://schemas.microsoft.com/office/drawing/2014/main" id="{7BEE48F6-C8E8-4E94-9F83-28860C66B262}"/>
                </a:ext>
              </a:extLst>
            </p:cNvPr>
            <p:cNvSpPr>
              <a:spLocks/>
            </p:cNvSpPr>
            <p:nvPr/>
          </p:nvSpPr>
          <p:spPr bwMode="auto">
            <a:xfrm>
              <a:off x="3839" y="1708"/>
              <a:ext cx="1105" cy="1859"/>
            </a:xfrm>
            <a:custGeom>
              <a:avLst/>
              <a:gdLst>
                <a:gd name="T0" fmla="*/ 1105 w 1105"/>
                <a:gd name="T1" fmla="*/ 0 h 1859"/>
                <a:gd name="T2" fmla="*/ 1105 w 1105"/>
                <a:gd name="T3" fmla="*/ 1222 h 1859"/>
                <a:gd name="T4" fmla="*/ 0 w 1105"/>
                <a:gd name="T5" fmla="*/ 1859 h 1859"/>
                <a:gd name="T6" fmla="*/ 0 w 1105"/>
                <a:gd name="T7" fmla="*/ 637 h 1859"/>
                <a:gd name="T8" fmla="*/ 1105 w 1105"/>
                <a:gd name="T9" fmla="*/ 0 h 1859"/>
              </a:gdLst>
              <a:ahLst/>
              <a:cxnLst>
                <a:cxn ang="0">
                  <a:pos x="T0" y="T1"/>
                </a:cxn>
                <a:cxn ang="0">
                  <a:pos x="T2" y="T3"/>
                </a:cxn>
                <a:cxn ang="0">
                  <a:pos x="T4" y="T5"/>
                </a:cxn>
                <a:cxn ang="0">
                  <a:pos x="T6" y="T7"/>
                </a:cxn>
                <a:cxn ang="0">
                  <a:pos x="T8" y="T9"/>
                </a:cxn>
              </a:cxnLst>
              <a:rect l="0" t="0" r="r" b="b"/>
              <a:pathLst>
                <a:path w="1105" h="1859">
                  <a:moveTo>
                    <a:pt x="1105" y="0"/>
                  </a:moveTo>
                  <a:lnTo>
                    <a:pt x="1105" y="1222"/>
                  </a:lnTo>
                  <a:lnTo>
                    <a:pt x="0" y="1859"/>
                  </a:lnTo>
                  <a:lnTo>
                    <a:pt x="0" y="637"/>
                  </a:lnTo>
                  <a:lnTo>
                    <a:pt x="1105" y="0"/>
                  </a:lnTo>
                  <a:close/>
                </a:path>
              </a:pathLst>
            </a:custGeom>
            <a:solidFill>
              <a:srgbClr val="C6A8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107" name="Freeform 17">
              <a:extLst>
                <a:ext uri="{FF2B5EF4-FFF2-40B4-BE49-F238E27FC236}">
                  <a16:creationId xmlns:a16="http://schemas.microsoft.com/office/drawing/2014/main" id="{7BAAE4EA-8A16-44BA-A7DB-1D4C2193356E}"/>
                </a:ext>
              </a:extLst>
            </p:cNvPr>
            <p:cNvSpPr>
              <a:spLocks/>
            </p:cNvSpPr>
            <p:nvPr/>
          </p:nvSpPr>
          <p:spPr bwMode="auto">
            <a:xfrm>
              <a:off x="3839" y="1708"/>
              <a:ext cx="1657" cy="954"/>
            </a:xfrm>
            <a:custGeom>
              <a:avLst/>
              <a:gdLst>
                <a:gd name="T0" fmla="*/ 1657 w 1657"/>
                <a:gd name="T1" fmla="*/ 317 h 954"/>
                <a:gd name="T2" fmla="*/ 551 w 1657"/>
                <a:gd name="T3" fmla="*/ 954 h 954"/>
                <a:gd name="T4" fmla="*/ 0 w 1657"/>
                <a:gd name="T5" fmla="*/ 637 h 954"/>
                <a:gd name="T6" fmla="*/ 1105 w 1657"/>
                <a:gd name="T7" fmla="*/ 0 h 954"/>
                <a:gd name="T8" fmla="*/ 1657 w 1657"/>
                <a:gd name="T9" fmla="*/ 317 h 954"/>
              </a:gdLst>
              <a:ahLst/>
              <a:cxnLst>
                <a:cxn ang="0">
                  <a:pos x="T0" y="T1"/>
                </a:cxn>
                <a:cxn ang="0">
                  <a:pos x="T2" y="T3"/>
                </a:cxn>
                <a:cxn ang="0">
                  <a:pos x="T4" y="T5"/>
                </a:cxn>
                <a:cxn ang="0">
                  <a:pos x="T6" y="T7"/>
                </a:cxn>
                <a:cxn ang="0">
                  <a:pos x="T8" y="T9"/>
                </a:cxn>
              </a:cxnLst>
              <a:rect l="0" t="0" r="r" b="b"/>
              <a:pathLst>
                <a:path w="1657" h="954">
                  <a:moveTo>
                    <a:pt x="1657" y="317"/>
                  </a:moveTo>
                  <a:lnTo>
                    <a:pt x="551" y="954"/>
                  </a:lnTo>
                  <a:lnTo>
                    <a:pt x="0" y="637"/>
                  </a:lnTo>
                  <a:lnTo>
                    <a:pt x="1105" y="0"/>
                  </a:lnTo>
                  <a:lnTo>
                    <a:pt x="1657" y="317"/>
                  </a:lnTo>
                  <a:close/>
                </a:path>
              </a:pathLst>
            </a:custGeom>
            <a:solidFill>
              <a:srgbClr val="E0C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108" name="Freeform 18">
              <a:extLst>
                <a:ext uri="{FF2B5EF4-FFF2-40B4-BE49-F238E27FC236}">
                  <a16:creationId xmlns:a16="http://schemas.microsoft.com/office/drawing/2014/main" id="{B8AD409B-9D1C-449E-98B9-621579D601DF}"/>
                </a:ext>
              </a:extLst>
            </p:cNvPr>
            <p:cNvSpPr>
              <a:spLocks/>
            </p:cNvSpPr>
            <p:nvPr/>
          </p:nvSpPr>
          <p:spPr bwMode="auto">
            <a:xfrm>
              <a:off x="2182" y="1708"/>
              <a:ext cx="1657" cy="954"/>
            </a:xfrm>
            <a:custGeom>
              <a:avLst/>
              <a:gdLst>
                <a:gd name="T0" fmla="*/ 551 w 1657"/>
                <a:gd name="T1" fmla="*/ 0 h 954"/>
                <a:gd name="T2" fmla="*/ 1657 w 1657"/>
                <a:gd name="T3" fmla="*/ 637 h 954"/>
                <a:gd name="T4" fmla="*/ 1105 w 1657"/>
                <a:gd name="T5" fmla="*/ 954 h 954"/>
                <a:gd name="T6" fmla="*/ 0 w 1657"/>
                <a:gd name="T7" fmla="*/ 317 h 954"/>
                <a:gd name="T8" fmla="*/ 551 w 1657"/>
                <a:gd name="T9" fmla="*/ 0 h 954"/>
              </a:gdLst>
              <a:ahLst/>
              <a:cxnLst>
                <a:cxn ang="0">
                  <a:pos x="T0" y="T1"/>
                </a:cxn>
                <a:cxn ang="0">
                  <a:pos x="T2" y="T3"/>
                </a:cxn>
                <a:cxn ang="0">
                  <a:pos x="T4" y="T5"/>
                </a:cxn>
                <a:cxn ang="0">
                  <a:pos x="T6" y="T7"/>
                </a:cxn>
                <a:cxn ang="0">
                  <a:pos x="T8" y="T9"/>
                </a:cxn>
              </a:cxnLst>
              <a:rect l="0" t="0" r="r" b="b"/>
              <a:pathLst>
                <a:path w="1657" h="954">
                  <a:moveTo>
                    <a:pt x="551" y="0"/>
                  </a:moveTo>
                  <a:lnTo>
                    <a:pt x="1657" y="637"/>
                  </a:lnTo>
                  <a:lnTo>
                    <a:pt x="1105" y="954"/>
                  </a:lnTo>
                  <a:lnTo>
                    <a:pt x="0" y="317"/>
                  </a:lnTo>
                  <a:lnTo>
                    <a:pt x="551" y="0"/>
                  </a:lnTo>
                  <a:close/>
                </a:path>
              </a:pathLst>
            </a:custGeom>
            <a:solidFill>
              <a:srgbClr val="E0C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109" name="Freeform 19">
              <a:extLst>
                <a:ext uri="{FF2B5EF4-FFF2-40B4-BE49-F238E27FC236}">
                  <a16:creationId xmlns:a16="http://schemas.microsoft.com/office/drawing/2014/main" id="{EA385FBB-0B23-4C48-963C-7A303E071E60}"/>
                </a:ext>
              </a:extLst>
            </p:cNvPr>
            <p:cNvSpPr>
              <a:spLocks/>
            </p:cNvSpPr>
            <p:nvPr/>
          </p:nvSpPr>
          <p:spPr bwMode="auto">
            <a:xfrm>
              <a:off x="3839" y="1070"/>
              <a:ext cx="1105" cy="1275"/>
            </a:xfrm>
            <a:custGeom>
              <a:avLst/>
              <a:gdLst>
                <a:gd name="T0" fmla="*/ 1105 w 1105"/>
                <a:gd name="T1" fmla="*/ 638 h 1275"/>
                <a:gd name="T2" fmla="*/ 0 w 1105"/>
                <a:gd name="T3" fmla="*/ 1275 h 1275"/>
                <a:gd name="T4" fmla="*/ 0 w 1105"/>
                <a:gd name="T5" fmla="*/ 0 h 1275"/>
                <a:gd name="T6" fmla="*/ 1105 w 1105"/>
                <a:gd name="T7" fmla="*/ 638 h 1275"/>
              </a:gdLst>
              <a:ahLst/>
              <a:cxnLst>
                <a:cxn ang="0">
                  <a:pos x="T0" y="T1"/>
                </a:cxn>
                <a:cxn ang="0">
                  <a:pos x="T2" y="T3"/>
                </a:cxn>
                <a:cxn ang="0">
                  <a:pos x="T4" y="T5"/>
                </a:cxn>
                <a:cxn ang="0">
                  <a:pos x="T6" y="T7"/>
                </a:cxn>
              </a:cxnLst>
              <a:rect l="0" t="0" r="r" b="b"/>
              <a:pathLst>
                <a:path w="1105" h="1275">
                  <a:moveTo>
                    <a:pt x="1105" y="638"/>
                  </a:moveTo>
                  <a:lnTo>
                    <a:pt x="0" y="1275"/>
                  </a:lnTo>
                  <a:lnTo>
                    <a:pt x="0" y="0"/>
                  </a:lnTo>
                  <a:lnTo>
                    <a:pt x="1105" y="638"/>
                  </a:lnTo>
                  <a:close/>
                </a:path>
              </a:pathLst>
            </a:custGeom>
            <a:solidFill>
              <a:srgbClr val="C19D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110" name="Freeform 20">
              <a:extLst>
                <a:ext uri="{FF2B5EF4-FFF2-40B4-BE49-F238E27FC236}">
                  <a16:creationId xmlns:a16="http://schemas.microsoft.com/office/drawing/2014/main" id="{7C8DC601-2A5D-4AD8-943D-3FEDA6064F60}"/>
                </a:ext>
              </a:extLst>
            </p:cNvPr>
            <p:cNvSpPr>
              <a:spLocks/>
            </p:cNvSpPr>
            <p:nvPr/>
          </p:nvSpPr>
          <p:spPr bwMode="auto">
            <a:xfrm>
              <a:off x="2182" y="753"/>
              <a:ext cx="1657" cy="955"/>
            </a:xfrm>
            <a:custGeom>
              <a:avLst/>
              <a:gdLst>
                <a:gd name="T0" fmla="*/ 1657 w 1657"/>
                <a:gd name="T1" fmla="*/ 317 h 955"/>
                <a:gd name="T2" fmla="*/ 551 w 1657"/>
                <a:gd name="T3" fmla="*/ 955 h 955"/>
                <a:gd name="T4" fmla="*/ 0 w 1657"/>
                <a:gd name="T5" fmla="*/ 637 h 955"/>
                <a:gd name="T6" fmla="*/ 1105 w 1657"/>
                <a:gd name="T7" fmla="*/ 0 h 955"/>
                <a:gd name="T8" fmla="*/ 1657 w 1657"/>
                <a:gd name="T9" fmla="*/ 317 h 955"/>
              </a:gdLst>
              <a:ahLst/>
              <a:cxnLst>
                <a:cxn ang="0">
                  <a:pos x="T0" y="T1"/>
                </a:cxn>
                <a:cxn ang="0">
                  <a:pos x="T2" y="T3"/>
                </a:cxn>
                <a:cxn ang="0">
                  <a:pos x="T4" y="T5"/>
                </a:cxn>
                <a:cxn ang="0">
                  <a:pos x="T6" y="T7"/>
                </a:cxn>
                <a:cxn ang="0">
                  <a:pos x="T8" y="T9"/>
                </a:cxn>
              </a:cxnLst>
              <a:rect l="0" t="0" r="r" b="b"/>
              <a:pathLst>
                <a:path w="1657" h="955">
                  <a:moveTo>
                    <a:pt x="1657" y="317"/>
                  </a:moveTo>
                  <a:lnTo>
                    <a:pt x="551" y="955"/>
                  </a:lnTo>
                  <a:lnTo>
                    <a:pt x="0" y="637"/>
                  </a:lnTo>
                  <a:lnTo>
                    <a:pt x="1105" y="0"/>
                  </a:lnTo>
                  <a:lnTo>
                    <a:pt x="1657" y="317"/>
                  </a:lnTo>
                  <a:close/>
                </a:path>
              </a:pathLst>
            </a:custGeom>
            <a:solidFill>
              <a:srgbClr val="E0C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111" name="Freeform 21">
              <a:extLst>
                <a:ext uri="{FF2B5EF4-FFF2-40B4-BE49-F238E27FC236}">
                  <a16:creationId xmlns:a16="http://schemas.microsoft.com/office/drawing/2014/main" id="{5B1DA3F4-C9C3-426F-963F-EF679DA1ADE4}"/>
                </a:ext>
              </a:extLst>
            </p:cNvPr>
            <p:cNvSpPr>
              <a:spLocks/>
            </p:cNvSpPr>
            <p:nvPr/>
          </p:nvSpPr>
          <p:spPr bwMode="auto">
            <a:xfrm>
              <a:off x="3839" y="753"/>
              <a:ext cx="1657" cy="955"/>
            </a:xfrm>
            <a:custGeom>
              <a:avLst/>
              <a:gdLst>
                <a:gd name="T0" fmla="*/ 551 w 1657"/>
                <a:gd name="T1" fmla="*/ 0 h 955"/>
                <a:gd name="T2" fmla="*/ 1657 w 1657"/>
                <a:gd name="T3" fmla="*/ 637 h 955"/>
                <a:gd name="T4" fmla="*/ 1105 w 1657"/>
                <a:gd name="T5" fmla="*/ 955 h 955"/>
                <a:gd name="T6" fmla="*/ 0 w 1657"/>
                <a:gd name="T7" fmla="*/ 317 h 955"/>
                <a:gd name="T8" fmla="*/ 551 w 1657"/>
                <a:gd name="T9" fmla="*/ 0 h 955"/>
              </a:gdLst>
              <a:ahLst/>
              <a:cxnLst>
                <a:cxn ang="0">
                  <a:pos x="T0" y="T1"/>
                </a:cxn>
                <a:cxn ang="0">
                  <a:pos x="T2" y="T3"/>
                </a:cxn>
                <a:cxn ang="0">
                  <a:pos x="T4" y="T5"/>
                </a:cxn>
                <a:cxn ang="0">
                  <a:pos x="T6" y="T7"/>
                </a:cxn>
                <a:cxn ang="0">
                  <a:pos x="T8" y="T9"/>
                </a:cxn>
              </a:cxnLst>
              <a:rect l="0" t="0" r="r" b="b"/>
              <a:pathLst>
                <a:path w="1657" h="955">
                  <a:moveTo>
                    <a:pt x="551" y="0"/>
                  </a:moveTo>
                  <a:lnTo>
                    <a:pt x="1657" y="637"/>
                  </a:lnTo>
                  <a:lnTo>
                    <a:pt x="1105" y="955"/>
                  </a:lnTo>
                  <a:lnTo>
                    <a:pt x="0" y="317"/>
                  </a:lnTo>
                  <a:lnTo>
                    <a:pt x="551" y="0"/>
                  </a:lnTo>
                  <a:close/>
                </a:path>
              </a:pathLst>
            </a:custGeom>
            <a:solidFill>
              <a:srgbClr val="E0C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sp>
          <p:nvSpPr>
            <p:cNvPr id="112" name="Freeform 22">
              <a:extLst>
                <a:ext uri="{FF2B5EF4-FFF2-40B4-BE49-F238E27FC236}">
                  <a16:creationId xmlns:a16="http://schemas.microsoft.com/office/drawing/2014/main" id="{667A52B3-9576-47E7-A5F0-B339B1A35F6F}"/>
                </a:ext>
              </a:extLst>
            </p:cNvPr>
            <p:cNvSpPr>
              <a:spLocks/>
            </p:cNvSpPr>
            <p:nvPr/>
          </p:nvSpPr>
          <p:spPr bwMode="auto">
            <a:xfrm>
              <a:off x="2733" y="1070"/>
              <a:ext cx="1106" cy="1275"/>
            </a:xfrm>
            <a:custGeom>
              <a:avLst/>
              <a:gdLst>
                <a:gd name="T0" fmla="*/ 1106 w 1106"/>
                <a:gd name="T1" fmla="*/ 0 h 1275"/>
                <a:gd name="T2" fmla="*/ 1106 w 1106"/>
                <a:gd name="T3" fmla="*/ 0 h 1275"/>
                <a:gd name="T4" fmla="*/ 0 w 1106"/>
                <a:gd name="T5" fmla="*/ 638 h 1275"/>
                <a:gd name="T6" fmla="*/ 1106 w 1106"/>
                <a:gd name="T7" fmla="*/ 1275 h 1275"/>
                <a:gd name="T8" fmla="*/ 1106 w 1106"/>
                <a:gd name="T9" fmla="*/ 1275 h 1275"/>
                <a:gd name="T10" fmla="*/ 1106 w 1106"/>
                <a:gd name="T11" fmla="*/ 0 h 1275"/>
              </a:gdLst>
              <a:ahLst/>
              <a:cxnLst>
                <a:cxn ang="0">
                  <a:pos x="T0" y="T1"/>
                </a:cxn>
                <a:cxn ang="0">
                  <a:pos x="T2" y="T3"/>
                </a:cxn>
                <a:cxn ang="0">
                  <a:pos x="T4" y="T5"/>
                </a:cxn>
                <a:cxn ang="0">
                  <a:pos x="T6" y="T7"/>
                </a:cxn>
                <a:cxn ang="0">
                  <a:pos x="T8" y="T9"/>
                </a:cxn>
                <a:cxn ang="0">
                  <a:pos x="T10" y="T11"/>
                </a:cxn>
              </a:cxnLst>
              <a:rect l="0" t="0" r="r" b="b"/>
              <a:pathLst>
                <a:path w="1106" h="1275">
                  <a:moveTo>
                    <a:pt x="1106" y="0"/>
                  </a:moveTo>
                  <a:lnTo>
                    <a:pt x="1106" y="0"/>
                  </a:lnTo>
                  <a:lnTo>
                    <a:pt x="0" y="638"/>
                  </a:lnTo>
                  <a:lnTo>
                    <a:pt x="1106" y="1275"/>
                  </a:lnTo>
                  <a:lnTo>
                    <a:pt x="1106" y="1275"/>
                  </a:lnTo>
                  <a:lnTo>
                    <a:pt x="1106" y="0"/>
                  </a:lnTo>
                  <a:close/>
                </a:path>
              </a:pathLst>
            </a:custGeom>
            <a:solidFill>
              <a:srgbClr val="C6A8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48" tIns="68574" rIns="137148" bIns="68574" numCol="1" anchor="t" anchorCtr="0" compatLnSpc="1">
              <a:prstTxWarp prst="textNoShape">
                <a:avLst/>
              </a:prstTxWarp>
            </a:bodyPr>
            <a:lstStyle/>
            <a:p>
              <a:endParaRPr lang="id-ID" sz="4800"/>
            </a:p>
          </p:txBody>
        </p:sp>
      </p:grpSp>
      <p:sp>
        <p:nvSpPr>
          <p:cNvPr id="113" name="Oval 19">
            <a:extLst>
              <a:ext uri="{FF2B5EF4-FFF2-40B4-BE49-F238E27FC236}">
                <a16:creationId xmlns:a16="http://schemas.microsoft.com/office/drawing/2014/main" id="{AC624591-1C90-488C-A3B9-C36454C43943}"/>
              </a:ext>
            </a:extLst>
          </p:cNvPr>
          <p:cNvSpPr>
            <a:spLocks noChangeAspect="1" noChangeArrowheads="1"/>
          </p:cNvSpPr>
          <p:nvPr/>
        </p:nvSpPr>
        <p:spPr bwMode="auto">
          <a:xfrm>
            <a:off x="14397180" y="2564656"/>
            <a:ext cx="1344269" cy="1341581"/>
          </a:xfrm>
          <a:prstGeom prst="ellipse">
            <a:avLst/>
          </a:prstGeom>
          <a:solidFill>
            <a:srgbClr val="00D05E"/>
          </a:solidFill>
          <a:ln>
            <a:noFill/>
          </a:ln>
        </p:spPr>
        <p:txBody>
          <a:bodyPr vert="horz" wrap="square" lIns="137148" tIns="68574" rIns="137148" bIns="68574" numCol="1" anchor="ctr" anchorCtr="0" compatLnSpc="1">
            <a:prstTxWarp prst="textNoShape">
              <a:avLst/>
            </a:prstTxWarp>
          </a:bodyPr>
          <a:lstStyle/>
          <a:p>
            <a:pPr algn="ctr"/>
            <a:r>
              <a:rPr lang="en-AU" sz="3400" dirty="0">
                <a:solidFill>
                  <a:schemeClr val="bg1"/>
                </a:solidFill>
                <a:latin typeface="FontAwesome" pitchFamily="2" charset="0"/>
              </a:rPr>
              <a:t>4</a:t>
            </a:r>
            <a:endParaRPr lang="en-US" sz="3400" dirty="0">
              <a:solidFill>
                <a:schemeClr val="bg1"/>
              </a:solidFill>
              <a:latin typeface="FontAwesome" pitchFamily="2" charset="0"/>
            </a:endParaRPr>
          </a:p>
        </p:txBody>
      </p:sp>
      <p:sp>
        <p:nvSpPr>
          <p:cNvPr id="114" name="Rectangle 113">
            <a:extLst>
              <a:ext uri="{FF2B5EF4-FFF2-40B4-BE49-F238E27FC236}">
                <a16:creationId xmlns:a16="http://schemas.microsoft.com/office/drawing/2014/main" id="{45D93312-AA95-4CD2-8B5D-E1C40DBAB865}"/>
              </a:ext>
            </a:extLst>
          </p:cNvPr>
          <p:cNvSpPr/>
          <p:nvPr/>
        </p:nvSpPr>
        <p:spPr>
          <a:xfrm>
            <a:off x="13428865" y="9154930"/>
            <a:ext cx="3306656" cy="75581"/>
          </a:xfrm>
          <a:prstGeom prst="rect">
            <a:avLst/>
          </a:prstGeom>
          <a:solidFill>
            <a:srgbClr val="00D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15" name="Text Placeholder 32">
            <a:extLst>
              <a:ext uri="{FF2B5EF4-FFF2-40B4-BE49-F238E27FC236}">
                <a16:creationId xmlns:a16="http://schemas.microsoft.com/office/drawing/2014/main" id="{C2559A34-E93E-4D08-A7A1-A9B7D3D04EF2}"/>
              </a:ext>
            </a:extLst>
          </p:cNvPr>
          <p:cNvSpPr txBox="1">
            <a:spLocks/>
          </p:cNvSpPr>
          <p:nvPr/>
        </p:nvSpPr>
        <p:spPr>
          <a:xfrm>
            <a:off x="13474957" y="8457497"/>
            <a:ext cx="3283041" cy="8740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2400" dirty="0">
                <a:solidFill>
                  <a:schemeClr val="bg1"/>
                </a:solidFill>
                <a:latin typeface="Lato Light" panose="020F0302020204030203" pitchFamily="34" charset="0"/>
              </a:rPr>
              <a:t>Concerned authorities take the required action</a:t>
            </a:r>
          </a:p>
        </p:txBody>
      </p:sp>
      <p:sp>
        <p:nvSpPr>
          <p:cNvPr id="116" name="Text Placeholder 33">
            <a:extLst>
              <a:ext uri="{FF2B5EF4-FFF2-40B4-BE49-F238E27FC236}">
                <a16:creationId xmlns:a16="http://schemas.microsoft.com/office/drawing/2014/main" id="{8E0B2DA7-3790-4F5F-B37A-B316DAD75801}"/>
              </a:ext>
            </a:extLst>
          </p:cNvPr>
          <p:cNvSpPr txBox="1">
            <a:spLocks/>
          </p:cNvSpPr>
          <p:nvPr/>
        </p:nvSpPr>
        <p:spPr>
          <a:xfrm>
            <a:off x="13428864" y="7706932"/>
            <a:ext cx="3307993" cy="4628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AU" sz="3000" b="1" dirty="0">
                <a:solidFill>
                  <a:srgbClr val="00D05E"/>
                </a:solidFill>
                <a:latin typeface="Lato" panose="020F0502020204030203" pitchFamily="34" charset="0"/>
              </a:rPr>
              <a:t>Final Action</a:t>
            </a:r>
          </a:p>
        </p:txBody>
      </p:sp>
      <p:sp>
        <p:nvSpPr>
          <p:cNvPr id="2" name="Text Placeholder 32">
            <a:extLst>
              <a:ext uri="{FF2B5EF4-FFF2-40B4-BE49-F238E27FC236}">
                <a16:creationId xmlns:a16="http://schemas.microsoft.com/office/drawing/2014/main" id="{A9A25D07-26CB-8DC6-7CB6-36DC31A9D140}"/>
              </a:ext>
            </a:extLst>
          </p:cNvPr>
          <p:cNvSpPr txBox="1">
            <a:spLocks/>
          </p:cNvSpPr>
          <p:nvPr/>
        </p:nvSpPr>
        <p:spPr>
          <a:xfrm>
            <a:off x="1106466" y="8457497"/>
            <a:ext cx="3283041" cy="8740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2400" dirty="0">
                <a:solidFill>
                  <a:schemeClr val="bg1"/>
                </a:solidFill>
                <a:latin typeface="Lato Light" panose="020F0302020204030203" pitchFamily="34" charset="0"/>
              </a:rPr>
              <a:t>The application comes into play in case of any</a:t>
            </a:r>
          </a:p>
          <a:p>
            <a:pPr marL="0" indent="0" algn="ctr">
              <a:buNone/>
            </a:pPr>
            <a:r>
              <a:rPr lang="en-US" sz="2400" dirty="0">
                <a:solidFill>
                  <a:schemeClr val="bg1"/>
                </a:solidFill>
                <a:latin typeface="Lato Light" panose="020F0302020204030203" pitchFamily="34" charset="0"/>
              </a:rPr>
              <a:t> mishappening (or potential mishappening)</a:t>
            </a:r>
          </a:p>
        </p:txBody>
      </p:sp>
    </p:spTree>
    <p:extLst>
      <p:ext uri="{BB962C8B-B14F-4D97-AF65-F5344CB8AC3E}">
        <p14:creationId xmlns:p14="http://schemas.microsoft.com/office/powerpoint/2010/main" val="35007082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wipe(left)">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down)">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750"/>
                                        <p:tgtEl>
                                          <p:spTgt spid="81"/>
                                        </p:tgtEl>
                                      </p:cBhvr>
                                    </p:animEffect>
                                    <p:anim calcmode="lin" valueType="num">
                                      <p:cBhvr>
                                        <p:cTn id="18" dur="750" fill="hold"/>
                                        <p:tgtEl>
                                          <p:spTgt spid="81"/>
                                        </p:tgtEl>
                                        <p:attrNameLst>
                                          <p:attrName>ppt_x</p:attrName>
                                        </p:attrNameLst>
                                      </p:cBhvr>
                                      <p:tavLst>
                                        <p:tav tm="0">
                                          <p:val>
                                            <p:strVal val="#ppt_x"/>
                                          </p:val>
                                        </p:tav>
                                        <p:tav tm="100000">
                                          <p:val>
                                            <p:strVal val="#ppt_x"/>
                                          </p:val>
                                        </p:tav>
                                      </p:tavLst>
                                    </p:anim>
                                    <p:anim calcmode="lin" valueType="num">
                                      <p:cBhvr>
                                        <p:cTn id="19" dur="75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4"/>
                                        </p:tgtEl>
                                        <p:attrNameLst>
                                          <p:attrName>style.visibility</p:attrName>
                                        </p:attrNameLst>
                                      </p:cBhvr>
                                      <p:to>
                                        <p:strVal val="visible"/>
                                      </p:to>
                                    </p:set>
                                    <p:animEffect transition="in" filter="fade">
                                      <p:cBhvr>
                                        <p:cTn id="24" dur="500"/>
                                        <p:tgtEl>
                                          <p:spTgt spid="94"/>
                                        </p:tgtEl>
                                      </p:cBhvr>
                                    </p:animEffect>
                                  </p:childTnLst>
                                </p:cTn>
                              </p:par>
                              <p:par>
                                <p:cTn id="25" presetID="10" presetClass="entr" presetSubtype="0" fill="hold" grpId="0" nodeType="withEffect" nodePh="1">
                                  <p:stCondLst>
                                    <p:cond delay="0"/>
                                  </p:stCondLst>
                                  <p:endCondLst>
                                    <p:cond evt="begin" delay="0">
                                      <p:tn val="25"/>
                                    </p:cond>
                                  </p:endCondLst>
                                  <p:childTnLst>
                                    <p:set>
                                      <p:cBhvr>
                                        <p:cTn id="26" dur="1" fill="hold">
                                          <p:stCondLst>
                                            <p:cond delay="0"/>
                                          </p:stCondLst>
                                        </p:cTn>
                                        <p:tgtEl>
                                          <p:spTgt spid="93"/>
                                        </p:tgtEl>
                                        <p:attrNameLst>
                                          <p:attrName>style.visibility</p:attrName>
                                        </p:attrNameLst>
                                      </p:cBhvr>
                                      <p:to>
                                        <p:strVal val="visible"/>
                                      </p:to>
                                    </p:set>
                                    <p:animEffect transition="in" filter="fade">
                                      <p:cBhvr>
                                        <p:cTn id="27" dur="500"/>
                                        <p:tgtEl>
                                          <p:spTgt spid="9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2"/>
                                        </p:tgtEl>
                                        <p:attrNameLst>
                                          <p:attrName>style.visibility</p:attrName>
                                        </p:attrNameLst>
                                      </p:cBhvr>
                                      <p:to>
                                        <p:strVal val="visible"/>
                                      </p:to>
                                    </p:set>
                                    <p:animEffect transition="in" filter="fade">
                                      <p:cBhvr>
                                        <p:cTn id="30" dur="500"/>
                                        <p:tgtEl>
                                          <p:spTgt spid="9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wipe(down)">
                                      <p:cBhvr>
                                        <p:cTn id="35" dur="500"/>
                                        <p:tgtEl>
                                          <p:spTgt spid="62"/>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750"/>
                                        <p:tgtEl>
                                          <p:spTgt spid="71"/>
                                        </p:tgtEl>
                                      </p:cBhvr>
                                    </p:animEffect>
                                    <p:anim calcmode="lin" valueType="num">
                                      <p:cBhvr>
                                        <p:cTn id="41" dur="750" fill="hold"/>
                                        <p:tgtEl>
                                          <p:spTgt spid="71"/>
                                        </p:tgtEl>
                                        <p:attrNameLst>
                                          <p:attrName>ppt_x</p:attrName>
                                        </p:attrNameLst>
                                      </p:cBhvr>
                                      <p:tavLst>
                                        <p:tav tm="0">
                                          <p:val>
                                            <p:strVal val="#ppt_x"/>
                                          </p:val>
                                        </p:tav>
                                        <p:tav tm="100000">
                                          <p:val>
                                            <p:strVal val="#ppt_x"/>
                                          </p:val>
                                        </p:tav>
                                      </p:tavLst>
                                    </p:anim>
                                    <p:anim calcmode="lin" valueType="num">
                                      <p:cBhvr>
                                        <p:cTn id="42" dur="75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0"/>
                                        </p:tgtEl>
                                        <p:attrNameLst>
                                          <p:attrName>style.visibility</p:attrName>
                                        </p:attrNameLst>
                                      </p:cBhvr>
                                      <p:to>
                                        <p:strVal val="visible"/>
                                      </p:to>
                                    </p:set>
                                    <p:animEffect transition="in" filter="fade">
                                      <p:cBhvr>
                                        <p:cTn id="47" dur="500"/>
                                        <p:tgtEl>
                                          <p:spTgt spid="10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9"/>
                                        </p:tgtEl>
                                        <p:attrNameLst>
                                          <p:attrName>style.visibility</p:attrName>
                                        </p:attrNameLst>
                                      </p:cBhvr>
                                      <p:to>
                                        <p:strVal val="visible"/>
                                      </p:to>
                                    </p:set>
                                    <p:animEffect transition="in" filter="fade">
                                      <p:cBhvr>
                                        <p:cTn id="50" dur="500"/>
                                        <p:tgtEl>
                                          <p:spTgt spid="9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8"/>
                                        </p:tgtEl>
                                        <p:attrNameLst>
                                          <p:attrName>style.visibility</p:attrName>
                                        </p:attrNameLst>
                                      </p:cBhvr>
                                      <p:to>
                                        <p:strVal val="visible"/>
                                      </p:to>
                                    </p:set>
                                    <p:animEffect transition="in" filter="fade">
                                      <p:cBhvr>
                                        <p:cTn id="53" dur="500"/>
                                        <p:tgtEl>
                                          <p:spTgt spid="9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82"/>
                                        </p:tgtEl>
                                        <p:attrNameLst>
                                          <p:attrName>style.visibility</p:attrName>
                                        </p:attrNameLst>
                                      </p:cBhvr>
                                      <p:to>
                                        <p:strVal val="visible"/>
                                      </p:to>
                                    </p:set>
                                    <p:animEffect transition="in" filter="wipe(down)">
                                      <p:cBhvr>
                                        <p:cTn id="58" dur="500"/>
                                        <p:tgtEl>
                                          <p:spTgt spid="82"/>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750"/>
                                        <p:tgtEl>
                                          <p:spTgt spid="91"/>
                                        </p:tgtEl>
                                      </p:cBhvr>
                                    </p:animEffect>
                                    <p:anim calcmode="lin" valueType="num">
                                      <p:cBhvr>
                                        <p:cTn id="64" dur="750" fill="hold"/>
                                        <p:tgtEl>
                                          <p:spTgt spid="91"/>
                                        </p:tgtEl>
                                        <p:attrNameLst>
                                          <p:attrName>ppt_x</p:attrName>
                                        </p:attrNameLst>
                                      </p:cBhvr>
                                      <p:tavLst>
                                        <p:tav tm="0">
                                          <p:val>
                                            <p:strVal val="#ppt_x"/>
                                          </p:val>
                                        </p:tav>
                                        <p:tav tm="100000">
                                          <p:val>
                                            <p:strVal val="#ppt_x"/>
                                          </p:val>
                                        </p:tav>
                                      </p:tavLst>
                                    </p:anim>
                                    <p:anim calcmode="lin" valueType="num">
                                      <p:cBhvr>
                                        <p:cTn id="65" dur="75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02"/>
                                        </p:tgtEl>
                                        <p:attrNameLst>
                                          <p:attrName>style.visibility</p:attrName>
                                        </p:attrNameLst>
                                      </p:cBhvr>
                                      <p:to>
                                        <p:strVal val="visible"/>
                                      </p:to>
                                    </p:set>
                                    <p:animEffect transition="in" filter="fade">
                                      <p:cBhvr>
                                        <p:cTn id="70" dur="500"/>
                                        <p:tgtEl>
                                          <p:spTgt spid="10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03"/>
                                        </p:tgtEl>
                                        <p:attrNameLst>
                                          <p:attrName>style.visibility</p:attrName>
                                        </p:attrNameLst>
                                      </p:cBhvr>
                                      <p:to>
                                        <p:strVal val="visible"/>
                                      </p:to>
                                    </p:set>
                                    <p:animEffect transition="in" filter="fade">
                                      <p:cBhvr>
                                        <p:cTn id="73" dur="500"/>
                                        <p:tgtEl>
                                          <p:spTgt spid="10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1"/>
                                        </p:tgtEl>
                                        <p:attrNameLst>
                                          <p:attrName>style.visibility</p:attrName>
                                        </p:attrNameLst>
                                      </p:cBhvr>
                                      <p:to>
                                        <p:strVal val="visible"/>
                                      </p:to>
                                    </p:set>
                                    <p:animEffect transition="in" filter="fade">
                                      <p:cBhvr>
                                        <p:cTn id="76" dur="500"/>
                                        <p:tgtEl>
                                          <p:spTgt spid="101"/>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104"/>
                                        </p:tgtEl>
                                        <p:attrNameLst>
                                          <p:attrName>style.visibility</p:attrName>
                                        </p:attrNameLst>
                                      </p:cBhvr>
                                      <p:to>
                                        <p:strVal val="visible"/>
                                      </p:to>
                                    </p:set>
                                    <p:animEffect transition="in" filter="wipe(down)">
                                      <p:cBhvr>
                                        <p:cTn id="81" dur="500"/>
                                        <p:tgtEl>
                                          <p:spTgt spid="104"/>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113"/>
                                        </p:tgtEl>
                                        <p:attrNameLst>
                                          <p:attrName>style.visibility</p:attrName>
                                        </p:attrNameLst>
                                      </p:cBhvr>
                                      <p:to>
                                        <p:strVal val="visible"/>
                                      </p:to>
                                    </p:set>
                                    <p:animEffect transition="in" filter="fade">
                                      <p:cBhvr>
                                        <p:cTn id="86" dur="750"/>
                                        <p:tgtEl>
                                          <p:spTgt spid="113"/>
                                        </p:tgtEl>
                                      </p:cBhvr>
                                    </p:animEffect>
                                    <p:anim calcmode="lin" valueType="num">
                                      <p:cBhvr>
                                        <p:cTn id="87" dur="750" fill="hold"/>
                                        <p:tgtEl>
                                          <p:spTgt spid="113"/>
                                        </p:tgtEl>
                                        <p:attrNameLst>
                                          <p:attrName>ppt_x</p:attrName>
                                        </p:attrNameLst>
                                      </p:cBhvr>
                                      <p:tavLst>
                                        <p:tav tm="0">
                                          <p:val>
                                            <p:strVal val="#ppt_x"/>
                                          </p:val>
                                        </p:tav>
                                        <p:tav tm="100000">
                                          <p:val>
                                            <p:strVal val="#ppt_x"/>
                                          </p:val>
                                        </p:tav>
                                      </p:tavLst>
                                    </p:anim>
                                    <p:anim calcmode="lin" valueType="num">
                                      <p:cBhvr>
                                        <p:cTn id="88" dur="750" fill="hold"/>
                                        <p:tgtEl>
                                          <p:spTgt spid="113"/>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15"/>
                                        </p:tgtEl>
                                        <p:attrNameLst>
                                          <p:attrName>style.visibility</p:attrName>
                                        </p:attrNameLst>
                                      </p:cBhvr>
                                      <p:to>
                                        <p:strVal val="visible"/>
                                      </p:to>
                                    </p:set>
                                    <p:animEffect transition="in" filter="fade">
                                      <p:cBhvr>
                                        <p:cTn id="93" dur="500"/>
                                        <p:tgtEl>
                                          <p:spTgt spid="11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16"/>
                                        </p:tgtEl>
                                        <p:attrNameLst>
                                          <p:attrName>style.visibility</p:attrName>
                                        </p:attrNameLst>
                                      </p:cBhvr>
                                      <p:to>
                                        <p:strVal val="visible"/>
                                      </p:to>
                                    </p:set>
                                    <p:animEffect transition="in" filter="fade">
                                      <p:cBhvr>
                                        <p:cTn id="96" dur="500"/>
                                        <p:tgtEl>
                                          <p:spTgt spid="11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14"/>
                                        </p:tgtEl>
                                        <p:attrNameLst>
                                          <p:attrName>style.visibility</p:attrName>
                                        </p:attrNameLst>
                                      </p:cBhvr>
                                      <p:to>
                                        <p:strVal val="visible"/>
                                      </p:to>
                                    </p:set>
                                    <p:animEffect transition="in" filter="fade">
                                      <p:cBhvr>
                                        <p:cTn id="99" dur="500"/>
                                        <p:tgtEl>
                                          <p:spTgt spid="11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
                                        </p:tgtEl>
                                        <p:attrNameLst>
                                          <p:attrName>style.visibility</p:attrName>
                                        </p:attrNameLst>
                                      </p:cBhvr>
                                      <p:to>
                                        <p:strVal val="visible"/>
                                      </p:to>
                                    </p:set>
                                    <p:animEffect transition="in" filter="fade">
                                      <p:cBhvr>
                                        <p:cTn id="10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uild="p"/>
      <p:bldP spid="71" grpId="0" animBg="1"/>
      <p:bldP spid="81" grpId="0" animBg="1"/>
      <p:bldP spid="91" grpId="0" animBg="1"/>
      <p:bldP spid="92" grpId="0" animBg="1"/>
      <p:bldP spid="93" grpId="0"/>
      <p:bldP spid="94" grpId="0"/>
      <p:bldP spid="98" grpId="0" animBg="1"/>
      <p:bldP spid="99" grpId="0"/>
      <p:bldP spid="100" grpId="0"/>
      <p:bldP spid="101" grpId="0" animBg="1"/>
      <p:bldP spid="102" grpId="0"/>
      <p:bldP spid="103" grpId="0"/>
      <p:bldP spid="113" grpId="0" animBg="1"/>
      <p:bldP spid="114" grpId="0" animBg="1"/>
      <p:bldP spid="115" grpId="0"/>
      <p:bldP spid="116"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032C2"/>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8455" y="137250"/>
            <a:ext cx="16356439" cy="666692"/>
          </a:xfrm>
        </p:spPr>
        <p:txBody>
          <a:bodyPr>
            <a:noAutofit/>
          </a:bodyPr>
          <a:lstStyle/>
          <a:p>
            <a:r>
              <a:rPr lang="en-US" sz="6000" dirty="0">
                <a:solidFill>
                  <a:schemeClr val="bg1"/>
                </a:solidFill>
              </a:rPr>
              <a:t>Simulation</a:t>
            </a:r>
            <a:endParaRPr lang="id-ID" sz="6000" dirty="0">
              <a:solidFill>
                <a:schemeClr val="bg1"/>
              </a:soli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425686" y="42529"/>
            <a:ext cx="2099010" cy="1868119"/>
          </a:xfrm>
          <a:prstGeom prst="rect">
            <a:avLst/>
          </a:prstGeom>
        </p:spPr>
      </p:pic>
      <p:pic>
        <p:nvPicPr>
          <p:cNvPr id="4" name="Accident Alert_rise">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222199" y="1371599"/>
            <a:ext cx="15012987" cy="8444805"/>
          </a:xfrm>
          <a:prstGeom prst="rect">
            <a:avLst/>
          </a:prstGeom>
        </p:spPr>
      </p:pic>
    </p:spTree>
    <p:extLst>
      <p:ext uri="{BB962C8B-B14F-4D97-AF65-F5344CB8AC3E}">
        <p14:creationId xmlns:p14="http://schemas.microsoft.com/office/powerpoint/2010/main" val="19978479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2" fill="hold" display="0">
                  <p:stCondLst>
                    <p:cond delay="indefinite"/>
                  </p:stCondLst>
                </p:cTn>
                <p:tgtEl>
                  <p:spTgt spid="4"/>
                </p:tgtEl>
              </p:cMediaNode>
            </p:video>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032C2"/>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pPr/>
              <a:t>5</a:t>
            </a:fld>
            <a:endParaRPr lang="en-US" dirty="0"/>
          </a:p>
        </p:txBody>
      </p:sp>
      <p:pic>
        <p:nvPicPr>
          <p:cNvPr id="82" name="Pictur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25686" y="42529"/>
            <a:ext cx="2099010" cy="1868119"/>
          </a:xfrm>
          <a:prstGeom prst="rect">
            <a:avLst/>
          </a:prstGeom>
        </p:spPr>
      </p:pic>
      <p:sp>
        <p:nvSpPr>
          <p:cNvPr id="83" name="Text Placeholder 1"/>
          <p:cNvSpPr>
            <a:spLocks noGrp="1"/>
          </p:cNvSpPr>
          <p:nvPr>
            <p:ph type="body" sz="quarter" idx="13"/>
          </p:nvPr>
        </p:nvSpPr>
        <p:spPr>
          <a:xfrm>
            <a:off x="500019" y="259534"/>
            <a:ext cx="16356439" cy="666692"/>
          </a:xfrm>
        </p:spPr>
        <p:txBody>
          <a:bodyPr>
            <a:noAutofit/>
          </a:bodyPr>
          <a:lstStyle/>
          <a:p>
            <a:r>
              <a:rPr lang="en-US" sz="6000" dirty="0">
                <a:solidFill>
                  <a:schemeClr val="bg1"/>
                </a:solidFill>
              </a:rPr>
              <a:t>Work Flow | Accident Alert System</a:t>
            </a:r>
            <a:endParaRPr lang="id-ID" sz="6000" dirty="0">
              <a:solidFill>
                <a:schemeClr val="bg1"/>
              </a:solidFill>
            </a:endParaRPr>
          </a:p>
        </p:txBody>
      </p:sp>
      <p:sp>
        <p:nvSpPr>
          <p:cNvPr id="130" name="Oval 129"/>
          <p:cNvSpPr/>
          <p:nvPr/>
        </p:nvSpPr>
        <p:spPr>
          <a:xfrm>
            <a:off x="7512844" y="1498233"/>
            <a:ext cx="1801812" cy="1227138"/>
          </a:xfrm>
          <a:prstGeom prst="ellipse">
            <a:avLst/>
          </a:prstGeom>
          <a:solidFill>
            <a:srgbClr val="1032C2"/>
          </a:solidFill>
          <a:ln w="69850">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3000" dirty="0">
                <a:solidFill>
                  <a:schemeClr val="bg1"/>
                </a:solidFill>
                <a:latin typeface="Calibri" panose="020F0502020204030204" pitchFamily="34" charset="0"/>
              </a:rPr>
              <a:t>Start</a:t>
            </a:r>
          </a:p>
        </p:txBody>
      </p:sp>
      <p:sp>
        <p:nvSpPr>
          <p:cNvPr id="132" name="Rectangle 131"/>
          <p:cNvSpPr/>
          <p:nvPr/>
        </p:nvSpPr>
        <p:spPr>
          <a:xfrm>
            <a:off x="5882280" y="3121756"/>
            <a:ext cx="5082166" cy="870078"/>
          </a:xfrm>
          <a:prstGeom prst="rect">
            <a:avLst/>
          </a:prstGeom>
          <a:solidFill>
            <a:srgbClr val="1032C2"/>
          </a:solidFill>
          <a:ln w="69850">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2550" dirty="0">
                <a:solidFill>
                  <a:schemeClr val="bg1"/>
                </a:solidFill>
                <a:latin typeface="Calibri" panose="020F0502020204030204" pitchFamily="34" charset="0"/>
              </a:rPr>
              <a:t>Accepts value from Accelerometer &amp; GPS Sensor</a:t>
            </a:r>
          </a:p>
        </p:txBody>
      </p:sp>
      <p:sp>
        <p:nvSpPr>
          <p:cNvPr id="133" name="Rectangle 132"/>
          <p:cNvSpPr/>
          <p:nvPr/>
        </p:nvSpPr>
        <p:spPr>
          <a:xfrm>
            <a:off x="6029325" y="4492625"/>
            <a:ext cx="4763671" cy="669925"/>
          </a:xfrm>
          <a:prstGeom prst="rect">
            <a:avLst/>
          </a:prstGeom>
          <a:solidFill>
            <a:srgbClr val="1032C2"/>
          </a:solidFill>
          <a:ln w="69850">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2550" dirty="0">
                <a:solidFill>
                  <a:schemeClr val="bg1"/>
                </a:solidFill>
                <a:latin typeface="Calibri" panose="020F0502020204030204" pitchFamily="34" charset="0"/>
              </a:rPr>
              <a:t>Send data to Firebase using Wi-Fi</a:t>
            </a:r>
          </a:p>
        </p:txBody>
      </p:sp>
      <p:sp>
        <p:nvSpPr>
          <p:cNvPr id="134" name="Rectangle 133"/>
          <p:cNvSpPr/>
          <p:nvPr/>
        </p:nvSpPr>
        <p:spPr>
          <a:xfrm rot="2601921">
            <a:off x="7519576" y="5899086"/>
            <a:ext cx="1899756" cy="1877407"/>
          </a:xfrm>
          <a:prstGeom prst="rect">
            <a:avLst/>
          </a:prstGeom>
          <a:solidFill>
            <a:srgbClr val="1032C2"/>
          </a:solidFill>
          <a:ln w="69850">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en-US" sz="2550" dirty="0">
              <a:solidFill>
                <a:schemeClr val="bg1"/>
              </a:solidFill>
              <a:latin typeface="Calibri" panose="020F0502020204030204" pitchFamily="34" charset="0"/>
            </a:endParaRPr>
          </a:p>
        </p:txBody>
      </p:sp>
      <p:sp>
        <p:nvSpPr>
          <p:cNvPr id="135" name="Rectangle 134"/>
          <p:cNvSpPr/>
          <p:nvPr/>
        </p:nvSpPr>
        <p:spPr>
          <a:xfrm>
            <a:off x="12583936" y="7363455"/>
            <a:ext cx="2721503" cy="1473709"/>
          </a:xfrm>
          <a:prstGeom prst="rect">
            <a:avLst/>
          </a:prstGeom>
          <a:solidFill>
            <a:srgbClr val="1032C2"/>
          </a:solidFill>
          <a:ln w="69850">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550" dirty="0">
                <a:solidFill>
                  <a:schemeClr val="bg1"/>
                </a:solidFill>
                <a:latin typeface="Calibri" panose="020F0502020204030204" pitchFamily="34" charset="0"/>
              </a:rPr>
              <a:t>Send the current location of vehicle</a:t>
            </a:r>
          </a:p>
        </p:txBody>
      </p:sp>
      <p:sp>
        <p:nvSpPr>
          <p:cNvPr id="136" name="Rectangle 135"/>
          <p:cNvSpPr/>
          <p:nvPr/>
        </p:nvSpPr>
        <p:spPr>
          <a:xfrm>
            <a:off x="1246133" y="7248584"/>
            <a:ext cx="3649717" cy="1325034"/>
          </a:xfrm>
          <a:prstGeom prst="rect">
            <a:avLst/>
          </a:prstGeom>
          <a:solidFill>
            <a:srgbClr val="1032C2"/>
          </a:solidFill>
          <a:ln w="69850">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550" dirty="0">
                <a:solidFill>
                  <a:schemeClr val="bg1"/>
                </a:solidFill>
                <a:latin typeface="Calibri" panose="020F0502020204030204" pitchFamily="34" charset="0"/>
              </a:rPr>
              <a:t>Send the current location to App + Push Notification</a:t>
            </a:r>
          </a:p>
        </p:txBody>
      </p:sp>
      <p:sp>
        <p:nvSpPr>
          <p:cNvPr id="137" name="Oval 136"/>
          <p:cNvSpPr/>
          <p:nvPr/>
        </p:nvSpPr>
        <p:spPr>
          <a:xfrm>
            <a:off x="2506488" y="9031346"/>
            <a:ext cx="1130450" cy="1045140"/>
          </a:xfrm>
          <a:prstGeom prst="ellipse">
            <a:avLst/>
          </a:prstGeom>
          <a:solidFill>
            <a:srgbClr val="1032C2"/>
          </a:solidFill>
          <a:ln w="69850">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2550" dirty="0">
                <a:solidFill>
                  <a:schemeClr val="bg1"/>
                </a:solidFill>
                <a:latin typeface="Calibri" panose="020F0502020204030204" pitchFamily="34" charset="0"/>
              </a:rPr>
              <a:t>Stop</a:t>
            </a:r>
          </a:p>
        </p:txBody>
      </p:sp>
      <p:cxnSp>
        <p:nvCxnSpPr>
          <p:cNvPr id="141" name="Straight Connector 140"/>
          <p:cNvCxnSpPr/>
          <p:nvPr/>
        </p:nvCxnSpPr>
        <p:spPr>
          <a:xfrm>
            <a:off x="2923618" y="6885007"/>
            <a:ext cx="4210725" cy="0"/>
          </a:xfrm>
          <a:prstGeom prst="line">
            <a:avLst/>
          </a:prstGeom>
          <a:ln w="698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9786864" y="6828855"/>
            <a:ext cx="4219121" cy="6289"/>
          </a:xfrm>
          <a:prstGeom prst="line">
            <a:avLst/>
          </a:prstGeom>
          <a:ln w="698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30" idx="4"/>
            <a:endCxn id="132" idx="0"/>
          </p:cNvCxnSpPr>
          <p:nvPr/>
        </p:nvCxnSpPr>
        <p:spPr>
          <a:xfrm>
            <a:off x="8413750" y="2725371"/>
            <a:ext cx="9613" cy="396385"/>
          </a:xfrm>
          <a:prstGeom prst="straightConnector1">
            <a:avLst/>
          </a:prstGeom>
          <a:ln w="698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8440738" y="4000500"/>
            <a:ext cx="0" cy="492125"/>
          </a:xfrm>
          <a:prstGeom prst="straightConnector1">
            <a:avLst/>
          </a:prstGeom>
          <a:ln w="698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H="1">
            <a:off x="8416925" y="5162550"/>
            <a:ext cx="6438" cy="358775"/>
          </a:xfrm>
          <a:prstGeom prst="straightConnector1">
            <a:avLst/>
          </a:prstGeom>
          <a:ln w="698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6" name="TextBox 50"/>
          <p:cNvSpPr txBox="1">
            <a:spLocks noChangeArrowheads="1"/>
          </p:cNvSpPr>
          <p:nvPr/>
        </p:nvSpPr>
        <p:spPr bwMode="auto">
          <a:xfrm>
            <a:off x="6012265" y="6162255"/>
            <a:ext cx="611642" cy="484748"/>
          </a:xfrm>
          <a:prstGeom prst="rect">
            <a:avLst/>
          </a:prstGeom>
          <a:solidFill>
            <a:srgbClr val="1032C2"/>
          </a:solid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550" dirty="0">
                <a:solidFill>
                  <a:schemeClr val="bg1"/>
                </a:solidFill>
              </a:rPr>
              <a:t>Yes</a:t>
            </a:r>
          </a:p>
        </p:txBody>
      </p:sp>
      <p:sp>
        <p:nvSpPr>
          <p:cNvPr id="187" name="TextBox 51"/>
          <p:cNvSpPr txBox="1">
            <a:spLocks noChangeArrowheads="1"/>
          </p:cNvSpPr>
          <p:nvPr/>
        </p:nvSpPr>
        <p:spPr bwMode="auto">
          <a:xfrm>
            <a:off x="10372875" y="6073509"/>
            <a:ext cx="569387" cy="484748"/>
          </a:xfrm>
          <a:prstGeom prst="rect">
            <a:avLst/>
          </a:prstGeom>
          <a:solidFill>
            <a:srgbClr val="1032C2"/>
          </a:solid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550" dirty="0">
                <a:solidFill>
                  <a:schemeClr val="bg1"/>
                </a:solidFill>
              </a:rPr>
              <a:t>No</a:t>
            </a:r>
          </a:p>
        </p:txBody>
      </p:sp>
      <p:sp>
        <p:nvSpPr>
          <p:cNvPr id="188" name="TextBox 52"/>
          <p:cNvSpPr txBox="1">
            <a:spLocks noChangeArrowheads="1"/>
          </p:cNvSpPr>
          <p:nvPr/>
        </p:nvSpPr>
        <p:spPr bwMode="auto">
          <a:xfrm>
            <a:off x="7736890" y="6229349"/>
            <a:ext cx="1481664" cy="1200329"/>
          </a:xfrm>
          <a:prstGeom prst="rect">
            <a:avLst/>
          </a:prstGeom>
          <a:solidFill>
            <a:srgbClr val="1032C2"/>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dirty="0">
                <a:solidFill>
                  <a:schemeClr val="bg1"/>
                </a:solidFill>
              </a:rPr>
              <a:t>Has Accident Occurred?</a:t>
            </a:r>
          </a:p>
        </p:txBody>
      </p:sp>
      <p:cxnSp>
        <p:nvCxnSpPr>
          <p:cNvPr id="189" name="Straight Arrow Connector 188"/>
          <p:cNvCxnSpPr/>
          <p:nvPr/>
        </p:nvCxnSpPr>
        <p:spPr>
          <a:xfrm flipH="1">
            <a:off x="13957966" y="6828855"/>
            <a:ext cx="24734" cy="572700"/>
          </a:xfrm>
          <a:prstGeom prst="straightConnector1">
            <a:avLst/>
          </a:prstGeom>
          <a:ln w="698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p:nvPr/>
        </p:nvCxnSpPr>
        <p:spPr>
          <a:xfrm>
            <a:off x="2923618" y="6885007"/>
            <a:ext cx="18844" cy="344894"/>
          </a:xfrm>
          <a:prstGeom prst="straightConnector1">
            <a:avLst/>
          </a:prstGeom>
          <a:ln w="698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a:off x="3071713" y="8535518"/>
            <a:ext cx="6351" cy="515842"/>
          </a:xfrm>
          <a:prstGeom prst="straightConnector1">
            <a:avLst/>
          </a:prstGeom>
          <a:ln w="698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5739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Effect transition="in" filter="wipe(left)">
                                      <p:cBhvr>
                                        <p:cTn id="7" dur="500"/>
                                        <p:tgtEl>
                                          <p:spTgt spid="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4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8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8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4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9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4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87"/>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8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3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37"/>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9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P spid="130" grpId="0" animBg="1"/>
      <p:bldP spid="132" grpId="0" animBg="1"/>
      <p:bldP spid="133" grpId="0" animBg="1"/>
      <p:bldP spid="134" grpId="0" animBg="1"/>
      <p:bldP spid="135" grpId="0" animBg="1"/>
      <p:bldP spid="136" grpId="0" animBg="1"/>
      <p:bldP spid="137" grpId="0" animBg="1"/>
      <p:bldP spid="186" grpId="0" animBg="1"/>
      <p:bldP spid="187" grpId="0" animBg="1"/>
      <p:bldP spid="18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032C2"/>
        </a:solidFill>
        <a:effectLst/>
      </p:bgPr>
    </p:bg>
    <p:spTree>
      <p:nvGrpSpPr>
        <p:cNvPr id="1" name=""/>
        <p:cNvGrpSpPr/>
        <p:nvPr/>
      </p:nvGrpSpPr>
      <p:grpSpPr>
        <a:xfrm>
          <a:off x="0" y="0"/>
          <a:ext cx="0" cy="0"/>
          <a:chOff x="0" y="0"/>
          <a:chExt cx="0" cy="0"/>
        </a:xfrm>
      </p:grpSpPr>
      <p:sp>
        <p:nvSpPr>
          <p:cNvPr id="30" name="TextBox 29"/>
          <p:cNvSpPr txBox="1"/>
          <p:nvPr/>
        </p:nvSpPr>
        <p:spPr>
          <a:xfrm>
            <a:off x="3071521" y="635954"/>
            <a:ext cx="12143370" cy="707886"/>
          </a:xfrm>
          <a:prstGeom prst="rect">
            <a:avLst/>
          </a:prstGeom>
          <a:noFill/>
        </p:spPr>
        <p:txBody>
          <a:bodyPr wrap="square" lIns="53995" rIns="53995" rtlCol="0">
            <a:spAutoFit/>
          </a:bodyPr>
          <a:lstStyle/>
          <a:p>
            <a:pPr algn="just"/>
            <a:r>
              <a:rPr lang="en-US" sz="4000" dirty="0">
                <a:solidFill>
                  <a:schemeClr val="bg1"/>
                </a:solidFill>
                <a:latin typeface="Open Sans (Body)"/>
                <a:cs typeface="Times New Roman" panose="02020603050405020304" pitchFamily="18" charset="0"/>
              </a:rPr>
              <a:t>ONTOLOGY</a:t>
            </a:r>
          </a:p>
        </p:txBody>
      </p:sp>
      <p:sp>
        <p:nvSpPr>
          <p:cNvPr id="37" name="Chevron 36"/>
          <p:cNvSpPr/>
          <p:nvPr/>
        </p:nvSpPr>
        <p:spPr>
          <a:xfrm>
            <a:off x="647149" y="396409"/>
            <a:ext cx="2277233" cy="1186976"/>
          </a:xfrm>
          <a:prstGeom prst="chevron">
            <a:avLst>
              <a:gd name="adj" fmla="val 27026"/>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8" tIns="68574" rIns="137148" bIns="68574" numCol="1" spcCol="0" rtlCol="0" fromWordArt="0" anchor="ctr" anchorCtr="0" forceAA="0" compatLnSpc="1">
            <a:prstTxWarp prst="textNoShape">
              <a:avLst/>
            </a:prstTxWarp>
            <a:noAutofit/>
          </a:bodyPr>
          <a:lstStyle/>
          <a:p>
            <a:pPr algn="ctr"/>
            <a:endParaRPr lang="en-US" sz="4200" dirty="0">
              <a:solidFill>
                <a:schemeClr val="bg1"/>
              </a:solidFill>
              <a:latin typeface="FontAwesome" pitchFamily="2" charset="0"/>
            </a:endParaRPr>
          </a:p>
        </p:txBody>
      </p:sp>
      <p:sp>
        <p:nvSpPr>
          <p:cNvPr id="31" name="Text Placeholder 32"/>
          <p:cNvSpPr txBox="1">
            <a:spLocks/>
          </p:cNvSpPr>
          <p:nvPr/>
        </p:nvSpPr>
        <p:spPr>
          <a:xfrm>
            <a:off x="2624971" y="2787771"/>
            <a:ext cx="13432522" cy="162711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None/>
            </a:pPr>
            <a:endParaRPr lang="en-US" sz="3000" dirty="0">
              <a:solidFill>
                <a:schemeClr val="bg1"/>
              </a:solidFill>
              <a:latin typeface="Calibri" panose="020F0502020204030204" pitchFamily="34" charset="0"/>
              <a:cs typeface="Times New Roman" panose="020206030504050203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25686" y="42529"/>
            <a:ext cx="2099010" cy="1868119"/>
          </a:xfrm>
          <a:prstGeom prst="rect">
            <a:avLst/>
          </a:prstGeom>
        </p:spPr>
      </p:pic>
      <p:pic>
        <p:nvPicPr>
          <p:cNvPr id="7" name="Picture 6">
            <a:extLst>
              <a:ext uri="{FF2B5EF4-FFF2-40B4-BE49-F238E27FC236}">
                <a16:creationId xmlns:a16="http://schemas.microsoft.com/office/drawing/2014/main" id="{9D04D2AD-DECE-7069-48E2-EB66E0BA1C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1642573"/>
            <a:ext cx="13432521" cy="8248017"/>
          </a:xfrm>
          <a:prstGeom prst="rect">
            <a:avLst/>
          </a:prstGeom>
        </p:spPr>
      </p:pic>
    </p:spTree>
    <p:extLst>
      <p:ext uri="{BB962C8B-B14F-4D97-AF65-F5344CB8AC3E}">
        <p14:creationId xmlns:p14="http://schemas.microsoft.com/office/powerpoint/2010/main" val="7050595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par>
                                <p:cTn id="13" presetID="14" presetClass="entr" presetSubtype="10" fill="hold" grpId="0" nodeType="withEffect" nodePh="1">
                                  <p:stCondLst>
                                    <p:cond delay="0"/>
                                  </p:stCondLst>
                                  <p:endCondLst>
                                    <p:cond evt="begin" delay="0">
                                      <p:tn val="13"/>
                                    </p:cond>
                                  </p:endCondLst>
                                  <p:childTnLst>
                                    <p:set>
                                      <p:cBhvr>
                                        <p:cTn id="14" dur="1" fill="hold">
                                          <p:stCondLst>
                                            <p:cond delay="0"/>
                                          </p:stCondLst>
                                        </p:cTn>
                                        <p:tgtEl>
                                          <p:spTgt spid="31"/>
                                        </p:tgtEl>
                                        <p:attrNameLst>
                                          <p:attrName>style.visibility</p:attrName>
                                        </p:attrNameLst>
                                      </p:cBhvr>
                                      <p:to>
                                        <p:strVal val="visible"/>
                                      </p:to>
                                    </p:set>
                                    <p:animEffect transition="in" filter="randombar(horizontal)">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7" grpId="0" animBg="1"/>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032C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25686" y="42529"/>
            <a:ext cx="2099010" cy="1868119"/>
          </a:xfrm>
          <a:prstGeom prst="rect">
            <a:avLst/>
          </a:prstGeom>
        </p:spPr>
      </p:pic>
      <p:sp>
        <p:nvSpPr>
          <p:cNvPr id="9" name="タイトル 15"/>
          <p:cNvSpPr>
            <a:spLocks noGrp="1"/>
          </p:cNvSpPr>
          <p:nvPr>
            <p:ph type="ctrTitle"/>
          </p:nvPr>
        </p:nvSpPr>
        <p:spPr>
          <a:xfrm>
            <a:off x="1371481" y="3972857"/>
            <a:ext cx="15543451" cy="1585999"/>
          </a:xfrm>
        </p:spPr>
        <p:txBody>
          <a:bodyPr/>
          <a:lstStyle/>
          <a:p>
            <a:r>
              <a:rPr kumimoji="1" lang="en-US" altLang="ja-JP" dirty="0">
                <a:solidFill>
                  <a:schemeClr val="bg1"/>
                </a:solidFill>
              </a:rPr>
              <a:t>Thank You</a:t>
            </a:r>
            <a:endParaRPr kumimoji="1" lang="ja-JP" altLang="en-US" dirty="0">
              <a:solidFill>
                <a:schemeClr val="bg1"/>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6943" y="7838993"/>
            <a:ext cx="2099010" cy="1868119"/>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3687" y="7543987"/>
            <a:ext cx="3195967" cy="2396975"/>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68015" y="7838993"/>
            <a:ext cx="1806964" cy="1806964"/>
          </a:xfrm>
          <a:prstGeom prst="rect">
            <a:avLst/>
          </a:prstGeom>
        </p:spPr>
      </p:pic>
      <p:pic>
        <p:nvPicPr>
          <p:cNvPr id="3" name="Picture 2">
            <a:extLst>
              <a:ext uri="{FF2B5EF4-FFF2-40B4-BE49-F238E27FC236}">
                <a16:creationId xmlns:a16="http://schemas.microsoft.com/office/drawing/2014/main" id="{5B0F9FE6-9C2B-0980-E215-57AC337FBA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03973" y="8099777"/>
            <a:ext cx="1346549" cy="1346549"/>
          </a:xfrm>
          <a:prstGeom prst="rect">
            <a:avLst/>
          </a:prstGeom>
        </p:spPr>
      </p:pic>
    </p:spTree>
    <p:extLst>
      <p:ext uri="{BB962C8B-B14F-4D97-AF65-F5344CB8AC3E}">
        <p14:creationId xmlns:p14="http://schemas.microsoft.com/office/powerpoint/2010/main" val="3746168901"/>
      </p:ext>
    </p:extLst>
  </p:cSld>
  <p:clrMapOvr>
    <a:masterClrMapping/>
  </p:clrMapOvr>
  <p:transition spd="slow" advTm="9607">
    <p:push dir="u"/>
  </p:transition>
</p:sld>
</file>

<file path=ppt/theme/theme1.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18239</TotalTime>
  <Words>276</Words>
  <Application>Microsoft Office PowerPoint</Application>
  <PresentationFormat>Custom</PresentationFormat>
  <Paragraphs>42</Paragraphs>
  <Slides>7</Slides>
  <Notes>5</Notes>
  <HiddenSlides>0</HiddenSlides>
  <MMClips>1</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7</vt:i4>
      </vt:variant>
    </vt:vector>
  </HeadingPairs>
  <TitlesOfParts>
    <vt:vector size="22" baseType="lpstr">
      <vt:lpstr>Arial</vt:lpstr>
      <vt:lpstr>Calibri</vt:lpstr>
      <vt:lpstr>FontAwesome</vt:lpstr>
      <vt:lpstr>Lato</vt:lpstr>
      <vt:lpstr>Lato Light</vt:lpstr>
      <vt:lpstr>Open Sans</vt:lpstr>
      <vt:lpstr>Open Sans (Body)</vt:lpstr>
      <vt:lpstr>Open Sans Light</vt:lpstr>
      <vt:lpstr>Open Sans Semibold</vt:lpstr>
      <vt:lpstr>Route 159 Bold</vt:lpstr>
      <vt:lpstr>Route 159 Light</vt:lpstr>
      <vt:lpstr>Route 159 SemiBold</vt:lpstr>
      <vt:lpstr>Route 159 UltraLight</vt:lpstr>
      <vt:lpstr>Vega - Footer Only</vt:lpstr>
      <vt:lpstr>Vega - Free</vt:lpstr>
      <vt:lpstr>ACCIDENT ALERT SYSTEM</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USER USER</cp:lastModifiedBy>
  <cp:revision>535</cp:revision>
  <dcterms:created xsi:type="dcterms:W3CDTF">2015-09-05T11:42:45Z</dcterms:created>
  <dcterms:modified xsi:type="dcterms:W3CDTF">2022-12-05T18:28:11Z</dcterms:modified>
</cp:coreProperties>
</file>