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Helvetica Neue" panose="02000503000000020004" pitchFamily="2" charset="0"/>
      <p:regular r:id="rId16"/>
      <p:bold r:id="rId17"/>
      <p:italic r:id="rId18"/>
      <p:boldItalic r:id="rId19"/>
    </p:embeddedFont>
    <p:embeddedFont>
      <p:font typeface="Lato" panose="020F0502020204030203" pitchFamily="34" charset="0"/>
      <p:regular r:id="rId20"/>
      <p:bold r:id="rId21"/>
      <p:italic r:id="rId22"/>
      <p:boldItalic r:id="rId23"/>
    </p:embeddedFont>
    <p:embeddedFont>
      <p:font typeface="Montserrat" pitchFamily="2" charset="77"/>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LKyNE/lgZIeGBBQUwmZP+DYztK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80" d="100"/>
          <a:sy n="80"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D"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5612349466_2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5612349466_2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D" sz="1150">
                <a:solidFill>
                  <a:srgbClr val="0C0D0E"/>
                </a:solidFill>
                <a:highlight>
                  <a:srgbClr val="FFFFFF"/>
                </a:highlight>
                <a:latin typeface="Arial"/>
                <a:ea typeface="Arial"/>
                <a:cs typeface="Arial"/>
                <a:sym typeface="Arial"/>
              </a:rPr>
              <a:t>In order to test performance, we carried out statistical testing on clustering algorithm.</a:t>
            </a:r>
            <a:endParaRPr/>
          </a:p>
        </p:txBody>
      </p:sp>
      <p:sp>
        <p:nvSpPr>
          <p:cNvPr id="240" name="Google Shape;240;g35612349466_2_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D"/>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612349466_2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35612349466_2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D" sz="1150">
                <a:solidFill>
                  <a:srgbClr val="0C0D0E"/>
                </a:solidFill>
                <a:highlight>
                  <a:srgbClr val="FFFFFF"/>
                </a:highlight>
                <a:latin typeface="Arial"/>
                <a:ea typeface="Arial"/>
                <a:cs typeface="Arial"/>
                <a:sym typeface="Arial"/>
              </a:rPr>
              <a:t>In order to test performance, we carried out statistical testing on clustering algorithm.</a:t>
            </a:r>
            <a:endParaRPr/>
          </a:p>
        </p:txBody>
      </p:sp>
      <p:sp>
        <p:nvSpPr>
          <p:cNvPr id="248" name="Google Shape;248;g35612349466_2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D"/>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612349466_2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612349466_2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D" sz="1150">
                <a:solidFill>
                  <a:srgbClr val="0C0D0E"/>
                </a:solidFill>
                <a:highlight>
                  <a:srgbClr val="FFFFFF"/>
                </a:highlight>
                <a:latin typeface="Arial"/>
                <a:ea typeface="Arial"/>
                <a:cs typeface="Arial"/>
                <a:sym typeface="Arial"/>
              </a:rPr>
              <a:t>In order to test performance, we carried out statistical testing on clustering algorithm.</a:t>
            </a:r>
            <a:endParaRPr/>
          </a:p>
        </p:txBody>
      </p:sp>
      <p:sp>
        <p:nvSpPr>
          <p:cNvPr id="258" name="Google Shape;258;g35612349466_2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D"/>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612349466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612349466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g35612349466_0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D"/>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ID"/>
              <a:t>By leveraging this dataset, security professionals and researchers can gain deeper insights into web-based threats, improve threat detection models, and enhance cybersecurity defenses against evolving attacks. By studying the patterns in the dataset, we aim to identify common attack patterns,assess their impact and explore advanced security mechanisms to counteract evolving cyber threats.</a:t>
            </a:r>
            <a:endParaRPr/>
          </a:p>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051138d183_1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051138d183_1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3051138d183_1_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D"/>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051138d183_1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051138d183_1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D"/>
              <a:t>PCA is important to know which features in the dataset matter the most.</a:t>
            </a:r>
            <a:endParaRPr/>
          </a:p>
        </p:txBody>
      </p:sp>
      <p:sp>
        <p:nvSpPr>
          <p:cNvPr id="195" name="Google Shape;195;g3051138d183_1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D"/>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051138d183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051138d183_1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3051138d183_1_2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D"/>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051138d183_1_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051138d183_1_6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3051138d183_1_6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D"/>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051138d183_1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051138d183_1_3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D"/>
              <a:t>Since there is no labelled data, we are doing </a:t>
            </a:r>
            <a:endParaRPr/>
          </a:p>
        </p:txBody>
      </p:sp>
      <p:sp>
        <p:nvSpPr>
          <p:cNvPr id="221" name="Google Shape;221;g3051138d183_1_3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D"/>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051138d183_1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051138d183_1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D" sz="1150">
                <a:solidFill>
                  <a:srgbClr val="0C0D0E"/>
                </a:solidFill>
                <a:highlight>
                  <a:srgbClr val="FFFFFF"/>
                </a:highlight>
                <a:latin typeface="Arial"/>
                <a:ea typeface="Arial"/>
                <a:cs typeface="Arial"/>
                <a:sym typeface="Arial"/>
              </a:rPr>
              <a:t>In order to test performance, we carried out statistical testing on clustering algorithm.</a:t>
            </a:r>
            <a:endParaRPr/>
          </a:p>
        </p:txBody>
      </p:sp>
      <p:sp>
        <p:nvSpPr>
          <p:cNvPr id="231" name="Google Shape;231;g3051138d183_1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D"/>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5"/>
        <p:cNvGrpSpPr/>
        <p:nvPr/>
      </p:nvGrpSpPr>
      <p:grpSpPr>
        <a:xfrm>
          <a:off x="0" y="0"/>
          <a:ext cx="0" cy="0"/>
          <a:chOff x="0" y="0"/>
          <a:chExt cx="0" cy="0"/>
        </a:xfrm>
      </p:grpSpPr>
      <p:sp>
        <p:nvSpPr>
          <p:cNvPr id="26" name="Google Shape;26;p10"/>
          <p:cNvSpPr>
            <a:spLocks noGrp="1"/>
          </p:cNvSpPr>
          <p:nvPr>
            <p:ph type="pic" idx="2"/>
          </p:nvPr>
        </p:nvSpPr>
        <p:spPr>
          <a:xfrm>
            <a:off x="10479023" y="464727"/>
            <a:ext cx="9985249" cy="9481931"/>
          </a:xfrm>
          <a:prstGeom prst="rect">
            <a:avLst/>
          </a:prstGeom>
          <a:noFill/>
          <a:ln>
            <a:noFill/>
          </a:ln>
        </p:spPr>
      </p:sp>
      <p:sp>
        <p:nvSpPr>
          <p:cNvPr id="27" name="Google Shape;27;p10"/>
          <p:cNvSpPr txBox="1">
            <a:spLocks noGrp="1"/>
          </p:cNvSpPr>
          <p:nvPr>
            <p:ph type="body" idx="1"/>
          </p:nvPr>
        </p:nvSpPr>
        <p:spPr>
          <a:xfrm>
            <a:off x="871934" y="3386430"/>
            <a:ext cx="4959350" cy="4333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28" name="Google Shape;28;p10"/>
          <p:cNvSpPr txBox="1">
            <a:spLocks noGrp="1"/>
          </p:cNvSpPr>
          <p:nvPr>
            <p:ph type="body" idx="3"/>
          </p:nvPr>
        </p:nvSpPr>
        <p:spPr>
          <a:xfrm>
            <a:off x="871934" y="7883287"/>
            <a:ext cx="6909239" cy="286232"/>
          </a:xfrm>
          <a:prstGeom prst="rect">
            <a:avLst/>
          </a:prstGeom>
          <a:noFill/>
          <a:ln>
            <a:noFill/>
          </a:ln>
        </p:spPr>
        <p:txBody>
          <a:bodyPr spcFirstLastPara="1" wrap="square" lIns="91425" tIns="45700" rIns="91425" bIns="45700" anchor="t" anchorCtr="0">
            <a:spAutoFit/>
          </a:bodyPr>
          <a:lstStyle>
            <a:lvl1pPr marL="457200" marR="0" lvl="0" indent="-228600" algn="l" rtl="0">
              <a:lnSpc>
                <a:spcPct val="90000"/>
              </a:lnSpc>
              <a:spcBef>
                <a:spcPts val="1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29" name="Google Shape;29;p10"/>
          <p:cNvSpPr txBox="1">
            <a:spLocks noGrp="1"/>
          </p:cNvSpPr>
          <p:nvPr>
            <p:ph type="body" idx="4"/>
          </p:nvPr>
        </p:nvSpPr>
        <p:spPr>
          <a:xfrm>
            <a:off x="871934" y="8197739"/>
            <a:ext cx="6909239" cy="286232"/>
          </a:xfrm>
          <a:prstGeom prst="rect">
            <a:avLst/>
          </a:prstGeom>
          <a:noFill/>
          <a:ln>
            <a:noFill/>
          </a:ln>
        </p:spPr>
        <p:txBody>
          <a:bodyPr spcFirstLastPara="1" wrap="square" lIns="91425" tIns="45700" rIns="91425" bIns="45700" anchor="t" anchorCtr="0">
            <a:spAutoFit/>
          </a:bodyPr>
          <a:lstStyle>
            <a:lvl1pPr marL="457200" marR="0" lvl="0" indent="-228600" algn="l" rtl="0">
              <a:lnSpc>
                <a:spcPct val="90000"/>
              </a:lnSpc>
              <a:spcBef>
                <a:spcPts val="1500"/>
              </a:spcBef>
              <a:spcAft>
                <a:spcPts val="0"/>
              </a:spcAft>
              <a:buClr>
                <a:schemeClr val="dk1"/>
              </a:buClr>
              <a:buSzPts val="1400"/>
              <a:buFont typeface="Arial"/>
              <a:buNone/>
              <a:defRPr sz="1400" b="0"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30" name="Google Shape;30;p10"/>
          <p:cNvSpPr txBox="1">
            <a:spLocks noGrp="1"/>
          </p:cNvSpPr>
          <p:nvPr>
            <p:ph type="title"/>
          </p:nvPr>
        </p:nvSpPr>
        <p:spPr>
          <a:xfrm>
            <a:off x="871934" y="3944203"/>
            <a:ext cx="9405921" cy="252298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accent1"/>
              </a:buClr>
              <a:buSzPts val="7000"/>
              <a:buFont typeface="Montserrat"/>
              <a:buNone/>
              <a:defRPr sz="7000" b="1" i="0" u="none" strike="noStrike" cap="none">
                <a:solidFill>
                  <a:schemeClr val="accent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 name="Google Shape;31;p10"/>
          <p:cNvSpPr txBox="1">
            <a:spLocks noGrp="1"/>
          </p:cNvSpPr>
          <p:nvPr>
            <p:ph type="body" idx="5"/>
          </p:nvPr>
        </p:nvSpPr>
        <p:spPr>
          <a:xfrm>
            <a:off x="871934" y="6885533"/>
            <a:ext cx="9405921" cy="424732"/>
          </a:xfrm>
          <a:prstGeom prst="rect">
            <a:avLst/>
          </a:prstGeom>
          <a:noFill/>
          <a:ln>
            <a:noFill/>
          </a:ln>
        </p:spPr>
        <p:txBody>
          <a:bodyPr spcFirstLastPara="1" wrap="square" lIns="91425" tIns="45700" rIns="91425" bIns="45700" anchor="t" anchorCtr="0">
            <a:spAutoFit/>
          </a:bodyPr>
          <a:lstStyle>
            <a:lvl1pPr marL="457200" marR="0" lvl="0" indent="-228600" algn="l" rtl="0">
              <a:lnSpc>
                <a:spcPct val="90000"/>
              </a:lnSpc>
              <a:spcBef>
                <a:spcPts val="1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pic>
        <p:nvPicPr>
          <p:cNvPr id="32" name="Google Shape;32;p10" descr="Blue letters on a black background&#10;&#10;Description automatically generated"/>
          <p:cNvPicPr preferRelativeResize="0"/>
          <p:nvPr/>
        </p:nvPicPr>
        <p:blipFill rotWithShape="1">
          <a:blip r:embed="rId2">
            <a:alphaModFix/>
          </a:blip>
          <a:srcRect/>
          <a:stretch/>
        </p:blipFill>
        <p:spPr>
          <a:xfrm>
            <a:off x="871934" y="691380"/>
            <a:ext cx="2900693" cy="93466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32_Custom Layout">
  <p:cSld name="132_Custom Layout">
    <p:spTree>
      <p:nvGrpSpPr>
        <p:cNvPr id="1" name="Shape 88"/>
        <p:cNvGrpSpPr/>
        <p:nvPr/>
      </p:nvGrpSpPr>
      <p:grpSpPr>
        <a:xfrm>
          <a:off x="0" y="0"/>
          <a:ext cx="0" cy="0"/>
          <a:chOff x="0" y="0"/>
          <a:chExt cx="0" cy="0"/>
        </a:xfrm>
      </p:grpSpPr>
      <p:sp>
        <p:nvSpPr>
          <p:cNvPr id="89" name="Google Shape;89;p19"/>
          <p:cNvSpPr txBox="1">
            <a:spLocks noGrp="1"/>
          </p:cNvSpPr>
          <p:nvPr>
            <p:ph type="body" idx="1"/>
          </p:nvPr>
        </p:nvSpPr>
        <p:spPr>
          <a:xfrm>
            <a:off x="880237" y="6487751"/>
            <a:ext cx="5038426" cy="2456411"/>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50000"/>
              </a:lnSpc>
              <a:spcBef>
                <a:spcPts val="150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1pPr>
            <a:lvl2pPr marL="914400" marR="0" lvl="1"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2pPr>
            <a:lvl3pPr marL="1371600" marR="0" lvl="2"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3pPr>
            <a:lvl4pPr marL="1828800" marR="0" lvl="3"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90" name="Google Shape;90;p19"/>
          <p:cNvSpPr>
            <a:spLocks noGrp="1"/>
          </p:cNvSpPr>
          <p:nvPr>
            <p:ph type="pic" idx="2"/>
          </p:nvPr>
        </p:nvSpPr>
        <p:spPr>
          <a:xfrm>
            <a:off x="880225" y="2739559"/>
            <a:ext cx="5038426" cy="2769701"/>
          </a:xfrm>
          <a:prstGeom prst="rect">
            <a:avLst/>
          </a:prstGeom>
          <a:noFill/>
          <a:ln>
            <a:noFill/>
          </a:ln>
        </p:spPr>
      </p:sp>
      <p:sp>
        <p:nvSpPr>
          <p:cNvPr id="91" name="Google Shape;91;p19"/>
          <p:cNvSpPr txBox="1">
            <a:spLocks noGrp="1"/>
          </p:cNvSpPr>
          <p:nvPr>
            <p:ph type="body" idx="3"/>
          </p:nvPr>
        </p:nvSpPr>
        <p:spPr>
          <a:xfrm>
            <a:off x="880224" y="5900907"/>
            <a:ext cx="5038427" cy="44075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2000"/>
              <a:buFont typeface="Arial"/>
              <a:buNone/>
              <a:defRPr sz="2000" b="1"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92" name="Google Shape;92;p19"/>
          <p:cNvSpPr/>
          <p:nvPr/>
        </p:nvSpPr>
        <p:spPr>
          <a:xfrm>
            <a:off x="240672" y="649985"/>
            <a:ext cx="523178" cy="52317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19"/>
          <p:cNvSpPr txBox="1">
            <a:spLocks noGrp="1"/>
          </p:cNvSpPr>
          <p:nvPr>
            <p:ph type="body" idx="4"/>
          </p:nvPr>
        </p:nvSpPr>
        <p:spPr>
          <a:xfrm>
            <a:off x="12401677" y="6487751"/>
            <a:ext cx="5038426" cy="2456411"/>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50000"/>
              </a:lnSpc>
              <a:spcBef>
                <a:spcPts val="150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1pPr>
            <a:lvl2pPr marL="914400" marR="0" lvl="1"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2pPr>
            <a:lvl3pPr marL="1371600" marR="0" lvl="2"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3pPr>
            <a:lvl4pPr marL="1828800" marR="0" lvl="3"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94" name="Google Shape;94;p19"/>
          <p:cNvSpPr>
            <a:spLocks noGrp="1"/>
          </p:cNvSpPr>
          <p:nvPr>
            <p:ph type="pic" idx="5"/>
          </p:nvPr>
        </p:nvSpPr>
        <p:spPr>
          <a:xfrm>
            <a:off x="12401665" y="2739559"/>
            <a:ext cx="5038426" cy="2769701"/>
          </a:xfrm>
          <a:prstGeom prst="rect">
            <a:avLst/>
          </a:prstGeom>
          <a:noFill/>
          <a:ln>
            <a:noFill/>
          </a:ln>
        </p:spPr>
      </p:sp>
      <p:sp>
        <p:nvSpPr>
          <p:cNvPr id="95" name="Google Shape;95;p19"/>
          <p:cNvSpPr txBox="1">
            <a:spLocks noGrp="1"/>
          </p:cNvSpPr>
          <p:nvPr>
            <p:ph type="body" idx="6"/>
          </p:nvPr>
        </p:nvSpPr>
        <p:spPr>
          <a:xfrm>
            <a:off x="12401664" y="5900907"/>
            <a:ext cx="5038427" cy="44075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2000"/>
              <a:buFont typeface="Arial"/>
              <a:buNone/>
              <a:defRPr sz="2000" b="1"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96" name="Google Shape;96;p19"/>
          <p:cNvSpPr txBox="1">
            <a:spLocks noGrp="1"/>
          </p:cNvSpPr>
          <p:nvPr>
            <p:ph type="body" idx="7"/>
          </p:nvPr>
        </p:nvSpPr>
        <p:spPr>
          <a:xfrm>
            <a:off x="6649270" y="6487751"/>
            <a:ext cx="5038426" cy="2456411"/>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50000"/>
              </a:lnSpc>
              <a:spcBef>
                <a:spcPts val="150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1pPr>
            <a:lvl2pPr marL="914400" marR="0" lvl="1"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2pPr>
            <a:lvl3pPr marL="1371600" marR="0" lvl="2"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3pPr>
            <a:lvl4pPr marL="1828800" marR="0" lvl="3"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97" name="Google Shape;97;p19"/>
          <p:cNvSpPr>
            <a:spLocks noGrp="1"/>
          </p:cNvSpPr>
          <p:nvPr>
            <p:ph type="pic" idx="8"/>
          </p:nvPr>
        </p:nvSpPr>
        <p:spPr>
          <a:xfrm>
            <a:off x="6649258" y="2739559"/>
            <a:ext cx="5038426" cy="2769701"/>
          </a:xfrm>
          <a:prstGeom prst="rect">
            <a:avLst/>
          </a:prstGeom>
          <a:noFill/>
          <a:ln>
            <a:noFill/>
          </a:ln>
        </p:spPr>
      </p:sp>
      <p:sp>
        <p:nvSpPr>
          <p:cNvPr id="98" name="Google Shape;98;p19"/>
          <p:cNvSpPr txBox="1">
            <a:spLocks noGrp="1"/>
          </p:cNvSpPr>
          <p:nvPr>
            <p:ph type="body" idx="9"/>
          </p:nvPr>
        </p:nvSpPr>
        <p:spPr>
          <a:xfrm>
            <a:off x="6649257" y="5900907"/>
            <a:ext cx="5038427" cy="44075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2000"/>
              <a:buFont typeface="Arial"/>
              <a:buNone/>
              <a:defRPr sz="2000" b="1"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99" name="Google Shape;99;p19"/>
          <p:cNvSpPr txBox="1">
            <a:spLocks noGrp="1"/>
          </p:cNvSpPr>
          <p:nvPr>
            <p:ph type="body" idx="13"/>
          </p:nvPr>
        </p:nvSpPr>
        <p:spPr>
          <a:xfrm>
            <a:off x="899251" y="715858"/>
            <a:ext cx="8244749" cy="391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00" name="Google Shape;100;p19"/>
          <p:cNvSpPr txBox="1">
            <a:spLocks noGrp="1"/>
          </p:cNvSpPr>
          <p:nvPr>
            <p:ph type="title"/>
          </p:nvPr>
        </p:nvSpPr>
        <p:spPr>
          <a:xfrm>
            <a:off x="899251" y="1264503"/>
            <a:ext cx="16540840" cy="10616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1342104" y="3248046"/>
            <a:ext cx="15382568" cy="243517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accent1"/>
              </a:buClr>
              <a:buSzPts val="8000"/>
              <a:buFont typeface="Montserrat"/>
              <a:buNone/>
              <a:defRPr sz="8000" b="1" i="0" u="none" strike="noStrike" cap="none">
                <a:solidFill>
                  <a:schemeClr val="accent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3" name="Google Shape;103;p20"/>
          <p:cNvSpPr txBox="1">
            <a:spLocks noGrp="1"/>
          </p:cNvSpPr>
          <p:nvPr>
            <p:ph type="body" idx="1"/>
          </p:nvPr>
        </p:nvSpPr>
        <p:spPr>
          <a:xfrm>
            <a:off x="6586538" y="2583856"/>
            <a:ext cx="4959350" cy="43338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04" name="Google Shape;104;p20"/>
          <p:cNvSpPr txBox="1">
            <a:spLocks noGrp="1"/>
          </p:cNvSpPr>
          <p:nvPr>
            <p:ph type="body" idx="2"/>
          </p:nvPr>
        </p:nvSpPr>
        <p:spPr>
          <a:xfrm>
            <a:off x="4363252" y="5701654"/>
            <a:ext cx="9405921" cy="424732"/>
          </a:xfrm>
          <a:prstGeom prst="rect">
            <a:avLst/>
          </a:prstGeom>
          <a:noFill/>
          <a:ln>
            <a:noFill/>
          </a:ln>
        </p:spPr>
        <p:txBody>
          <a:bodyPr spcFirstLastPara="1" wrap="square" lIns="91425" tIns="45700" rIns="91425" bIns="45700" anchor="t" anchorCtr="0">
            <a:spAutoFit/>
          </a:bodyPr>
          <a:lstStyle>
            <a:lvl1pPr marL="457200" marR="0" lvl="0" indent="-228600" algn="ctr" rtl="0">
              <a:lnSpc>
                <a:spcPct val="90000"/>
              </a:lnSpc>
              <a:spcBef>
                <a:spcPts val="1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05" name="Google Shape;105;p20"/>
          <p:cNvSpPr/>
          <p:nvPr/>
        </p:nvSpPr>
        <p:spPr>
          <a:xfrm>
            <a:off x="240672" y="649985"/>
            <a:ext cx="523178" cy="52317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8_Custom Layout">
  <p:cSld name="28_Custom Layout">
    <p:spTree>
      <p:nvGrpSpPr>
        <p:cNvPr id="1" name="Shape 106"/>
        <p:cNvGrpSpPr/>
        <p:nvPr/>
      </p:nvGrpSpPr>
      <p:grpSpPr>
        <a:xfrm>
          <a:off x="0" y="0"/>
          <a:ext cx="0" cy="0"/>
          <a:chOff x="0" y="0"/>
          <a:chExt cx="0" cy="0"/>
        </a:xfrm>
      </p:grpSpPr>
      <p:sp>
        <p:nvSpPr>
          <p:cNvPr id="107" name="Google Shape;107;p21"/>
          <p:cNvSpPr/>
          <p:nvPr/>
        </p:nvSpPr>
        <p:spPr>
          <a:xfrm rot="-5400000">
            <a:off x="16384230" y="8390021"/>
            <a:ext cx="1896978" cy="1896977"/>
          </a:xfrm>
          <a:custGeom>
            <a:avLst/>
            <a:gdLst/>
            <a:ahLst/>
            <a:cxnLst/>
            <a:rect l="l" t="t" r="r" b="b"/>
            <a:pathLst>
              <a:path w="3828143" h="3828142" extrusionOk="0">
                <a:moveTo>
                  <a:pt x="3828143" y="3828142"/>
                </a:moveTo>
                <a:lnTo>
                  <a:pt x="0" y="3828142"/>
                </a:lnTo>
                <a:lnTo>
                  <a:pt x="0" y="0"/>
                </a:lnTo>
                <a:cubicBezTo>
                  <a:pt x="2048156" y="0"/>
                  <a:pt x="3720632" y="1608472"/>
                  <a:pt x="3823162" y="3631147"/>
                </a:cubicBezTo>
                <a:lnTo>
                  <a:pt x="3828143" y="3828142"/>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108" name="Google Shape;108;p21"/>
          <p:cNvSpPr>
            <a:spLocks noGrp="1"/>
          </p:cNvSpPr>
          <p:nvPr>
            <p:ph type="pic" idx="2"/>
          </p:nvPr>
        </p:nvSpPr>
        <p:spPr>
          <a:xfrm>
            <a:off x="6047463" y="4063488"/>
            <a:ext cx="2160024" cy="2160024"/>
          </a:xfrm>
          <a:prstGeom prst="rect">
            <a:avLst/>
          </a:prstGeom>
          <a:noFill/>
          <a:ln>
            <a:noFill/>
          </a:ln>
        </p:spPr>
      </p:sp>
      <p:sp>
        <p:nvSpPr>
          <p:cNvPr id="109" name="Google Shape;109;p21"/>
          <p:cNvSpPr>
            <a:spLocks noGrp="1"/>
          </p:cNvSpPr>
          <p:nvPr>
            <p:ph type="pic" idx="3"/>
          </p:nvPr>
        </p:nvSpPr>
        <p:spPr>
          <a:xfrm>
            <a:off x="2033024" y="4063488"/>
            <a:ext cx="2160024" cy="2160024"/>
          </a:xfrm>
          <a:prstGeom prst="rect">
            <a:avLst/>
          </a:prstGeom>
          <a:noFill/>
          <a:ln>
            <a:noFill/>
          </a:ln>
        </p:spPr>
      </p:sp>
      <p:sp>
        <p:nvSpPr>
          <p:cNvPr id="110" name="Google Shape;110;p21"/>
          <p:cNvSpPr>
            <a:spLocks noGrp="1"/>
          </p:cNvSpPr>
          <p:nvPr>
            <p:ph type="pic" idx="4"/>
          </p:nvPr>
        </p:nvSpPr>
        <p:spPr>
          <a:xfrm>
            <a:off x="10061902" y="4063488"/>
            <a:ext cx="2160024" cy="2160024"/>
          </a:xfrm>
          <a:prstGeom prst="rect">
            <a:avLst/>
          </a:prstGeom>
          <a:noFill/>
          <a:ln>
            <a:noFill/>
          </a:ln>
        </p:spPr>
      </p:sp>
      <p:sp>
        <p:nvSpPr>
          <p:cNvPr id="111" name="Google Shape;111;p21"/>
          <p:cNvSpPr>
            <a:spLocks noGrp="1"/>
          </p:cNvSpPr>
          <p:nvPr>
            <p:ph type="pic" idx="5"/>
          </p:nvPr>
        </p:nvSpPr>
        <p:spPr>
          <a:xfrm>
            <a:off x="14076341" y="4063488"/>
            <a:ext cx="2160024" cy="2160024"/>
          </a:xfrm>
          <a:prstGeom prst="rect">
            <a:avLst/>
          </a:prstGeom>
          <a:noFill/>
          <a:ln>
            <a:noFill/>
          </a:ln>
        </p:spPr>
      </p:sp>
      <p:sp>
        <p:nvSpPr>
          <p:cNvPr id="112" name="Google Shape;112;p21"/>
          <p:cNvSpPr txBox="1">
            <a:spLocks noGrp="1"/>
          </p:cNvSpPr>
          <p:nvPr>
            <p:ph type="body" idx="1"/>
          </p:nvPr>
        </p:nvSpPr>
        <p:spPr>
          <a:xfrm>
            <a:off x="1208626" y="7129436"/>
            <a:ext cx="3700258" cy="12605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1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1pPr>
            <a:lvl2pPr marL="914400" marR="0" lvl="1"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2pPr>
            <a:lvl3pPr marL="1371600" marR="0" lvl="2"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3pPr>
            <a:lvl4pPr marL="1828800" marR="0" lvl="3"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3" name="Google Shape;113;p21"/>
          <p:cNvSpPr txBox="1">
            <a:spLocks noGrp="1"/>
          </p:cNvSpPr>
          <p:nvPr>
            <p:ph type="body" idx="6"/>
          </p:nvPr>
        </p:nvSpPr>
        <p:spPr>
          <a:xfrm>
            <a:off x="1208613" y="6542591"/>
            <a:ext cx="3700259" cy="4407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500"/>
              </a:spcBef>
              <a:spcAft>
                <a:spcPts val="0"/>
              </a:spcAft>
              <a:buClr>
                <a:schemeClr val="dk1"/>
              </a:buClr>
              <a:buSzPts val="2000"/>
              <a:buFont typeface="Arial"/>
              <a:buNone/>
              <a:defRPr sz="2000" b="1"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4" name="Google Shape;114;p21"/>
          <p:cNvSpPr txBox="1">
            <a:spLocks noGrp="1"/>
          </p:cNvSpPr>
          <p:nvPr>
            <p:ph type="body" idx="7"/>
          </p:nvPr>
        </p:nvSpPr>
        <p:spPr>
          <a:xfrm>
            <a:off x="5267279" y="7129436"/>
            <a:ext cx="3700258" cy="12605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1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1pPr>
            <a:lvl2pPr marL="914400" marR="0" lvl="1"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2pPr>
            <a:lvl3pPr marL="1371600" marR="0" lvl="2"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3pPr>
            <a:lvl4pPr marL="1828800" marR="0" lvl="3"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5" name="Google Shape;115;p21"/>
          <p:cNvSpPr txBox="1">
            <a:spLocks noGrp="1"/>
          </p:cNvSpPr>
          <p:nvPr>
            <p:ph type="body" idx="8"/>
          </p:nvPr>
        </p:nvSpPr>
        <p:spPr>
          <a:xfrm>
            <a:off x="5267266" y="6542591"/>
            <a:ext cx="3700259" cy="4407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500"/>
              </a:spcBef>
              <a:spcAft>
                <a:spcPts val="0"/>
              </a:spcAft>
              <a:buClr>
                <a:schemeClr val="dk1"/>
              </a:buClr>
              <a:buSzPts val="2000"/>
              <a:buFont typeface="Arial"/>
              <a:buNone/>
              <a:defRPr sz="2000" b="1"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6" name="Google Shape;116;p21"/>
          <p:cNvSpPr txBox="1">
            <a:spLocks noGrp="1"/>
          </p:cNvSpPr>
          <p:nvPr>
            <p:ph type="body" idx="9"/>
          </p:nvPr>
        </p:nvSpPr>
        <p:spPr>
          <a:xfrm>
            <a:off x="9358016" y="7129436"/>
            <a:ext cx="3700258" cy="12605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1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1pPr>
            <a:lvl2pPr marL="914400" marR="0" lvl="1"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2pPr>
            <a:lvl3pPr marL="1371600" marR="0" lvl="2"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3pPr>
            <a:lvl4pPr marL="1828800" marR="0" lvl="3"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7" name="Google Shape;117;p21"/>
          <p:cNvSpPr txBox="1">
            <a:spLocks noGrp="1"/>
          </p:cNvSpPr>
          <p:nvPr>
            <p:ph type="body" idx="13"/>
          </p:nvPr>
        </p:nvSpPr>
        <p:spPr>
          <a:xfrm>
            <a:off x="9358003" y="6542591"/>
            <a:ext cx="3700259" cy="4407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500"/>
              </a:spcBef>
              <a:spcAft>
                <a:spcPts val="0"/>
              </a:spcAft>
              <a:buClr>
                <a:schemeClr val="dk1"/>
              </a:buClr>
              <a:buSzPts val="2000"/>
              <a:buFont typeface="Arial"/>
              <a:buNone/>
              <a:defRPr sz="2000" b="1"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8" name="Google Shape;118;p21"/>
          <p:cNvSpPr txBox="1">
            <a:spLocks noGrp="1"/>
          </p:cNvSpPr>
          <p:nvPr>
            <p:ph type="body" idx="14"/>
          </p:nvPr>
        </p:nvSpPr>
        <p:spPr>
          <a:xfrm>
            <a:off x="13384584" y="7129436"/>
            <a:ext cx="3700258" cy="12605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50000"/>
              </a:lnSpc>
              <a:spcBef>
                <a:spcPts val="1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1pPr>
            <a:lvl2pPr marL="914400" marR="0" lvl="1"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2pPr>
            <a:lvl3pPr marL="1371600" marR="0" lvl="2"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3pPr>
            <a:lvl4pPr marL="1828800" marR="0" lvl="3"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9" name="Google Shape;119;p21"/>
          <p:cNvSpPr txBox="1">
            <a:spLocks noGrp="1"/>
          </p:cNvSpPr>
          <p:nvPr>
            <p:ph type="body" idx="15"/>
          </p:nvPr>
        </p:nvSpPr>
        <p:spPr>
          <a:xfrm>
            <a:off x="13384571" y="6542591"/>
            <a:ext cx="3700259" cy="4407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500"/>
              </a:spcBef>
              <a:spcAft>
                <a:spcPts val="0"/>
              </a:spcAft>
              <a:buClr>
                <a:schemeClr val="dk1"/>
              </a:buClr>
              <a:buSzPts val="2000"/>
              <a:buFont typeface="Arial"/>
              <a:buNone/>
              <a:defRPr sz="2000" b="1"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20" name="Google Shape;120;p21"/>
          <p:cNvSpPr txBox="1">
            <a:spLocks noGrp="1"/>
          </p:cNvSpPr>
          <p:nvPr>
            <p:ph type="body" idx="16"/>
          </p:nvPr>
        </p:nvSpPr>
        <p:spPr>
          <a:xfrm>
            <a:off x="6037527" y="715858"/>
            <a:ext cx="6232525" cy="391432"/>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21" name="Google Shape;121;p21"/>
          <p:cNvSpPr txBox="1">
            <a:spLocks noGrp="1"/>
          </p:cNvSpPr>
          <p:nvPr>
            <p:ph type="title"/>
          </p:nvPr>
        </p:nvSpPr>
        <p:spPr>
          <a:xfrm>
            <a:off x="880225" y="1234148"/>
            <a:ext cx="16559866" cy="797935"/>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2" name="Google Shape;122;p21"/>
          <p:cNvSpPr txBox="1">
            <a:spLocks noGrp="1"/>
          </p:cNvSpPr>
          <p:nvPr>
            <p:ph type="body" idx="17"/>
          </p:nvPr>
        </p:nvSpPr>
        <p:spPr>
          <a:xfrm>
            <a:off x="3263240" y="2191623"/>
            <a:ext cx="11761520" cy="4407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1500"/>
              </a:spcBef>
              <a:spcAft>
                <a:spcPts val="0"/>
              </a:spcAft>
              <a:buClr>
                <a:schemeClr val="dk1"/>
              </a:buClr>
              <a:buSzPts val="2000"/>
              <a:buFont typeface="Arial"/>
              <a:buNone/>
              <a:defRPr sz="2000" b="1"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3_Custom Layout">
  <p:cSld name="53_Custom Layout">
    <p:spTree>
      <p:nvGrpSpPr>
        <p:cNvPr id="1" name="Shape 123"/>
        <p:cNvGrpSpPr/>
        <p:nvPr/>
      </p:nvGrpSpPr>
      <p:grpSpPr>
        <a:xfrm>
          <a:off x="0" y="0"/>
          <a:ext cx="0" cy="0"/>
          <a:chOff x="0" y="0"/>
          <a:chExt cx="0" cy="0"/>
        </a:xfrm>
      </p:grpSpPr>
      <p:sp>
        <p:nvSpPr>
          <p:cNvPr id="124" name="Google Shape;124;p22"/>
          <p:cNvSpPr>
            <a:spLocks noGrp="1"/>
          </p:cNvSpPr>
          <p:nvPr>
            <p:ph type="pic" idx="2"/>
          </p:nvPr>
        </p:nvSpPr>
        <p:spPr>
          <a:xfrm>
            <a:off x="11526746" y="1968047"/>
            <a:ext cx="3372443" cy="7108722"/>
          </a:xfrm>
          <a:prstGeom prst="rect">
            <a:avLst/>
          </a:prstGeom>
          <a:noFill/>
          <a:ln>
            <a:noFill/>
          </a:ln>
        </p:spPr>
      </p:sp>
      <p:sp>
        <p:nvSpPr>
          <p:cNvPr id="125" name="Google Shape;125;p22"/>
          <p:cNvSpPr txBox="1">
            <a:spLocks noGrp="1"/>
          </p:cNvSpPr>
          <p:nvPr>
            <p:ph type="body" idx="1"/>
          </p:nvPr>
        </p:nvSpPr>
        <p:spPr>
          <a:xfrm>
            <a:off x="899251" y="715858"/>
            <a:ext cx="8244749" cy="391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26" name="Google Shape;126;p22"/>
          <p:cNvSpPr txBox="1">
            <a:spLocks noGrp="1"/>
          </p:cNvSpPr>
          <p:nvPr>
            <p:ph type="title"/>
          </p:nvPr>
        </p:nvSpPr>
        <p:spPr>
          <a:xfrm>
            <a:off x="899251" y="1264502"/>
            <a:ext cx="7895604" cy="17183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7" name="Google Shape;127;p22"/>
          <p:cNvSpPr/>
          <p:nvPr/>
        </p:nvSpPr>
        <p:spPr>
          <a:xfrm>
            <a:off x="240672" y="649985"/>
            <a:ext cx="523178" cy="52317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8" name="Google Shape;128;p22"/>
          <p:cNvSpPr txBox="1">
            <a:spLocks noGrp="1"/>
          </p:cNvSpPr>
          <p:nvPr>
            <p:ph type="body" idx="3"/>
          </p:nvPr>
        </p:nvSpPr>
        <p:spPr>
          <a:xfrm>
            <a:off x="899263" y="3697964"/>
            <a:ext cx="7895604" cy="507787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50000"/>
              </a:lnSpc>
              <a:spcBef>
                <a:spcPts val="150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1pPr>
            <a:lvl2pPr marL="914400" marR="0" lvl="1"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2pPr>
            <a:lvl3pPr marL="1371600" marR="0" lvl="2"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3pPr>
            <a:lvl4pPr marL="1828800" marR="0" lvl="3"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29" name="Google Shape;129;p22"/>
          <p:cNvSpPr txBox="1">
            <a:spLocks noGrp="1"/>
          </p:cNvSpPr>
          <p:nvPr>
            <p:ph type="body" idx="4"/>
          </p:nvPr>
        </p:nvSpPr>
        <p:spPr>
          <a:xfrm>
            <a:off x="880224" y="3120038"/>
            <a:ext cx="7898003" cy="44075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2000"/>
              <a:buFont typeface="Arial"/>
              <a:buNone/>
              <a:defRPr sz="2000" b="1"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30" name="Google Shape;130;p22"/>
          <p:cNvSpPr txBox="1">
            <a:spLocks noGrp="1"/>
          </p:cNvSpPr>
          <p:nvPr>
            <p:ph type="dt" idx="10"/>
          </p:nvPr>
        </p:nvSpPr>
        <p:spPr>
          <a:xfrm>
            <a:off x="2161610" y="9550400"/>
            <a:ext cx="1025231"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2"/>
          <p:cNvSpPr txBox="1">
            <a:spLocks noGrp="1"/>
          </p:cNvSpPr>
          <p:nvPr>
            <p:ph type="ftr" idx="11"/>
          </p:nvPr>
        </p:nvSpPr>
        <p:spPr>
          <a:xfrm>
            <a:off x="6057900" y="9534525"/>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57_Custom Layout">
  <p:cSld name="57_Custom Layout">
    <p:spTree>
      <p:nvGrpSpPr>
        <p:cNvPr id="1" name="Shape 132"/>
        <p:cNvGrpSpPr/>
        <p:nvPr/>
      </p:nvGrpSpPr>
      <p:grpSpPr>
        <a:xfrm>
          <a:off x="0" y="0"/>
          <a:ext cx="0" cy="0"/>
          <a:chOff x="0" y="0"/>
          <a:chExt cx="0" cy="0"/>
        </a:xfrm>
      </p:grpSpPr>
      <p:sp>
        <p:nvSpPr>
          <p:cNvPr id="133" name="Google Shape;133;p23"/>
          <p:cNvSpPr>
            <a:spLocks noGrp="1"/>
          </p:cNvSpPr>
          <p:nvPr>
            <p:ph type="pic" idx="2"/>
          </p:nvPr>
        </p:nvSpPr>
        <p:spPr>
          <a:xfrm>
            <a:off x="9022080" y="2621280"/>
            <a:ext cx="7131216" cy="4368800"/>
          </a:xfrm>
          <a:prstGeom prst="rect">
            <a:avLst/>
          </a:prstGeom>
          <a:noFill/>
          <a:ln>
            <a:noFill/>
          </a:ln>
        </p:spPr>
      </p:sp>
      <p:sp>
        <p:nvSpPr>
          <p:cNvPr id="134" name="Google Shape;134;p23"/>
          <p:cNvSpPr txBox="1">
            <a:spLocks noGrp="1"/>
          </p:cNvSpPr>
          <p:nvPr>
            <p:ph type="body" idx="1"/>
          </p:nvPr>
        </p:nvSpPr>
        <p:spPr>
          <a:xfrm>
            <a:off x="899251" y="715858"/>
            <a:ext cx="8244749" cy="391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35" name="Google Shape;135;p23"/>
          <p:cNvSpPr txBox="1">
            <a:spLocks noGrp="1"/>
          </p:cNvSpPr>
          <p:nvPr>
            <p:ph type="title"/>
          </p:nvPr>
        </p:nvSpPr>
        <p:spPr>
          <a:xfrm>
            <a:off x="899251" y="1264502"/>
            <a:ext cx="5710096" cy="17183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6" name="Google Shape;136;p23"/>
          <p:cNvSpPr txBox="1">
            <a:spLocks noGrp="1"/>
          </p:cNvSpPr>
          <p:nvPr>
            <p:ph type="body" idx="3"/>
          </p:nvPr>
        </p:nvSpPr>
        <p:spPr>
          <a:xfrm>
            <a:off x="899263" y="3697964"/>
            <a:ext cx="5729123" cy="507787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50000"/>
              </a:lnSpc>
              <a:spcBef>
                <a:spcPts val="150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1pPr>
            <a:lvl2pPr marL="914400" marR="0" lvl="1"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2pPr>
            <a:lvl3pPr marL="1371600" marR="0" lvl="2"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3pPr>
            <a:lvl4pPr marL="1828800" marR="0" lvl="3"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37" name="Google Shape;137;p23"/>
          <p:cNvSpPr txBox="1">
            <a:spLocks noGrp="1"/>
          </p:cNvSpPr>
          <p:nvPr>
            <p:ph type="body" idx="4"/>
          </p:nvPr>
        </p:nvSpPr>
        <p:spPr>
          <a:xfrm>
            <a:off x="880224" y="3120038"/>
            <a:ext cx="5729123" cy="44075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2000"/>
              <a:buFont typeface="Arial"/>
              <a:buNone/>
              <a:defRPr sz="2000" b="1"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38" name="Google Shape;138;p23"/>
          <p:cNvSpPr/>
          <p:nvPr/>
        </p:nvSpPr>
        <p:spPr>
          <a:xfrm>
            <a:off x="240672" y="649985"/>
            <a:ext cx="523178" cy="52317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9" name="Google Shape;139;p23"/>
          <p:cNvSpPr txBox="1">
            <a:spLocks noGrp="1"/>
          </p:cNvSpPr>
          <p:nvPr>
            <p:ph type="dt" idx="10"/>
          </p:nvPr>
        </p:nvSpPr>
        <p:spPr>
          <a:xfrm>
            <a:off x="2161610" y="9550400"/>
            <a:ext cx="1025231"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23"/>
          <p:cNvSpPr txBox="1">
            <a:spLocks noGrp="1"/>
          </p:cNvSpPr>
          <p:nvPr>
            <p:ph type="ftr" idx="11"/>
          </p:nvPr>
        </p:nvSpPr>
        <p:spPr>
          <a:xfrm>
            <a:off x="6057900" y="9534525"/>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06_Custom Layout">
  <p:cSld name="106_Custom Layout">
    <p:spTree>
      <p:nvGrpSpPr>
        <p:cNvPr id="1" name="Shape 33"/>
        <p:cNvGrpSpPr/>
        <p:nvPr/>
      </p:nvGrpSpPr>
      <p:grpSpPr>
        <a:xfrm>
          <a:off x="0" y="0"/>
          <a:ext cx="0" cy="0"/>
          <a:chOff x="0" y="0"/>
          <a:chExt cx="0" cy="0"/>
        </a:xfrm>
      </p:grpSpPr>
      <p:sp>
        <p:nvSpPr>
          <p:cNvPr id="34" name="Google Shape;34;p11"/>
          <p:cNvSpPr>
            <a:spLocks noGrp="1"/>
          </p:cNvSpPr>
          <p:nvPr>
            <p:ph type="pic" idx="2"/>
          </p:nvPr>
        </p:nvSpPr>
        <p:spPr>
          <a:xfrm>
            <a:off x="1" y="-1"/>
            <a:ext cx="7413171" cy="10287000"/>
          </a:xfrm>
          <a:prstGeom prst="rect">
            <a:avLst/>
          </a:prstGeom>
          <a:noFill/>
          <a:ln>
            <a:noFill/>
          </a:ln>
        </p:spPr>
      </p:sp>
      <p:sp>
        <p:nvSpPr>
          <p:cNvPr id="35" name="Google Shape;35;p11"/>
          <p:cNvSpPr txBox="1">
            <a:spLocks noGrp="1"/>
          </p:cNvSpPr>
          <p:nvPr>
            <p:ph type="title"/>
          </p:nvPr>
        </p:nvSpPr>
        <p:spPr>
          <a:xfrm>
            <a:off x="9144000" y="4744533"/>
            <a:ext cx="7413171" cy="79793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accent1"/>
              </a:buClr>
              <a:buSzPts val="4800"/>
              <a:buFont typeface="Montserrat"/>
              <a:buNone/>
              <a:defRPr sz="4800" b="1" i="0" u="none" strike="noStrike" cap="none">
                <a:solidFill>
                  <a:schemeClr val="accent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11"/>
          <p:cNvSpPr txBox="1">
            <a:spLocks noGrp="1"/>
          </p:cNvSpPr>
          <p:nvPr>
            <p:ph type="body" idx="1"/>
          </p:nvPr>
        </p:nvSpPr>
        <p:spPr>
          <a:xfrm>
            <a:off x="9144000" y="6097155"/>
            <a:ext cx="7413171" cy="12668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37" name="Google Shape;37;p11"/>
          <p:cNvSpPr txBox="1">
            <a:spLocks noGrp="1"/>
          </p:cNvSpPr>
          <p:nvPr>
            <p:ph type="body" idx="3"/>
          </p:nvPr>
        </p:nvSpPr>
        <p:spPr>
          <a:xfrm>
            <a:off x="13204370" y="561975"/>
            <a:ext cx="4220030" cy="2933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rgbClr val="DEDEDE"/>
              </a:buClr>
              <a:buSzPts val="20000"/>
              <a:buFont typeface="Arial"/>
              <a:buNone/>
              <a:defRPr sz="20000" b="1" i="0" u="none" strike="noStrike" cap="none">
                <a:solidFill>
                  <a:srgbClr val="DEDEDE"/>
                </a:solidFill>
                <a:latin typeface="Montserrat"/>
                <a:ea typeface="Montserrat"/>
                <a:cs typeface="Montserrat"/>
                <a:sym typeface="Montserrat"/>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81_Custom Layout">
  <p:cSld name="81_Custom Layout">
    <p:spTree>
      <p:nvGrpSpPr>
        <p:cNvPr id="1" name="Shape 38"/>
        <p:cNvGrpSpPr/>
        <p:nvPr/>
      </p:nvGrpSpPr>
      <p:grpSpPr>
        <a:xfrm>
          <a:off x="0" y="0"/>
          <a:ext cx="0" cy="0"/>
          <a:chOff x="0" y="0"/>
          <a:chExt cx="0" cy="0"/>
        </a:xfrm>
      </p:grpSpPr>
      <p:sp>
        <p:nvSpPr>
          <p:cNvPr id="39" name="Google Shape;39;p12"/>
          <p:cNvSpPr>
            <a:spLocks noGrp="1"/>
          </p:cNvSpPr>
          <p:nvPr>
            <p:ph type="pic" idx="2"/>
          </p:nvPr>
        </p:nvSpPr>
        <p:spPr>
          <a:xfrm>
            <a:off x="9528796" y="1280160"/>
            <a:ext cx="7895604" cy="7543800"/>
          </a:xfrm>
          <a:prstGeom prst="rect">
            <a:avLst/>
          </a:prstGeom>
          <a:noFill/>
          <a:ln>
            <a:noFill/>
          </a:ln>
        </p:spPr>
      </p:sp>
      <p:sp>
        <p:nvSpPr>
          <p:cNvPr id="40" name="Google Shape;40;p12"/>
          <p:cNvSpPr txBox="1">
            <a:spLocks noGrp="1"/>
          </p:cNvSpPr>
          <p:nvPr>
            <p:ph type="body" idx="1"/>
          </p:nvPr>
        </p:nvSpPr>
        <p:spPr>
          <a:xfrm>
            <a:off x="899251" y="715858"/>
            <a:ext cx="6232525" cy="391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41" name="Google Shape;41;p12"/>
          <p:cNvSpPr txBox="1">
            <a:spLocks noGrp="1"/>
          </p:cNvSpPr>
          <p:nvPr>
            <p:ph type="title"/>
          </p:nvPr>
        </p:nvSpPr>
        <p:spPr>
          <a:xfrm>
            <a:off x="899251" y="1264503"/>
            <a:ext cx="7895604" cy="1610736"/>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Google Shape;42;p12"/>
          <p:cNvSpPr txBox="1">
            <a:spLocks noGrp="1"/>
          </p:cNvSpPr>
          <p:nvPr>
            <p:ph type="body" idx="3"/>
          </p:nvPr>
        </p:nvSpPr>
        <p:spPr>
          <a:xfrm>
            <a:off x="899263" y="3697964"/>
            <a:ext cx="7895604" cy="507787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50000"/>
              </a:lnSpc>
              <a:spcBef>
                <a:spcPts val="150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1pPr>
            <a:lvl2pPr marL="914400" marR="0" lvl="1"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2pPr>
            <a:lvl3pPr marL="1371600" marR="0" lvl="2"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3pPr>
            <a:lvl4pPr marL="1828800" marR="0" lvl="3"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43" name="Google Shape;43;p12"/>
          <p:cNvSpPr/>
          <p:nvPr/>
        </p:nvSpPr>
        <p:spPr>
          <a:xfrm>
            <a:off x="240672" y="649985"/>
            <a:ext cx="523178" cy="52317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44;p12"/>
          <p:cNvSpPr txBox="1">
            <a:spLocks noGrp="1"/>
          </p:cNvSpPr>
          <p:nvPr>
            <p:ph type="body" idx="4"/>
          </p:nvPr>
        </p:nvSpPr>
        <p:spPr>
          <a:xfrm>
            <a:off x="880224" y="3120038"/>
            <a:ext cx="7898003" cy="44075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2000"/>
              <a:buFont typeface="Arial"/>
              <a:buNone/>
              <a:defRPr sz="2000" b="1"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45" name="Google Shape;45;p12"/>
          <p:cNvSpPr txBox="1">
            <a:spLocks noGrp="1"/>
          </p:cNvSpPr>
          <p:nvPr>
            <p:ph type="dt" idx="10"/>
          </p:nvPr>
        </p:nvSpPr>
        <p:spPr>
          <a:xfrm>
            <a:off x="2161610" y="9550400"/>
            <a:ext cx="1025231"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2"/>
          <p:cNvSpPr txBox="1">
            <a:spLocks noGrp="1"/>
          </p:cNvSpPr>
          <p:nvPr>
            <p:ph type="ftr" idx="11"/>
          </p:nvPr>
        </p:nvSpPr>
        <p:spPr>
          <a:xfrm>
            <a:off x="6057900" y="9534525"/>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33_Custom Layout">
  <p:cSld name="133_Custom Layout">
    <p:spTree>
      <p:nvGrpSpPr>
        <p:cNvPr id="1" name="Shape 47"/>
        <p:cNvGrpSpPr/>
        <p:nvPr/>
      </p:nvGrpSpPr>
      <p:grpSpPr>
        <a:xfrm>
          <a:off x="0" y="0"/>
          <a:ext cx="0" cy="0"/>
          <a:chOff x="0" y="0"/>
          <a:chExt cx="0" cy="0"/>
        </a:xfrm>
      </p:grpSpPr>
      <p:sp>
        <p:nvSpPr>
          <p:cNvPr id="48" name="Google Shape;48;p13"/>
          <p:cNvSpPr/>
          <p:nvPr/>
        </p:nvSpPr>
        <p:spPr>
          <a:xfrm>
            <a:off x="240672" y="649985"/>
            <a:ext cx="523178" cy="52317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 name="Google Shape;49;p13"/>
          <p:cNvSpPr txBox="1">
            <a:spLocks noGrp="1"/>
          </p:cNvSpPr>
          <p:nvPr>
            <p:ph type="body" idx="1"/>
          </p:nvPr>
        </p:nvSpPr>
        <p:spPr>
          <a:xfrm>
            <a:off x="899251" y="715858"/>
            <a:ext cx="8244749" cy="391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50" name="Google Shape;50;p13"/>
          <p:cNvSpPr txBox="1">
            <a:spLocks noGrp="1"/>
          </p:cNvSpPr>
          <p:nvPr>
            <p:ph type="title"/>
          </p:nvPr>
        </p:nvSpPr>
        <p:spPr>
          <a:xfrm>
            <a:off x="899251" y="1264503"/>
            <a:ext cx="15078686" cy="10616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13"/>
          <p:cNvSpPr txBox="1">
            <a:spLocks noGrp="1"/>
          </p:cNvSpPr>
          <p:nvPr>
            <p:ph type="dt" idx="10"/>
          </p:nvPr>
        </p:nvSpPr>
        <p:spPr>
          <a:xfrm>
            <a:off x="2161610" y="9550400"/>
            <a:ext cx="1025231"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6057900" y="9534525"/>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6_Custom Layout">
  <p:cSld name="36_Custom Layout">
    <p:spTree>
      <p:nvGrpSpPr>
        <p:cNvPr id="1" name="Shape 53"/>
        <p:cNvGrpSpPr/>
        <p:nvPr/>
      </p:nvGrpSpPr>
      <p:grpSpPr>
        <a:xfrm>
          <a:off x="0" y="0"/>
          <a:ext cx="0" cy="0"/>
          <a:chOff x="0" y="0"/>
          <a:chExt cx="0" cy="0"/>
        </a:xfrm>
      </p:grpSpPr>
      <p:sp>
        <p:nvSpPr>
          <p:cNvPr id="54" name="Google Shape;54;p14"/>
          <p:cNvSpPr/>
          <p:nvPr/>
        </p:nvSpPr>
        <p:spPr>
          <a:xfrm>
            <a:off x="0" y="0"/>
            <a:ext cx="11151704" cy="10287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 name="Google Shape;55;p14"/>
          <p:cNvSpPr>
            <a:spLocks noGrp="1"/>
          </p:cNvSpPr>
          <p:nvPr>
            <p:ph type="pic" idx="2"/>
          </p:nvPr>
        </p:nvSpPr>
        <p:spPr>
          <a:xfrm>
            <a:off x="9208168" y="1200334"/>
            <a:ext cx="3937326" cy="7946571"/>
          </a:xfrm>
          <a:prstGeom prst="rect">
            <a:avLst/>
          </a:prstGeom>
          <a:noFill/>
          <a:ln>
            <a:noFill/>
          </a:ln>
        </p:spPr>
      </p:sp>
      <p:sp>
        <p:nvSpPr>
          <p:cNvPr id="56" name="Google Shape;56;p14"/>
          <p:cNvSpPr>
            <a:spLocks noGrp="1"/>
          </p:cNvSpPr>
          <p:nvPr>
            <p:ph type="pic" idx="3"/>
          </p:nvPr>
        </p:nvSpPr>
        <p:spPr>
          <a:xfrm>
            <a:off x="13478669" y="1200336"/>
            <a:ext cx="3937326" cy="3803087"/>
          </a:xfrm>
          <a:prstGeom prst="rect">
            <a:avLst/>
          </a:prstGeom>
          <a:noFill/>
          <a:ln>
            <a:noFill/>
          </a:ln>
        </p:spPr>
      </p:sp>
      <p:sp>
        <p:nvSpPr>
          <p:cNvPr id="57" name="Google Shape;57;p14"/>
          <p:cNvSpPr>
            <a:spLocks noGrp="1"/>
          </p:cNvSpPr>
          <p:nvPr>
            <p:ph type="pic" idx="4"/>
          </p:nvPr>
        </p:nvSpPr>
        <p:spPr>
          <a:xfrm>
            <a:off x="13478668" y="5343820"/>
            <a:ext cx="3937326" cy="3803087"/>
          </a:xfrm>
          <a:prstGeom prst="rect">
            <a:avLst/>
          </a:prstGeom>
          <a:noFill/>
          <a:ln>
            <a:noFill/>
          </a:ln>
        </p:spPr>
      </p:sp>
      <p:sp>
        <p:nvSpPr>
          <p:cNvPr id="58" name="Google Shape;58;p14"/>
          <p:cNvSpPr txBox="1">
            <a:spLocks noGrp="1"/>
          </p:cNvSpPr>
          <p:nvPr>
            <p:ph type="body" idx="1"/>
          </p:nvPr>
        </p:nvSpPr>
        <p:spPr>
          <a:xfrm>
            <a:off x="899251" y="715858"/>
            <a:ext cx="8244749" cy="391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lt1"/>
              </a:buClr>
              <a:buSzPts val="2000"/>
              <a:buFont typeface="Arial"/>
              <a:buNone/>
              <a:defRPr sz="2000" b="0" i="0" u="none" strike="noStrike" cap="none">
                <a:solidFill>
                  <a:schemeClr val="lt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title"/>
          </p:nvPr>
        </p:nvSpPr>
        <p:spPr>
          <a:xfrm>
            <a:off x="899250" y="1264502"/>
            <a:ext cx="6752833" cy="2344971"/>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4800"/>
              <a:buFont typeface="Montserrat"/>
              <a:buNone/>
              <a:defRPr sz="4800" b="1" i="0" u="none" strike="noStrike" cap="none">
                <a:solidFill>
                  <a:schemeClr val="lt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14"/>
          <p:cNvSpPr txBox="1">
            <a:spLocks noGrp="1"/>
          </p:cNvSpPr>
          <p:nvPr>
            <p:ph type="body" idx="5"/>
          </p:nvPr>
        </p:nvSpPr>
        <p:spPr>
          <a:xfrm>
            <a:off x="898525" y="5143500"/>
            <a:ext cx="6753559" cy="387032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500"/>
              </a:spcBef>
              <a:spcAft>
                <a:spcPts val="0"/>
              </a:spcAft>
              <a:buClr>
                <a:schemeClr val="lt1"/>
              </a:buClr>
              <a:buSzPts val="1600"/>
              <a:buFont typeface="Arial"/>
              <a:buNone/>
              <a:defRPr sz="1600" b="0" i="0" u="none" strike="noStrike" cap="none">
                <a:solidFill>
                  <a:schemeClr val="lt1"/>
                </a:solidFill>
                <a:latin typeface="Lato"/>
                <a:ea typeface="Lato"/>
                <a:cs typeface="Lato"/>
                <a:sym typeface="Lato"/>
              </a:defRPr>
            </a:lvl1pPr>
            <a:lvl2pPr marL="914400" marR="0" lvl="1" indent="-228600" algn="l" rtl="0">
              <a:lnSpc>
                <a:spcPct val="90000"/>
              </a:lnSpc>
              <a:spcBef>
                <a:spcPts val="750"/>
              </a:spcBef>
              <a:spcAft>
                <a:spcPts val="0"/>
              </a:spcAft>
              <a:buClr>
                <a:schemeClr val="lt1"/>
              </a:buClr>
              <a:buSzPts val="1600"/>
              <a:buFont typeface="Arial"/>
              <a:buNone/>
              <a:defRPr sz="1600" b="0" i="0" u="none" strike="noStrike" cap="none">
                <a:solidFill>
                  <a:schemeClr val="lt1"/>
                </a:solidFill>
                <a:latin typeface="Lato"/>
                <a:ea typeface="Lato"/>
                <a:cs typeface="Lato"/>
                <a:sym typeface="Lato"/>
              </a:defRPr>
            </a:lvl2pPr>
            <a:lvl3pPr marL="1371600" marR="0" lvl="2" indent="-228600" algn="l" rtl="0">
              <a:lnSpc>
                <a:spcPct val="90000"/>
              </a:lnSpc>
              <a:spcBef>
                <a:spcPts val="750"/>
              </a:spcBef>
              <a:spcAft>
                <a:spcPts val="0"/>
              </a:spcAft>
              <a:buClr>
                <a:schemeClr val="lt1"/>
              </a:buClr>
              <a:buSzPts val="1600"/>
              <a:buFont typeface="Arial"/>
              <a:buNone/>
              <a:defRPr sz="1600" b="0" i="0" u="none" strike="noStrike" cap="none">
                <a:solidFill>
                  <a:schemeClr val="lt1"/>
                </a:solidFill>
                <a:latin typeface="Lato"/>
                <a:ea typeface="Lato"/>
                <a:cs typeface="Lato"/>
                <a:sym typeface="Lato"/>
              </a:defRPr>
            </a:lvl3pPr>
            <a:lvl4pPr marL="1828800" marR="0" lvl="3" indent="-228600" algn="l" rtl="0">
              <a:lnSpc>
                <a:spcPct val="90000"/>
              </a:lnSpc>
              <a:spcBef>
                <a:spcPts val="750"/>
              </a:spcBef>
              <a:spcAft>
                <a:spcPts val="0"/>
              </a:spcAft>
              <a:buClr>
                <a:schemeClr val="lt1"/>
              </a:buClr>
              <a:buSzPts val="1600"/>
              <a:buFont typeface="Arial"/>
              <a:buNone/>
              <a:defRPr sz="1600" b="0" i="0" u="none" strike="noStrike" cap="none">
                <a:solidFill>
                  <a:schemeClr val="lt1"/>
                </a:solidFill>
                <a:latin typeface="Lato"/>
                <a:ea typeface="Lato"/>
                <a:cs typeface="Lato"/>
                <a:sym typeface="Lato"/>
              </a:defRPr>
            </a:lvl4pPr>
            <a:lvl5pPr marL="2286000" marR="0" lvl="4" indent="-228600" algn="l" rtl="0">
              <a:lnSpc>
                <a:spcPct val="90000"/>
              </a:lnSpc>
              <a:spcBef>
                <a:spcPts val="750"/>
              </a:spcBef>
              <a:spcAft>
                <a:spcPts val="0"/>
              </a:spcAft>
              <a:buClr>
                <a:schemeClr val="lt1"/>
              </a:buClr>
              <a:buSzPts val="1600"/>
              <a:buFont typeface="Arial"/>
              <a:buNone/>
              <a:defRPr sz="1600" b="0" i="0" u="none" strike="noStrike" cap="none">
                <a:solidFill>
                  <a:schemeClr val="lt1"/>
                </a:solidFill>
                <a:latin typeface="Lato"/>
                <a:ea typeface="Lato"/>
                <a:cs typeface="Lato"/>
                <a:sym typeface="Lato"/>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body" idx="6"/>
          </p:nvPr>
        </p:nvSpPr>
        <p:spPr>
          <a:xfrm>
            <a:off x="880224" y="4649512"/>
            <a:ext cx="6771859" cy="44075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lt1"/>
              </a:buClr>
              <a:buSzPts val="2000"/>
              <a:buFont typeface="Arial"/>
              <a:buNone/>
              <a:defRPr sz="2000" b="1" i="0" u="none" strike="noStrike" cap="none">
                <a:solidFill>
                  <a:schemeClr val="lt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6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3"/>
        <p:cNvGrpSpPr/>
        <p:nvPr/>
      </p:nvGrpSpPr>
      <p:grpSpPr>
        <a:xfrm>
          <a:off x="0" y="0"/>
          <a:ext cx="0" cy="0"/>
          <a:chOff x="0" y="0"/>
          <a:chExt cx="0" cy="0"/>
        </a:xfrm>
      </p:grpSpPr>
      <p:sp>
        <p:nvSpPr>
          <p:cNvPr id="64" name="Google Shape;64;p16"/>
          <p:cNvSpPr/>
          <p:nvPr/>
        </p:nvSpPr>
        <p:spPr>
          <a:xfrm>
            <a:off x="0" y="-2486"/>
            <a:ext cx="18288000" cy="1028948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65" name="Google Shape;65;p16"/>
          <p:cNvSpPr/>
          <p:nvPr/>
        </p:nvSpPr>
        <p:spPr>
          <a:xfrm>
            <a:off x="3373163" y="1519595"/>
            <a:ext cx="12044046" cy="7247809"/>
          </a:xfrm>
          <a:prstGeom prst="rect">
            <a:avLst/>
          </a:prstGeom>
          <a:solidFill>
            <a:schemeClr val="accent1">
              <a:alpha val="7372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700">
              <a:solidFill>
                <a:schemeClr val="lt1"/>
              </a:solidFill>
              <a:latin typeface="Calibri"/>
              <a:ea typeface="Calibri"/>
              <a:cs typeface="Calibri"/>
              <a:sym typeface="Calibri"/>
            </a:endParaRPr>
          </a:p>
        </p:txBody>
      </p:sp>
      <p:sp>
        <p:nvSpPr>
          <p:cNvPr id="66" name="Google Shape;66;p16"/>
          <p:cNvSpPr txBox="1"/>
          <p:nvPr/>
        </p:nvSpPr>
        <p:spPr>
          <a:xfrm>
            <a:off x="4087268" y="2424738"/>
            <a:ext cx="6200204"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D" sz="6600" b="1">
                <a:solidFill>
                  <a:schemeClr val="lt1"/>
                </a:solidFill>
                <a:latin typeface="Montserrat"/>
                <a:ea typeface="Montserrat"/>
                <a:cs typeface="Montserrat"/>
                <a:sym typeface="Montserrat"/>
              </a:rPr>
              <a:t>Agenda</a:t>
            </a:r>
            <a:endParaRPr/>
          </a:p>
        </p:txBody>
      </p:sp>
      <p:sp>
        <p:nvSpPr>
          <p:cNvPr id="67" name="Google Shape;67;p16"/>
          <p:cNvSpPr txBox="1">
            <a:spLocks noGrp="1"/>
          </p:cNvSpPr>
          <p:nvPr>
            <p:ph type="body" idx="1"/>
          </p:nvPr>
        </p:nvSpPr>
        <p:spPr>
          <a:xfrm>
            <a:off x="4087813" y="4192966"/>
            <a:ext cx="6799927" cy="81121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500"/>
              </a:spcBef>
              <a:spcAft>
                <a:spcPts val="0"/>
              </a:spcAft>
              <a:buClr>
                <a:schemeClr val="lt1"/>
              </a:buClr>
              <a:buSzPts val="2800"/>
              <a:buFont typeface="Calibri"/>
              <a:buAutoNum type="arabicPeriod"/>
              <a:defRPr sz="2800" b="0" i="0" u="none" strike="noStrike" cap="none">
                <a:solidFill>
                  <a:schemeClr val="lt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68" name="Google Shape;68;p16"/>
          <p:cNvSpPr/>
          <p:nvPr/>
        </p:nvSpPr>
        <p:spPr>
          <a:xfrm>
            <a:off x="2008017" y="1519595"/>
            <a:ext cx="871870" cy="87187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31_Custom Layout">
  <p:cSld name="131_Custom Layout">
    <p:spTree>
      <p:nvGrpSpPr>
        <p:cNvPr id="1" name="Shape 69"/>
        <p:cNvGrpSpPr/>
        <p:nvPr/>
      </p:nvGrpSpPr>
      <p:grpSpPr>
        <a:xfrm>
          <a:off x="0" y="0"/>
          <a:ext cx="0" cy="0"/>
          <a:chOff x="0" y="0"/>
          <a:chExt cx="0" cy="0"/>
        </a:xfrm>
      </p:grpSpPr>
      <p:sp>
        <p:nvSpPr>
          <p:cNvPr id="70" name="Google Shape;70;p17"/>
          <p:cNvSpPr txBox="1">
            <a:spLocks noGrp="1"/>
          </p:cNvSpPr>
          <p:nvPr>
            <p:ph type="body" idx="1"/>
          </p:nvPr>
        </p:nvSpPr>
        <p:spPr>
          <a:xfrm>
            <a:off x="863612" y="3693654"/>
            <a:ext cx="7898003" cy="5328843"/>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50000"/>
              </a:lnSpc>
              <a:spcBef>
                <a:spcPts val="150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1pPr>
            <a:lvl2pPr marL="914400" marR="0" lvl="1"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2pPr>
            <a:lvl3pPr marL="1371600" marR="0" lvl="2"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3pPr>
            <a:lvl4pPr marL="1828800" marR="0" lvl="3"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71" name="Google Shape;71;p17"/>
          <p:cNvSpPr txBox="1">
            <a:spLocks noGrp="1"/>
          </p:cNvSpPr>
          <p:nvPr>
            <p:ph type="body" idx="2"/>
          </p:nvPr>
        </p:nvSpPr>
        <p:spPr>
          <a:xfrm>
            <a:off x="9557670" y="3693654"/>
            <a:ext cx="7866718" cy="5328843"/>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50000"/>
              </a:lnSpc>
              <a:spcBef>
                <a:spcPts val="150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1pPr>
            <a:lvl2pPr marL="914400" marR="0" lvl="1"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2pPr>
            <a:lvl3pPr marL="1371600" marR="0" lvl="2"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3pPr>
            <a:lvl4pPr marL="1828800" marR="0" lvl="3"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4pPr>
            <a:lvl5pPr marL="2286000" marR="0" lvl="4" indent="-330200" algn="l" rtl="0">
              <a:lnSpc>
                <a:spcPct val="150000"/>
              </a:lnSpc>
              <a:spcBef>
                <a:spcPts val="750"/>
              </a:spcBef>
              <a:spcAft>
                <a:spcPts val="0"/>
              </a:spcAft>
              <a:buClr>
                <a:schemeClr val="dk1"/>
              </a:buClr>
              <a:buSzPts val="1600"/>
              <a:buFont typeface="Arial"/>
              <a:buChar char="•"/>
              <a:defRPr sz="1600" b="0" i="0" u="none" strike="noStrike" cap="none">
                <a:solidFill>
                  <a:schemeClr val="dk1"/>
                </a:solidFill>
                <a:latin typeface="Lato"/>
                <a:ea typeface="Lato"/>
                <a:cs typeface="Lato"/>
                <a:sym typeface="Lato"/>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72" name="Google Shape;72;p17"/>
          <p:cNvSpPr/>
          <p:nvPr/>
        </p:nvSpPr>
        <p:spPr>
          <a:xfrm>
            <a:off x="240672" y="649985"/>
            <a:ext cx="523178" cy="52317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 name="Google Shape;73;p17"/>
          <p:cNvSpPr txBox="1">
            <a:spLocks noGrp="1"/>
          </p:cNvSpPr>
          <p:nvPr>
            <p:ph type="body" idx="3"/>
          </p:nvPr>
        </p:nvSpPr>
        <p:spPr>
          <a:xfrm>
            <a:off x="880224" y="3090772"/>
            <a:ext cx="7898003" cy="44075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2000"/>
              <a:buFont typeface="Arial"/>
              <a:buNone/>
              <a:defRPr sz="2000" b="1"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74" name="Google Shape;74;p17"/>
          <p:cNvSpPr txBox="1">
            <a:spLocks noGrp="1"/>
          </p:cNvSpPr>
          <p:nvPr>
            <p:ph type="body" idx="4"/>
          </p:nvPr>
        </p:nvSpPr>
        <p:spPr>
          <a:xfrm>
            <a:off x="9537528" y="3090772"/>
            <a:ext cx="7866718" cy="44075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2000"/>
              <a:buFont typeface="Arial"/>
              <a:buNone/>
              <a:defRPr sz="2000" b="1"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75" name="Google Shape;75;p17"/>
          <p:cNvSpPr txBox="1">
            <a:spLocks noGrp="1"/>
          </p:cNvSpPr>
          <p:nvPr>
            <p:ph type="body" idx="5"/>
          </p:nvPr>
        </p:nvSpPr>
        <p:spPr>
          <a:xfrm>
            <a:off x="899251" y="715858"/>
            <a:ext cx="8244749" cy="391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76" name="Google Shape;76;p17"/>
          <p:cNvSpPr txBox="1">
            <a:spLocks noGrp="1"/>
          </p:cNvSpPr>
          <p:nvPr>
            <p:ph type="title"/>
          </p:nvPr>
        </p:nvSpPr>
        <p:spPr>
          <a:xfrm>
            <a:off x="899250" y="1264503"/>
            <a:ext cx="16525137" cy="1061602"/>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7" name="Google Shape;77;p17"/>
          <p:cNvSpPr txBox="1">
            <a:spLocks noGrp="1"/>
          </p:cNvSpPr>
          <p:nvPr>
            <p:ph type="dt" idx="10"/>
          </p:nvPr>
        </p:nvSpPr>
        <p:spPr>
          <a:xfrm>
            <a:off x="2161610" y="9550400"/>
            <a:ext cx="1025231"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6057900" y="9534525"/>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48_Custom Layout">
  <p:cSld name="48_Custom Layout">
    <p:spTree>
      <p:nvGrpSpPr>
        <p:cNvPr id="1" name="Shape 79"/>
        <p:cNvGrpSpPr/>
        <p:nvPr/>
      </p:nvGrpSpPr>
      <p:grpSpPr>
        <a:xfrm>
          <a:off x="0" y="0"/>
          <a:ext cx="0" cy="0"/>
          <a:chOff x="0" y="0"/>
          <a:chExt cx="0" cy="0"/>
        </a:xfrm>
      </p:grpSpPr>
      <p:sp>
        <p:nvSpPr>
          <p:cNvPr id="80" name="Google Shape;80;p18"/>
          <p:cNvSpPr>
            <a:spLocks noGrp="1"/>
          </p:cNvSpPr>
          <p:nvPr>
            <p:ph type="pic" idx="2"/>
          </p:nvPr>
        </p:nvSpPr>
        <p:spPr>
          <a:xfrm>
            <a:off x="6623027" y="1248845"/>
            <a:ext cx="4709538" cy="4514132"/>
          </a:xfrm>
          <a:prstGeom prst="rect">
            <a:avLst/>
          </a:prstGeom>
          <a:noFill/>
          <a:ln>
            <a:noFill/>
          </a:ln>
        </p:spPr>
      </p:sp>
      <p:sp>
        <p:nvSpPr>
          <p:cNvPr id="81" name="Google Shape;81;p18"/>
          <p:cNvSpPr txBox="1">
            <a:spLocks noGrp="1"/>
          </p:cNvSpPr>
          <p:nvPr>
            <p:ph type="body" idx="1"/>
          </p:nvPr>
        </p:nvSpPr>
        <p:spPr>
          <a:xfrm>
            <a:off x="863600" y="6009021"/>
            <a:ext cx="16285148" cy="310934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50000"/>
              </a:lnSpc>
              <a:spcBef>
                <a:spcPts val="1500"/>
              </a:spcBef>
              <a:spcAft>
                <a:spcPts val="0"/>
              </a:spcAft>
              <a:buClr>
                <a:schemeClr val="dk1"/>
              </a:buClr>
              <a:buSzPts val="1600"/>
              <a:buFont typeface="Arial"/>
              <a:buNone/>
              <a:defRPr sz="1600" b="0"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82" name="Google Shape;82;p18"/>
          <p:cNvSpPr txBox="1">
            <a:spLocks noGrp="1"/>
          </p:cNvSpPr>
          <p:nvPr>
            <p:ph type="body" idx="3"/>
          </p:nvPr>
        </p:nvSpPr>
        <p:spPr>
          <a:xfrm>
            <a:off x="899251" y="715858"/>
            <a:ext cx="8244749" cy="3914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1pPr>
            <a:lvl2pPr marL="914400" marR="0" lvl="1" indent="-457200" algn="l" rtl="0">
              <a:lnSpc>
                <a:spcPct val="90000"/>
              </a:lnSpc>
              <a:spcBef>
                <a:spcPts val="75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2pPr>
            <a:lvl3pPr marL="1371600" marR="0" lvl="2" indent="-419100" algn="l" rtl="0">
              <a:lnSpc>
                <a:spcPct val="90000"/>
              </a:lnSpc>
              <a:spcBef>
                <a:spcPts val="75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3pPr>
            <a:lvl4pPr marL="1828800" marR="0" lvl="3"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90000"/>
              </a:lnSpc>
              <a:spcBef>
                <a:spcPts val="75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83" name="Google Shape;83;p18"/>
          <p:cNvSpPr txBox="1">
            <a:spLocks noGrp="1"/>
          </p:cNvSpPr>
          <p:nvPr>
            <p:ph type="title"/>
          </p:nvPr>
        </p:nvSpPr>
        <p:spPr>
          <a:xfrm>
            <a:off x="899251" y="1264502"/>
            <a:ext cx="5351647" cy="44984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800"/>
              <a:buFont typeface="Montserrat"/>
              <a:buNone/>
              <a:defRPr sz="4800" b="1" i="0" u="none" strike="noStrike" cap="none">
                <a:solidFill>
                  <a:schemeClr val="dk1"/>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4" name="Google Shape;84;p18"/>
          <p:cNvSpPr/>
          <p:nvPr/>
        </p:nvSpPr>
        <p:spPr>
          <a:xfrm>
            <a:off x="240672" y="649985"/>
            <a:ext cx="523178" cy="52317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18"/>
          <p:cNvSpPr txBox="1">
            <a:spLocks noGrp="1"/>
          </p:cNvSpPr>
          <p:nvPr>
            <p:ph type="dt" idx="10"/>
          </p:nvPr>
        </p:nvSpPr>
        <p:spPr>
          <a:xfrm>
            <a:off x="2161610" y="9550400"/>
            <a:ext cx="1025231"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8"/>
          <p:cNvSpPr txBox="1">
            <a:spLocks noGrp="1"/>
          </p:cNvSpPr>
          <p:nvPr>
            <p:ph type="ftr" idx="11"/>
          </p:nvPr>
        </p:nvSpPr>
        <p:spPr>
          <a:xfrm>
            <a:off x="6057900" y="9534525"/>
            <a:ext cx="6172200" cy="54768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a:spLocks noGrp="1"/>
          </p:cNvSpPr>
          <p:nvPr>
            <p:ph type="pic" idx="4"/>
          </p:nvPr>
        </p:nvSpPr>
        <p:spPr>
          <a:xfrm>
            <a:off x="12004495" y="1248845"/>
            <a:ext cx="4709538" cy="4514132"/>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p:nvPr/>
        </p:nvSpPr>
        <p:spPr>
          <a:xfrm>
            <a:off x="380074" y="9639092"/>
            <a:ext cx="141417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D" sz="1600" b="0" i="0" u="none" strike="noStrike" cap="none">
                <a:solidFill>
                  <a:srgbClr val="D1D1D1"/>
                </a:solidFill>
                <a:latin typeface="Lato"/>
                <a:ea typeface="Lato"/>
                <a:cs typeface="Lato"/>
                <a:sym typeface="Lato"/>
              </a:rPr>
              <a:t>©</a:t>
            </a:r>
            <a:r>
              <a:rPr lang="en-ID" sz="1100" b="0" i="0" u="none" strike="noStrike" cap="none">
                <a:solidFill>
                  <a:srgbClr val="D1D1D1"/>
                </a:solidFill>
                <a:latin typeface="Lato"/>
                <a:ea typeface="Lato"/>
                <a:cs typeface="Lato"/>
                <a:sym typeface="Lato"/>
              </a:rPr>
              <a:t> </a:t>
            </a:r>
            <a:r>
              <a:rPr lang="en-ID" sz="1200" b="0" i="0" u="none" strike="noStrike" cap="none">
                <a:solidFill>
                  <a:srgbClr val="D1D1D1"/>
                </a:solidFill>
                <a:latin typeface="Lato"/>
                <a:ea typeface="Lato"/>
                <a:cs typeface="Lato"/>
                <a:sym typeface="Lato"/>
              </a:rPr>
              <a:t>APPTAKE</a:t>
            </a:r>
            <a:endParaRPr sz="1100" b="0">
              <a:solidFill>
                <a:srgbClr val="D1D1D1"/>
              </a:solidFill>
              <a:latin typeface="Lato"/>
              <a:ea typeface="Lato"/>
              <a:cs typeface="Lato"/>
              <a:sym typeface="Lato"/>
            </a:endParaRPr>
          </a:p>
        </p:txBody>
      </p:sp>
      <p:sp>
        <p:nvSpPr>
          <p:cNvPr id="11" name="Google Shape;11;p9"/>
          <p:cNvSpPr txBox="1"/>
          <p:nvPr/>
        </p:nvSpPr>
        <p:spPr>
          <a:xfrm>
            <a:off x="17407881" y="290324"/>
            <a:ext cx="4667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fld id="{00000000-1234-1234-1234-123412341234}" type="slidenum">
              <a:rPr lang="en-ID" sz="1800" b="0">
                <a:solidFill>
                  <a:srgbClr val="D1D1D1"/>
                </a:solidFill>
                <a:latin typeface="Lato"/>
                <a:ea typeface="Lato"/>
                <a:cs typeface="Lato"/>
                <a:sym typeface="Lato"/>
              </a:rPr>
              <a:t>‹#›</a:t>
            </a:fld>
            <a:endParaRPr sz="2400" b="0">
              <a:solidFill>
                <a:srgbClr val="D1D1D1"/>
              </a:solidFill>
              <a:latin typeface="Lato"/>
              <a:ea typeface="Lato"/>
              <a:cs typeface="Lato"/>
              <a:sym typeface="Lato"/>
            </a:endParaRPr>
          </a:p>
        </p:txBody>
      </p:sp>
      <p:sp>
        <p:nvSpPr>
          <p:cNvPr id="12" name="Google Shape;12;p9"/>
          <p:cNvSpPr/>
          <p:nvPr/>
        </p:nvSpPr>
        <p:spPr>
          <a:xfrm>
            <a:off x="18771329" y="0"/>
            <a:ext cx="2599308" cy="285286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Arial"/>
              <a:ea typeface="Arial"/>
              <a:cs typeface="Arial"/>
              <a:sym typeface="Arial"/>
            </a:endParaRPr>
          </a:p>
        </p:txBody>
      </p:sp>
      <p:sp>
        <p:nvSpPr>
          <p:cNvPr id="13" name="Google Shape;13;p9"/>
          <p:cNvSpPr/>
          <p:nvPr/>
        </p:nvSpPr>
        <p:spPr>
          <a:xfrm>
            <a:off x="18909266" y="0"/>
            <a:ext cx="2461370" cy="2852860"/>
          </a:xfrm>
          <a:prstGeom prst="rect">
            <a:avLst/>
          </a:prstGeom>
          <a:noFill/>
          <a:ln>
            <a:noFill/>
          </a:ln>
        </p:spPr>
        <p:txBody>
          <a:bodyPr spcFirstLastPara="1" wrap="square" lIns="36000" tIns="36000" rIns="36000" bIns="36000" anchor="t" anchorCtr="0">
            <a:noAutofit/>
          </a:bodyPr>
          <a:lstStyle/>
          <a:p>
            <a:pPr marL="0" marR="0" lvl="0" indent="0" algn="l" rtl="0">
              <a:spcBef>
                <a:spcPts val="0"/>
              </a:spcBef>
              <a:spcAft>
                <a:spcPts val="0"/>
              </a:spcAft>
              <a:buClr>
                <a:schemeClr val="dk1"/>
              </a:buClr>
              <a:buSzPts val="1000"/>
              <a:buFont typeface="Calibri"/>
              <a:buNone/>
            </a:pPr>
            <a:endParaRPr sz="1000" b="1" i="0" u="none" strike="noStrike" cap="none">
              <a:solidFill>
                <a:schemeClr val="lt1"/>
              </a:solidFill>
              <a:latin typeface="Lato"/>
              <a:ea typeface="Lato"/>
              <a:cs typeface="Lato"/>
              <a:sym typeface="Lato"/>
            </a:endParaRPr>
          </a:p>
          <a:p>
            <a:pPr marL="0" marR="0" lvl="0" indent="0" algn="l" rtl="0">
              <a:spcBef>
                <a:spcPts val="0"/>
              </a:spcBef>
              <a:spcAft>
                <a:spcPts val="0"/>
              </a:spcAft>
              <a:buClr>
                <a:schemeClr val="dk1"/>
              </a:buClr>
              <a:buSzPts val="1000"/>
              <a:buFont typeface="Lato"/>
              <a:buNone/>
            </a:pPr>
            <a:r>
              <a:rPr lang="en-ID" sz="1000" b="1" i="0" u="none" strike="noStrike" cap="none">
                <a:solidFill>
                  <a:schemeClr val="dk1"/>
                </a:solidFill>
                <a:latin typeface="Lato"/>
                <a:ea typeface="Lato"/>
                <a:cs typeface="Lato"/>
                <a:sym typeface="Lato"/>
              </a:rPr>
              <a:t>Font</a:t>
            </a:r>
            <a:endParaRPr sz="1800">
              <a:solidFill>
                <a:schemeClr val="dk1"/>
              </a:solidFill>
              <a:latin typeface="Lato"/>
              <a:ea typeface="Lato"/>
              <a:cs typeface="Lato"/>
              <a:sym typeface="Lato"/>
            </a:endParaRPr>
          </a:p>
          <a:p>
            <a:pPr marL="0" marR="0" lvl="0" indent="0" algn="l" rtl="0">
              <a:spcBef>
                <a:spcPts val="0"/>
              </a:spcBef>
              <a:spcAft>
                <a:spcPts val="0"/>
              </a:spcAft>
              <a:buClr>
                <a:schemeClr val="dk1"/>
              </a:buClr>
              <a:buSzPts val="1000"/>
              <a:buFont typeface="Lato"/>
              <a:buNone/>
            </a:pPr>
            <a:r>
              <a:rPr lang="en-ID" sz="1000" b="0" i="0" u="none" strike="noStrike" cap="none">
                <a:solidFill>
                  <a:schemeClr val="dk1"/>
                </a:solidFill>
                <a:latin typeface="Lato"/>
                <a:ea typeface="Lato"/>
                <a:cs typeface="Lato"/>
                <a:sym typeface="Lato"/>
              </a:rPr>
              <a:t>Headline: Montserrat / 48 pt</a:t>
            </a:r>
            <a:endParaRPr sz="1800">
              <a:solidFill>
                <a:schemeClr val="dk1"/>
              </a:solidFill>
              <a:latin typeface="Lato"/>
              <a:ea typeface="Lato"/>
              <a:cs typeface="Lato"/>
              <a:sym typeface="Lato"/>
            </a:endParaRPr>
          </a:p>
          <a:p>
            <a:pPr marL="0" marR="0" lvl="0" indent="0" algn="l" rtl="0">
              <a:spcBef>
                <a:spcPts val="0"/>
              </a:spcBef>
              <a:spcAft>
                <a:spcPts val="0"/>
              </a:spcAft>
              <a:buClr>
                <a:schemeClr val="dk1"/>
              </a:buClr>
              <a:buSzPts val="1000"/>
              <a:buFont typeface="Lato"/>
              <a:buNone/>
            </a:pPr>
            <a:r>
              <a:rPr lang="en-ID" sz="1000" b="0" i="0" u="none" strike="noStrike" cap="none">
                <a:solidFill>
                  <a:schemeClr val="dk1"/>
                </a:solidFill>
                <a:latin typeface="Lato"/>
                <a:ea typeface="Lato"/>
                <a:cs typeface="Lato"/>
                <a:sym typeface="Lato"/>
              </a:rPr>
              <a:t>Text: Lato / 16 pt</a:t>
            </a:r>
            <a:endParaRPr sz="1800">
              <a:solidFill>
                <a:schemeClr val="dk1"/>
              </a:solidFill>
              <a:latin typeface="Lato"/>
              <a:ea typeface="Lato"/>
              <a:cs typeface="Lato"/>
              <a:sym typeface="Lato"/>
            </a:endParaRPr>
          </a:p>
          <a:p>
            <a:pPr marL="0" marR="0" lvl="0" indent="0" algn="l" rtl="0">
              <a:spcBef>
                <a:spcPts val="0"/>
              </a:spcBef>
              <a:spcAft>
                <a:spcPts val="0"/>
              </a:spcAft>
              <a:buClr>
                <a:schemeClr val="dk1"/>
              </a:buClr>
              <a:buSzPts val="1000"/>
              <a:buFont typeface="Calibri"/>
              <a:buNone/>
            </a:pPr>
            <a:endParaRPr sz="1000" b="0" i="0" u="none" strike="noStrike" cap="none">
              <a:solidFill>
                <a:schemeClr val="dk1"/>
              </a:solidFill>
              <a:latin typeface="Lato"/>
              <a:ea typeface="Lato"/>
              <a:cs typeface="Lato"/>
              <a:sym typeface="Lato"/>
            </a:endParaRPr>
          </a:p>
          <a:p>
            <a:pPr marL="0" marR="0" lvl="0" indent="0" algn="l" rtl="0">
              <a:spcBef>
                <a:spcPts val="0"/>
              </a:spcBef>
              <a:spcAft>
                <a:spcPts val="0"/>
              </a:spcAft>
              <a:buClr>
                <a:schemeClr val="dk1"/>
              </a:buClr>
              <a:buSzPts val="1000"/>
              <a:buFont typeface="Lato"/>
              <a:buNone/>
            </a:pPr>
            <a:r>
              <a:rPr lang="en-ID" sz="1000" b="1" i="0" u="none" strike="noStrike" cap="none">
                <a:solidFill>
                  <a:schemeClr val="dk1"/>
                </a:solidFill>
                <a:latin typeface="Lato"/>
                <a:ea typeface="Lato"/>
                <a:cs typeface="Lato"/>
                <a:sym typeface="Lato"/>
              </a:rPr>
              <a:t>Primary Colours</a:t>
            </a:r>
            <a:endParaRPr sz="1800">
              <a:solidFill>
                <a:schemeClr val="dk1"/>
              </a:solidFill>
              <a:latin typeface="Lato"/>
              <a:ea typeface="Lato"/>
              <a:cs typeface="Lato"/>
              <a:sym typeface="Lato"/>
            </a:endParaRPr>
          </a:p>
          <a:p>
            <a:pPr marL="0" marR="0" lvl="0" indent="0" algn="l" rtl="0">
              <a:spcBef>
                <a:spcPts val="0"/>
              </a:spcBef>
              <a:spcAft>
                <a:spcPts val="0"/>
              </a:spcAft>
              <a:buClr>
                <a:schemeClr val="dk1"/>
              </a:buClr>
              <a:buSzPts val="1000"/>
              <a:buFont typeface="Lato"/>
              <a:buNone/>
            </a:pPr>
            <a:r>
              <a:rPr lang="en-ID" sz="1000" b="0" i="0" u="none" strike="noStrike" cap="none">
                <a:solidFill>
                  <a:schemeClr val="dk1"/>
                </a:solidFill>
                <a:latin typeface="Lato"/>
                <a:ea typeface="Lato"/>
                <a:cs typeface="Lato"/>
                <a:sym typeface="Lato"/>
              </a:rPr>
              <a:t>	Blue: 31 / 78 / 121</a:t>
            </a:r>
            <a:endParaRPr sz="1800">
              <a:solidFill>
                <a:schemeClr val="dk1"/>
              </a:solidFill>
              <a:latin typeface="Lato"/>
              <a:ea typeface="Lato"/>
              <a:cs typeface="Lato"/>
              <a:sym typeface="Lato"/>
            </a:endParaRPr>
          </a:p>
          <a:p>
            <a:pPr marL="0" marR="0" lvl="0" indent="0" algn="l" rtl="0">
              <a:spcBef>
                <a:spcPts val="0"/>
              </a:spcBef>
              <a:spcAft>
                <a:spcPts val="0"/>
              </a:spcAft>
              <a:buClr>
                <a:schemeClr val="dk1"/>
              </a:buClr>
              <a:buSzPts val="1000"/>
              <a:buFont typeface="Lato"/>
              <a:buNone/>
            </a:pPr>
            <a:r>
              <a:rPr lang="en-ID" sz="1000" b="0" i="0" u="none" strike="noStrike" cap="none">
                <a:solidFill>
                  <a:schemeClr val="dk1"/>
                </a:solidFill>
                <a:latin typeface="Lato"/>
                <a:ea typeface="Lato"/>
                <a:cs typeface="Lato"/>
                <a:sym typeface="Lato"/>
              </a:rPr>
              <a:t>	Lighter Blue: 32 / 102 / 147</a:t>
            </a:r>
            <a:endParaRPr sz="1800">
              <a:solidFill>
                <a:schemeClr val="dk1"/>
              </a:solidFill>
              <a:latin typeface="Lato"/>
              <a:ea typeface="Lato"/>
              <a:cs typeface="Lato"/>
              <a:sym typeface="Lato"/>
            </a:endParaRPr>
          </a:p>
          <a:p>
            <a:pPr marL="0" marR="0" lvl="0" indent="0" algn="l" rtl="0">
              <a:lnSpc>
                <a:spcPct val="100000"/>
              </a:lnSpc>
              <a:spcBef>
                <a:spcPts val="0"/>
              </a:spcBef>
              <a:spcAft>
                <a:spcPts val="0"/>
              </a:spcAft>
              <a:buClr>
                <a:schemeClr val="dk1"/>
              </a:buClr>
              <a:buSzPts val="1000"/>
              <a:buFont typeface="Arial"/>
              <a:buNone/>
            </a:pPr>
            <a:r>
              <a:rPr lang="en-ID" sz="1000" b="0" i="0" u="none" strike="noStrike" cap="none">
                <a:solidFill>
                  <a:schemeClr val="dk1"/>
                </a:solidFill>
                <a:latin typeface="Lato"/>
                <a:ea typeface="Lato"/>
                <a:cs typeface="Lato"/>
                <a:sym typeface="Lato"/>
              </a:rPr>
              <a:t>	Yellow: 25 / 195 / 1</a:t>
            </a:r>
            <a:endParaRPr sz="1800">
              <a:solidFill>
                <a:schemeClr val="dk1"/>
              </a:solidFill>
              <a:latin typeface="Lato"/>
              <a:ea typeface="Lato"/>
              <a:cs typeface="Lato"/>
              <a:sym typeface="Lato"/>
            </a:endParaRPr>
          </a:p>
          <a:p>
            <a:pPr marL="0" marR="0" lvl="0" indent="0" algn="l" rtl="0">
              <a:spcBef>
                <a:spcPts val="0"/>
              </a:spcBef>
              <a:spcAft>
                <a:spcPts val="0"/>
              </a:spcAft>
              <a:buClr>
                <a:schemeClr val="dk1"/>
              </a:buClr>
              <a:buSzPts val="1000"/>
              <a:buFont typeface="Calibri"/>
              <a:buNone/>
            </a:pPr>
            <a:endParaRPr sz="1000" b="0"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chemeClr val="dk1"/>
              </a:buClr>
              <a:buSzPts val="1000"/>
              <a:buFont typeface="Arial"/>
              <a:buNone/>
            </a:pPr>
            <a:r>
              <a:rPr lang="en-ID" sz="1000" b="1" i="0" u="none" strike="noStrike" cap="none">
                <a:solidFill>
                  <a:schemeClr val="dk1"/>
                </a:solidFill>
                <a:latin typeface="Lato"/>
                <a:ea typeface="Lato"/>
                <a:cs typeface="Lato"/>
                <a:sym typeface="Lato"/>
              </a:rPr>
              <a:t>Secondary Colours</a:t>
            </a:r>
            <a:endParaRPr sz="1800">
              <a:solidFill>
                <a:schemeClr val="dk1"/>
              </a:solidFill>
              <a:latin typeface="Lato"/>
              <a:ea typeface="Lato"/>
              <a:cs typeface="Lato"/>
              <a:sym typeface="Lato"/>
            </a:endParaRPr>
          </a:p>
          <a:p>
            <a:pPr marL="0" marR="0" lvl="0" indent="0" algn="l" rtl="0">
              <a:spcBef>
                <a:spcPts val="0"/>
              </a:spcBef>
              <a:spcAft>
                <a:spcPts val="0"/>
              </a:spcAft>
              <a:buClr>
                <a:schemeClr val="dk1"/>
              </a:buClr>
              <a:buSzPts val="1000"/>
              <a:buFont typeface="Lato"/>
              <a:buNone/>
            </a:pPr>
            <a:r>
              <a:rPr lang="en-ID" sz="1000" b="0" i="0" u="none" strike="noStrike" cap="none">
                <a:solidFill>
                  <a:schemeClr val="dk1"/>
                </a:solidFill>
                <a:latin typeface="Lato"/>
                <a:ea typeface="Lato"/>
                <a:cs typeface="Lato"/>
                <a:sym typeface="Lato"/>
              </a:rPr>
              <a:t>	Aqua: 35/ 139 / 159</a:t>
            </a:r>
            <a:endParaRPr sz="1800">
              <a:solidFill>
                <a:schemeClr val="dk1"/>
              </a:solidFill>
              <a:latin typeface="Lato"/>
              <a:ea typeface="Lato"/>
              <a:cs typeface="Lato"/>
              <a:sym typeface="Lato"/>
            </a:endParaRPr>
          </a:p>
          <a:p>
            <a:pPr marL="0" marR="0" lvl="0" indent="0" algn="l" rtl="0">
              <a:spcBef>
                <a:spcPts val="0"/>
              </a:spcBef>
              <a:spcAft>
                <a:spcPts val="0"/>
              </a:spcAft>
              <a:buClr>
                <a:schemeClr val="dk1"/>
              </a:buClr>
              <a:buSzPts val="1000"/>
              <a:buFont typeface="Lato"/>
              <a:buNone/>
            </a:pPr>
            <a:r>
              <a:rPr lang="en-ID" sz="1000" b="0" i="0" u="none" strike="noStrike" cap="none">
                <a:solidFill>
                  <a:schemeClr val="dk1"/>
                </a:solidFill>
                <a:latin typeface="Lato"/>
                <a:ea typeface="Lato"/>
                <a:cs typeface="Lato"/>
                <a:sym typeface="Lato"/>
              </a:rPr>
              <a:t>	Light Aqua: 43 / 174 / 184</a:t>
            </a:r>
            <a:endParaRPr sz="1800">
              <a:solidFill>
                <a:schemeClr val="dk1"/>
              </a:solidFill>
              <a:latin typeface="Lato"/>
              <a:ea typeface="Lato"/>
              <a:cs typeface="Lato"/>
              <a:sym typeface="Lato"/>
            </a:endParaRPr>
          </a:p>
          <a:p>
            <a:pPr marL="0" marR="0" lvl="0" indent="0" algn="l" rtl="0">
              <a:spcBef>
                <a:spcPts val="0"/>
              </a:spcBef>
              <a:spcAft>
                <a:spcPts val="0"/>
              </a:spcAft>
              <a:buClr>
                <a:schemeClr val="dk1"/>
              </a:buClr>
              <a:buSzPts val="1000"/>
              <a:buFont typeface="Lato"/>
              <a:buNone/>
            </a:pPr>
            <a:r>
              <a:rPr lang="en-ID" sz="1000" b="0" i="0" u="none" strike="noStrike" cap="none">
                <a:solidFill>
                  <a:schemeClr val="dk1"/>
                </a:solidFill>
                <a:latin typeface="Lato"/>
                <a:ea typeface="Lato"/>
                <a:cs typeface="Lato"/>
                <a:sym typeface="Lato"/>
              </a:rPr>
              <a:t>	Light Aqua bis: 39 / 192 / 190</a:t>
            </a:r>
            <a:endParaRPr sz="1800">
              <a:solidFill>
                <a:schemeClr val="dk1"/>
              </a:solidFill>
              <a:latin typeface="Lato"/>
              <a:ea typeface="Lato"/>
              <a:cs typeface="Lato"/>
              <a:sym typeface="Lato"/>
            </a:endParaRPr>
          </a:p>
          <a:p>
            <a:pPr marL="0" marR="0" lvl="0" indent="0" algn="l" rtl="0">
              <a:spcBef>
                <a:spcPts val="0"/>
              </a:spcBef>
              <a:spcAft>
                <a:spcPts val="0"/>
              </a:spcAft>
              <a:buClr>
                <a:schemeClr val="dk1"/>
              </a:buClr>
              <a:buSzPts val="1000"/>
              <a:buFont typeface="Calibri"/>
              <a:buNone/>
            </a:pPr>
            <a:endParaRPr sz="1000" b="0" i="0" u="none" strike="noStrike" cap="none">
              <a:solidFill>
                <a:schemeClr val="dk1"/>
              </a:solidFill>
              <a:latin typeface="Lato"/>
              <a:ea typeface="Lato"/>
              <a:cs typeface="Lato"/>
              <a:sym typeface="Lato"/>
            </a:endParaRPr>
          </a:p>
          <a:p>
            <a:pPr marL="0" marR="0" lvl="0" indent="0" algn="l" rtl="0">
              <a:spcBef>
                <a:spcPts val="0"/>
              </a:spcBef>
              <a:spcAft>
                <a:spcPts val="0"/>
              </a:spcAft>
              <a:buClr>
                <a:schemeClr val="dk1"/>
              </a:buClr>
              <a:buSzPts val="1000"/>
              <a:buFont typeface="Lato"/>
              <a:buNone/>
            </a:pPr>
            <a:r>
              <a:rPr lang="en-ID" sz="1000" b="1" i="0" u="none" strike="noStrike" cap="none">
                <a:solidFill>
                  <a:schemeClr val="dk1"/>
                </a:solidFill>
                <a:latin typeface="Lato"/>
                <a:ea typeface="Lato"/>
                <a:cs typeface="Lato"/>
                <a:sym typeface="Lato"/>
              </a:rPr>
              <a:t>Supporting Colours</a:t>
            </a:r>
            <a:endParaRPr sz="1800">
              <a:solidFill>
                <a:schemeClr val="dk1"/>
              </a:solidFill>
              <a:latin typeface="Lato"/>
              <a:ea typeface="Lato"/>
              <a:cs typeface="Lato"/>
              <a:sym typeface="Lato"/>
            </a:endParaRPr>
          </a:p>
          <a:p>
            <a:pPr marL="0" marR="0" lvl="0" indent="0" algn="l" rtl="0">
              <a:spcBef>
                <a:spcPts val="0"/>
              </a:spcBef>
              <a:spcAft>
                <a:spcPts val="0"/>
              </a:spcAft>
              <a:buClr>
                <a:schemeClr val="dk1"/>
              </a:buClr>
              <a:buSzPts val="1000"/>
              <a:buFont typeface="Lato"/>
              <a:buNone/>
            </a:pPr>
            <a:r>
              <a:rPr lang="en-ID" sz="1000" b="0" i="0" u="none" strike="noStrike" cap="none">
                <a:solidFill>
                  <a:schemeClr val="dk1"/>
                </a:solidFill>
                <a:latin typeface="Lato"/>
                <a:ea typeface="Lato"/>
                <a:cs typeface="Lato"/>
                <a:sym typeface="Lato"/>
              </a:rPr>
              <a:t>	Black: 0 / 0 / 0</a:t>
            </a:r>
            <a:endParaRPr sz="1800">
              <a:solidFill>
                <a:schemeClr val="dk1"/>
              </a:solidFill>
              <a:latin typeface="Lato"/>
              <a:ea typeface="Lato"/>
              <a:cs typeface="Lato"/>
              <a:sym typeface="Lato"/>
            </a:endParaRPr>
          </a:p>
        </p:txBody>
      </p:sp>
      <p:sp>
        <p:nvSpPr>
          <p:cNvPr id="14" name="Google Shape;14;p9"/>
          <p:cNvSpPr/>
          <p:nvPr/>
        </p:nvSpPr>
        <p:spPr>
          <a:xfrm>
            <a:off x="18959945" y="969818"/>
            <a:ext cx="381000" cy="12469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 name="Google Shape;15;p9"/>
          <p:cNvSpPr/>
          <p:nvPr/>
        </p:nvSpPr>
        <p:spPr>
          <a:xfrm>
            <a:off x="18959945" y="1122218"/>
            <a:ext cx="381000" cy="12469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 name="Google Shape;16;p9"/>
          <p:cNvSpPr/>
          <p:nvPr/>
        </p:nvSpPr>
        <p:spPr>
          <a:xfrm>
            <a:off x="18959945" y="1274618"/>
            <a:ext cx="381000" cy="124691"/>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17;p9"/>
          <p:cNvSpPr/>
          <p:nvPr/>
        </p:nvSpPr>
        <p:spPr>
          <a:xfrm>
            <a:off x="18959945" y="1724891"/>
            <a:ext cx="381000" cy="124691"/>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 name="Google Shape;18;p9"/>
          <p:cNvSpPr/>
          <p:nvPr/>
        </p:nvSpPr>
        <p:spPr>
          <a:xfrm>
            <a:off x="18959945" y="1884218"/>
            <a:ext cx="381000" cy="12469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 name="Google Shape;19;p9"/>
          <p:cNvSpPr/>
          <p:nvPr/>
        </p:nvSpPr>
        <p:spPr>
          <a:xfrm>
            <a:off x="18959945" y="2036618"/>
            <a:ext cx="381000" cy="12469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 name="Google Shape;20;p9"/>
          <p:cNvSpPr/>
          <p:nvPr/>
        </p:nvSpPr>
        <p:spPr>
          <a:xfrm>
            <a:off x="18959945" y="2501839"/>
            <a:ext cx="381000" cy="12469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9"/>
          <p:cNvSpPr txBox="1">
            <a:spLocks noGrp="1"/>
          </p:cNvSpPr>
          <p:nvPr>
            <p:ph type="dt" idx="10"/>
          </p:nvPr>
        </p:nvSpPr>
        <p:spPr>
          <a:xfrm>
            <a:off x="2161610" y="9550400"/>
            <a:ext cx="1025231" cy="54768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9"/>
          <p:cNvSpPr txBox="1">
            <a:spLocks noGrp="1"/>
          </p:cNvSpPr>
          <p:nvPr>
            <p:ph type="ftr" idx="11"/>
          </p:nvPr>
        </p:nvSpPr>
        <p:spPr>
          <a:xfrm>
            <a:off x="6057900" y="9534525"/>
            <a:ext cx="6172200" cy="54768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cxnSp>
        <p:nvCxnSpPr>
          <p:cNvPr id="23" name="Google Shape;23;p9"/>
          <p:cNvCxnSpPr/>
          <p:nvPr/>
        </p:nvCxnSpPr>
        <p:spPr>
          <a:xfrm>
            <a:off x="0" y="9614734"/>
            <a:ext cx="1957137" cy="0"/>
          </a:xfrm>
          <a:prstGeom prst="straightConnector1">
            <a:avLst/>
          </a:prstGeom>
          <a:noFill/>
          <a:ln w="12700" cap="flat" cmpd="sng">
            <a:solidFill>
              <a:schemeClr val="accent6"/>
            </a:solidFill>
            <a:prstDash val="solid"/>
            <a:miter lim="800000"/>
            <a:headEnd type="none" w="sm" len="sm"/>
            <a:tailEnd type="none" w="sm" len="sm"/>
          </a:ln>
        </p:spPr>
      </p:cxnSp>
      <p:cxnSp>
        <p:nvCxnSpPr>
          <p:cNvPr id="24" name="Google Shape;24;p9"/>
          <p:cNvCxnSpPr/>
          <p:nvPr/>
        </p:nvCxnSpPr>
        <p:spPr>
          <a:xfrm>
            <a:off x="-32084" y="9534523"/>
            <a:ext cx="1187116" cy="0"/>
          </a:xfrm>
          <a:prstGeom prst="straightConnector1">
            <a:avLst/>
          </a:prstGeom>
          <a:noFill/>
          <a:ln w="12700" cap="flat" cmpd="sng">
            <a:solidFill>
              <a:schemeClr val="accen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240">
          <p15:clr>
            <a:srgbClr val="F26B43"/>
          </p15:clr>
        </p15:guide>
        <p15:guide id="2" pos="544">
          <p15:clr>
            <a:srgbClr val="F26B43"/>
          </p15:clr>
        </p15:guide>
        <p15:guide id="3" pos="10976">
          <p15:clr>
            <a:srgbClr val="F26B43"/>
          </p15:clr>
        </p15:guide>
        <p15:guide id="4" pos="5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 descr="A picture containing text, clipart&#10;&#10;Description automatically generated"/>
          <p:cNvPicPr preferRelativeResize="0"/>
          <p:nvPr/>
        </p:nvPicPr>
        <p:blipFill rotWithShape="1">
          <a:blip r:embed="rId3">
            <a:alphaModFix/>
          </a:blip>
          <a:srcRect/>
          <a:stretch/>
        </p:blipFill>
        <p:spPr>
          <a:xfrm>
            <a:off x="2551994" y="9734425"/>
            <a:ext cx="651360" cy="455952"/>
          </a:xfrm>
          <a:prstGeom prst="rect">
            <a:avLst/>
          </a:prstGeom>
          <a:noFill/>
          <a:ln>
            <a:noFill/>
          </a:ln>
        </p:spPr>
      </p:pic>
      <p:sp>
        <p:nvSpPr>
          <p:cNvPr id="146" name="Google Shape;146;p1"/>
          <p:cNvSpPr txBox="1"/>
          <p:nvPr/>
        </p:nvSpPr>
        <p:spPr>
          <a:xfrm>
            <a:off x="3203354" y="9851767"/>
            <a:ext cx="1173574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D" sz="1000">
                <a:solidFill>
                  <a:schemeClr val="dk1"/>
                </a:solidFill>
                <a:latin typeface="Helvetica Neue"/>
                <a:ea typeface="Helvetica Neue"/>
                <a:cs typeface="Helvetica Neue"/>
                <a:sym typeface="Helvetica Neue"/>
              </a:rPr>
              <a:t>The hackathon is organized as part of the activities of APPtake project. This project has received funding from the European Cybersecurity Competence Centre under grant agreement No 101128082.</a:t>
            </a:r>
            <a:endParaRPr sz="1000">
              <a:solidFill>
                <a:schemeClr val="dk1"/>
              </a:solidFill>
              <a:latin typeface="Helvetica Neue"/>
              <a:ea typeface="Helvetica Neue"/>
              <a:cs typeface="Helvetica Neue"/>
              <a:sym typeface="Helvetica Neue"/>
            </a:endParaRPr>
          </a:p>
        </p:txBody>
      </p:sp>
      <p:pic>
        <p:nvPicPr>
          <p:cNvPr id="147" name="Google Shape;147;p1" descr="A circular design with lights&#10;&#10;Description automatically generated with medium confidence"/>
          <p:cNvPicPr preferRelativeResize="0">
            <a:picLocks noGrp="1"/>
          </p:cNvPicPr>
          <p:nvPr>
            <p:ph type="pic" idx="2"/>
          </p:nvPr>
        </p:nvPicPr>
        <p:blipFill rotWithShape="1">
          <a:blip r:embed="rId4">
            <a:alphaModFix/>
          </a:blip>
          <a:srcRect l="14859" r="14858"/>
          <a:stretch/>
        </p:blipFill>
        <p:spPr>
          <a:xfrm>
            <a:off x="8025573" y="252502"/>
            <a:ext cx="9985248" cy="9481930"/>
          </a:xfrm>
          <a:prstGeom prst="rect">
            <a:avLst/>
          </a:prstGeom>
          <a:noFill/>
          <a:ln>
            <a:noFill/>
          </a:ln>
        </p:spPr>
      </p:pic>
      <p:sp>
        <p:nvSpPr>
          <p:cNvPr id="148" name="Google Shape;148;p1"/>
          <p:cNvSpPr txBox="1">
            <a:spLocks noGrp="1"/>
          </p:cNvSpPr>
          <p:nvPr>
            <p:ph type="body" idx="1"/>
          </p:nvPr>
        </p:nvSpPr>
        <p:spPr>
          <a:xfrm>
            <a:off x="871934" y="3386430"/>
            <a:ext cx="4959350" cy="43338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ID" sz="2100"/>
              <a:t>2025, May 8</a:t>
            </a:r>
            <a:r>
              <a:rPr lang="en-ID" sz="2100" baseline="30000"/>
              <a:t>th</a:t>
            </a:r>
            <a:r>
              <a:rPr lang="en-ID" sz="2100"/>
              <a:t> and 9</a:t>
            </a:r>
            <a:r>
              <a:rPr lang="en-ID" sz="2100" baseline="30000"/>
              <a:t>th</a:t>
            </a:r>
            <a:r>
              <a:rPr lang="en-ID" sz="2100"/>
              <a:t> </a:t>
            </a:r>
            <a:endParaRPr sz="2100"/>
          </a:p>
        </p:txBody>
      </p:sp>
      <p:sp>
        <p:nvSpPr>
          <p:cNvPr id="149" name="Google Shape;149;p1"/>
          <p:cNvSpPr txBox="1">
            <a:spLocks noGrp="1"/>
          </p:cNvSpPr>
          <p:nvPr>
            <p:ph type="body" idx="3"/>
          </p:nvPr>
        </p:nvSpPr>
        <p:spPr>
          <a:xfrm>
            <a:off x="871934" y="7883287"/>
            <a:ext cx="6909300" cy="3831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dk1"/>
              </a:buClr>
              <a:buSzPts val="1800"/>
              <a:buNone/>
            </a:pPr>
            <a:r>
              <a:rPr lang="en-ID" sz="2100" dirty="0"/>
              <a:t>Luca Martini (</a:t>
            </a:r>
            <a:r>
              <a:rPr lang="en-ID" sz="2100" dirty="0" err="1"/>
              <a:t>luca.martini@edu.unige.it</a:t>
            </a:r>
            <a:r>
              <a:rPr lang="en-ID" sz="2100" dirty="0"/>
              <a:t>)</a:t>
            </a:r>
            <a:endParaRPr sz="1700" dirty="0"/>
          </a:p>
        </p:txBody>
      </p:sp>
      <p:sp>
        <p:nvSpPr>
          <p:cNvPr id="150" name="Google Shape;150;p1"/>
          <p:cNvSpPr txBox="1">
            <a:spLocks noGrp="1"/>
          </p:cNvSpPr>
          <p:nvPr>
            <p:ph type="body" idx="4"/>
          </p:nvPr>
        </p:nvSpPr>
        <p:spPr>
          <a:xfrm>
            <a:off x="871934" y="8197739"/>
            <a:ext cx="6909300" cy="67399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dk1"/>
              </a:buClr>
              <a:buSzPts val="1800"/>
              <a:buNone/>
            </a:pPr>
            <a:r>
              <a:rPr lang="en-ID" sz="2100" dirty="0"/>
              <a:t>Subhransu Sourav Priyadarshan </a:t>
            </a:r>
          </a:p>
          <a:p>
            <a:pPr marL="0" lvl="0" indent="0" algn="l" rtl="0">
              <a:lnSpc>
                <a:spcPct val="90000"/>
              </a:lnSpc>
              <a:spcBef>
                <a:spcPts val="0"/>
              </a:spcBef>
              <a:spcAft>
                <a:spcPts val="0"/>
              </a:spcAft>
              <a:buClr>
                <a:schemeClr val="dk1"/>
              </a:buClr>
              <a:buSzPts val="1800"/>
              <a:buNone/>
            </a:pPr>
            <a:r>
              <a:rPr lang="en-ID" sz="2100" dirty="0"/>
              <a:t>(</a:t>
            </a:r>
            <a:r>
              <a:rPr lang="en-ID" sz="2100" dirty="0" err="1"/>
              <a:t>subhransu.priyadarshan@edu.unige.it</a:t>
            </a:r>
            <a:r>
              <a:rPr lang="en-ID" sz="2100" dirty="0"/>
              <a:t>)</a:t>
            </a:r>
            <a:endParaRPr sz="1700" dirty="0"/>
          </a:p>
        </p:txBody>
      </p:sp>
      <p:sp>
        <p:nvSpPr>
          <p:cNvPr id="151" name="Google Shape;151;p1"/>
          <p:cNvSpPr txBox="1">
            <a:spLocks noGrp="1"/>
          </p:cNvSpPr>
          <p:nvPr>
            <p:ph type="title"/>
          </p:nvPr>
        </p:nvSpPr>
        <p:spPr>
          <a:xfrm>
            <a:off x="871934" y="3944203"/>
            <a:ext cx="9405921" cy="252298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accent1"/>
              </a:buClr>
              <a:buSzPts val="7000"/>
              <a:buFont typeface="Montserrat"/>
              <a:buNone/>
            </a:pPr>
            <a:r>
              <a:rPr lang="en-ID"/>
              <a:t>APPTAKE 1</a:t>
            </a:r>
            <a:r>
              <a:rPr lang="en-ID" baseline="30000"/>
              <a:t>st</a:t>
            </a:r>
            <a:r>
              <a:rPr lang="en-ID"/>
              <a:t>  Hackathon</a:t>
            </a:r>
            <a:endParaRPr/>
          </a:p>
        </p:txBody>
      </p:sp>
      <p:sp>
        <p:nvSpPr>
          <p:cNvPr id="152" name="Google Shape;152;p1"/>
          <p:cNvSpPr txBox="1">
            <a:spLocks noGrp="1"/>
          </p:cNvSpPr>
          <p:nvPr>
            <p:ph type="body" idx="5"/>
          </p:nvPr>
        </p:nvSpPr>
        <p:spPr>
          <a:xfrm>
            <a:off x="871933" y="6538137"/>
            <a:ext cx="9405900" cy="6327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dk1"/>
              </a:buClr>
              <a:buSzPts val="3200"/>
              <a:buNone/>
            </a:pPr>
            <a:r>
              <a:rPr lang="en-ID" sz="3900"/>
              <a:t>Infinity	</a:t>
            </a:r>
            <a:endParaRPr sz="3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5612349466_2_2"/>
          <p:cNvSpPr txBox="1">
            <a:spLocks noGrp="1"/>
          </p:cNvSpPr>
          <p:nvPr>
            <p:ph type="body" idx="1"/>
          </p:nvPr>
        </p:nvSpPr>
        <p:spPr>
          <a:xfrm>
            <a:off x="899251" y="715858"/>
            <a:ext cx="6232500" cy="391500"/>
          </a:xfrm>
          <a:prstGeom prst="rect">
            <a:avLst/>
          </a:prstGeom>
        </p:spPr>
        <p:txBody>
          <a:bodyPr spcFirstLastPara="1" wrap="square" lIns="91425" tIns="45700" rIns="91425" bIns="45700" anchor="t" anchorCtr="0">
            <a:noAutofit/>
          </a:bodyPr>
          <a:lstStyle/>
          <a:p>
            <a:pPr marL="0" lvl="0" indent="0" algn="l" rtl="0">
              <a:spcBef>
                <a:spcPts val="1500"/>
              </a:spcBef>
              <a:spcAft>
                <a:spcPts val="0"/>
              </a:spcAft>
              <a:buNone/>
            </a:pPr>
            <a:endParaRPr/>
          </a:p>
        </p:txBody>
      </p:sp>
      <p:sp>
        <p:nvSpPr>
          <p:cNvPr id="243" name="Google Shape;243;g35612349466_2_2"/>
          <p:cNvSpPr txBox="1">
            <a:spLocks noGrp="1"/>
          </p:cNvSpPr>
          <p:nvPr>
            <p:ph type="title"/>
          </p:nvPr>
        </p:nvSpPr>
        <p:spPr>
          <a:xfrm>
            <a:off x="899251" y="1264503"/>
            <a:ext cx="7895700" cy="161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D"/>
              <a:t>Focus on the behavior patterns</a:t>
            </a:r>
            <a:endParaRPr/>
          </a:p>
        </p:txBody>
      </p:sp>
      <p:pic>
        <p:nvPicPr>
          <p:cNvPr id="244" name="Google Shape;244;g35612349466_2_2"/>
          <p:cNvPicPr preferRelativeResize="0"/>
          <p:nvPr/>
        </p:nvPicPr>
        <p:blipFill>
          <a:blip r:embed="rId3">
            <a:alphaModFix/>
          </a:blip>
          <a:stretch>
            <a:fillRect/>
          </a:stretch>
        </p:blipFill>
        <p:spPr>
          <a:xfrm>
            <a:off x="1204913" y="3165703"/>
            <a:ext cx="15420975" cy="5210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g35612349466_2_12"/>
          <p:cNvSpPr txBox="1">
            <a:spLocks noGrp="1"/>
          </p:cNvSpPr>
          <p:nvPr>
            <p:ph type="body" idx="1"/>
          </p:nvPr>
        </p:nvSpPr>
        <p:spPr>
          <a:xfrm>
            <a:off x="899251" y="715858"/>
            <a:ext cx="6232500" cy="391500"/>
          </a:xfrm>
          <a:prstGeom prst="rect">
            <a:avLst/>
          </a:prstGeom>
        </p:spPr>
        <p:txBody>
          <a:bodyPr spcFirstLastPara="1" wrap="square" lIns="91425" tIns="45700" rIns="91425" bIns="45700" anchor="t" anchorCtr="0">
            <a:noAutofit/>
          </a:bodyPr>
          <a:lstStyle/>
          <a:p>
            <a:pPr marL="0" lvl="0" indent="0" algn="l" rtl="0">
              <a:spcBef>
                <a:spcPts val="1500"/>
              </a:spcBef>
              <a:spcAft>
                <a:spcPts val="0"/>
              </a:spcAft>
              <a:buNone/>
            </a:pPr>
            <a:endParaRPr/>
          </a:p>
        </p:txBody>
      </p:sp>
      <p:sp>
        <p:nvSpPr>
          <p:cNvPr id="251" name="Google Shape;251;g35612349466_2_12"/>
          <p:cNvSpPr txBox="1">
            <a:spLocks noGrp="1"/>
          </p:cNvSpPr>
          <p:nvPr>
            <p:ph type="title"/>
          </p:nvPr>
        </p:nvSpPr>
        <p:spPr>
          <a:xfrm>
            <a:off x="899251" y="1264503"/>
            <a:ext cx="7895700" cy="161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D"/>
              <a:t>Focus on the behavior patterns</a:t>
            </a:r>
            <a:endParaRPr/>
          </a:p>
        </p:txBody>
      </p:sp>
      <p:sp>
        <p:nvSpPr>
          <p:cNvPr id="252" name="Google Shape;252;g35612349466_2_12"/>
          <p:cNvSpPr txBox="1"/>
          <p:nvPr/>
        </p:nvSpPr>
        <p:spPr>
          <a:xfrm>
            <a:off x="685800" y="3299050"/>
            <a:ext cx="5467500" cy="4525200"/>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100" b="1">
              <a:solidFill>
                <a:schemeClr val="dk1"/>
              </a:solidFill>
              <a:highlight>
                <a:schemeClr val="lt1"/>
              </a:highlight>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Top contributors in group_2</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PC1:</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bytes_out                   0.6640</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bytes_in                    0.6312</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bytes_ratio                 0.2752</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hour_cos                    0.1491</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src_ip_country_code_NL      0.1127</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PC2:</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bytes_ratio                 0.8681</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hour_sin                    0.2723</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hour_cos                    0.2548</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bytes_in                    0.2478</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bytes_out                   0.2034</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endParaRPr sz="2100" b="1">
              <a:solidFill>
                <a:schemeClr val="dk1"/>
              </a:solidFill>
              <a:highlight>
                <a:schemeClr val="lt1"/>
              </a:highlight>
            </a:endParaRPr>
          </a:p>
        </p:txBody>
      </p:sp>
      <p:sp>
        <p:nvSpPr>
          <p:cNvPr id="253" name="Google Shape;253;g35612349466_2_12"/>
          <p:cNvSpPr txBox="1"/>
          <p:nvPr/>
        </p:nvSpPr>
        <p:spPr>
          <a:xfrm>
            <a:off x="6324600" y="3601750"/>
            <a:ext cx="5600700" cy="338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Top contributors in group_3</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PC1:</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bytes_out                   0.6728</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bytes_in                    0.6584</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hour_cos                    0.1918</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hour_sin                    0.1680</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src_ip_155.91.45.242        0.1269</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PC2:</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bytes_ratio                 0.9598</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src_ip_165.225.240.79       0.1489</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src_ip_country_code_NL      0.1489</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src_ip_94.188.248.74        0.1173</a:t>
            </a:r>
            <a:endParaRPr sz="1600" b="1">
              <a:solidFill>
                <a:schemeClr val="dk1"/>
              </a:solidFill>
              <a:highlight>
                <a:schemeClr val="lt1"/>
              </a:highlight>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highlight>
                  <a:schemeClr val="lt1"/>
                </a:highlight>
                <a:latin typeface="Courier New"/>
                <a:ea typeface="Courier New"/>
                <a:cs typeface="Courier New"/>
                <a:sym typeface="Courier New"/>
              </a:rPr>
              <a:t>    src_ip_country_code_IL      0.1173</a:t>
            </a:r>
            <a:endParaRPr sz="1600" b="1">
              <a:solidFill>
                <a:schemeClr val="dk1"/>
              </a:solidFill>
              <a:highlight>
                <a:schemeClr val="lt1"/>
              </a:highlight>
              <a:latin typeface="Courier New"/>
              <a:ea typeface="Courier New"/>
              <a:cs typeface="Courier New"/>
              <a:sym typeface="Courier New"/>
            </a:endParaRPr>
          </a:p>
        </p:txBody>
      </p:sp>
      <p:sp>
        <p:nvSpPr>
          <p:cNvPr id="254" name="Google Shape;254;g35612349466_2_12"/>
          <p:cNvSpPr txBox="1"/>
          <p:nvPr/>
        </p:nvSpPr>
        <p:spPr>
          <a:xfrm>
            <a:off x="12172800" y="3597000"/>
            <a:ext cx="6343800" cy="338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D" sz="1600" b="1">
                <a:solidFill>
                  <a:schemeClr val="dk1"/>
                </a:solidFill>
                <a:latin typeface="Courier New"/>
                <a:ea typeface="Courier New"/>
                <a:cs typeface="Courier New"/>
                <a:sym typeface="Courier New"/>
              </a:rPr>
              <a:t>►  Top contributors in group_4</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latin typeface="Courier New"/>
                <a:ea typeface="Courier New"/>
                <a:cs typeface="Courier New"/>
                <a:sym typeface="Courier New"/>
              </a:rPr>
              <a:t>  PC1:</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latin typeface="Courier New"/>
                <a:ea typeface="Courier New"/>
                <a:cs typeface="Courier New"/>
                <a:sym typeface="Courier New"/>
              </a:rPr>
              <a:t>    bytes_out                   0.6478</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latin typeface="Courier New"/>
                <a:ea typeface="Courier New"/>
                <a:cs typeface="Courier New"/>
                <a:sym typeface="Courier New"/>
              </a:rPr>
              <a:t>    bytes_in                    0.6417</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latin typeface="Courier New"/>
                <a:ea typeface="Courier New"/>
                <a:cs typeface="Courier New"/>
                <a:sym typeface="Courier New"/>
              </a:rPr>
              <a:t>    hour_cos                    0.2185</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latin typeface="Courier New"/>
                <a:ea typeface="Courier New"/>
                <a:cs typeface="Courier New"/>
                <a:sym typeface="Courier New"/>
              </a:rPr>
              <a:t>    hour_sin                    0.2065</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latin typeface="Courier New"/>
                <a:ea typeface="Courier New"/>
                <a:cs typeface="Courier New"/>
                <a:sym typeface="Courier New"/>
              </a:rPr>
              <a:t>    bytes_ratio                 0.1916</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latin typeface="Courier New"/>
                <a:ea typeface="Courier New"/>
                <a:cs typeface="Courier New"/>
                <a:sym typeface="Courier New"/>
              </a:rPr>
              <a:t>  PC2:</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latin typeface="Courier New"/>
                <a:ea typeface="Courier New"/>
                <a:cs typeface="Courier New"/>
                <a:sym typeface="Courier New"/>
              </a:rPr>
              <a:t>    bytes_ratio                 0.9375</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latin typeface="Courier New"/>
                <a:ea typeface="Courier New"/>
                <a:cs typeface="Courier New"/>
                <a:sym typeface="Courier New"/>
              </a:rPr>
              <a:t>    src_ip_165.225.240.79       0.1727</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latin typeface="Courier New"/>
                <a:ea typeface="Courier New"/>
                <a:cs typeface="Courier New"/>
                <a:sym typeface="Courier New"/>
              </a:rPr>
              <a:t>    src_ip_country_code_NL      0.1727</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latin typeface="Courier New"/>
                <a:ea typeface="Courier New"/>
                <a:cs typeface="Courier New"/>
                <a:sym typeface="Courier New"/>
              </a:rPr>
              <a:t>    bytes_out                   0.1676</a:t>
            </a:r>
            <a:endParaRPr sz="1600" b="1">
              <a:solidFill>
                <a:schemeClr val="dk1"/>
              </a:solidFill>
              <a:latin typeface="Courier New"/>
              <a:ea typeface="Courier New"/>
              <a:cs typeface="Courier New"/>
              <a:sym typeface="Courier New"/>
            </a:endParaRPr>
          </a:p>
          <a:p>
            <a:pPr marL="0" lvl="0" indent="0" algn="l" rtl="0">
              <a:spcBef>
                <a:spcPts val="0"/>
              </a:spcBef>
              <a:spcAft>
                <a:spcPts val="0"/>
              </a:spcAft>
              <a:buNone/>
            </a:pPr>
            <a:r>
              <a:rPr lang="en-ID" sz="1600" b="1">
                <a:solidFill>
                  <a:schemeClr val="dk1"/>
                </a:solidFill>
                <a:latin typeface="Courier New"/>
                <a:ea typeface="Courier New"/>
                <a:cs typeface="Courier New"/>
                <a:sym typeface="Courier New"/>
              </a:rPr>
              <a:t>    bytes_in                    0.1060</a:t>
            </a:r>
            <a:endParaRPr sz="2100"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35612349466_2_27"/>
          <p:cNvSpPr txBox="1">
            <a:spLocks noGrp="1"/>
          </p:cNvSpPr>
          <p:nvPr>
            <p:ph type="body" idx="1"/>
          </p:nvPr>
        </p:nvSpPr>
        <p:spPr>
          <a:xfrm>
            <a:off x="899251" y="715858"/>
            <a:ext cx="6232500" cy="391500"/>
          </a:xfrm>
          <a:prstGeom prst="rect">
            <a:avLst/>
          </a:prstGeom>
        </p:spPr>
        <p:txBody>
          <a:bodyPr spcFirstLastPara="1" wrap="square" lIns="91425" tIns="45700" rIns="91425" bIns="45700" anchor="t" anchorCtr="0">
            <a:noAutofit/>
          </a:bodyPr>
          <a:lstStyle/>
          <a:p>
            <a:pPr marL="0" lvl="0" indent="0" algn="l" rtl="0">
              <a:spcBef>
                <a:spcPts val="1500"/>
              </a:spcBef>
              <a:spcAft>
                <a:spcPts val="0"/>
              </a:spcAft>
              <a:buNone/>
            </a:pPr>
            <a:endParaRPr/>
          </a:p>
        </p:txBody>
      </p:sp>
      <p:sp>
        <p:nvSpPr>
          <p:cNvPr id="261" name="Google Shape;261;g35612349466_2_27"/>
          <p:cNvSpPr txBox="1">
            <a:spLocks noGrp="1"/>
          </p:cNvSpPr>
          <p:nvPr>
            <p:ph type="title"/>
          </p:nvPr>
        </p:nvSpPr>
        <p:spPr>
          <a:xfrm>
            <a:off x="899251" y="1264503"/>
            <a:ext cx="7895700" cy="161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D"/>
              <a:t>Focus on the behavior patterns</a:t>
            </a:r>
            <a:endParaRPr/>
          </a:p>
        </p:txBody>
      </p:sp>
      <p:pic>
        <p:nvPicPr>
          <p:cNvPr id="262" name="Google Shape;262;g35612349466_2_27"/>
          <p:cNvPicPr preferRelativeResize="0"/>
          <p:nvPr/>
        </p:nvPicPr>
        <p:blipFill>
          <a:blip r:embed="rId3">
            <a:alphaModFix/>
          </a:blip>
          <a:stretch>
            <a:fillRect/>
          </a:stretch>
        </p:blipFill>
        <p:spPr>
          <a:xfrm>
            <a:off x="863600" y="3175153"/>
            <a:ext cx="15611475" cy="5619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35612349466_0_9"/>
          <p:cNvSpPr txBox="1"/>
          <p:nvPr/>
        </p:nvSpPr>
        <p:spPr>
          <a:xfrm>
            <a:off x="7111950" y="4458150"/>
            <a:ext cx="4064100" cy="13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D" sz="7200"/>
              <a:t>THANKS</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pSp>
        <p:nvGrpSpPr>
          <p:cNvPr id="157" name="Google Shape;157;p2"/>
          <p:cNvGrpSpPr/>
          <p:nvPr/>
        </p:nvGrpSpPr>
        <p:grpSpPr>
          <a:xfrm>
            <a:off x="4512549" y="9725025"/>
            <a:ext cx="13769435" cy="455952"/>
            <a:chOff x="4512549" y="9725025"/>
            <a:chExt cx="13769435" cy="455952"/>
          </a:xfrm>
        </p:grpSpPr>
        <p:pic>
          <p:nvPicPr>
            <p:cNvPr id="158" name="Google Shape;158;p2" descr="A picture containing text, clipart&#10;&#10;Description automatically generated"/>
            <p:cNvPicPr preferRelativeResize="0"/>
            <p:nvPr/>
          </p:nvPicPr>
          <p:blipFill rotWithShape="1">
            <a:blip r:embed="rId3">
              <a:alphaModFix/>
            </a:blip>
            <a:srcRect/>
            <a:stretch/>
          </p:blipFill>
          <p:spPr>
            <a:xfrm>
              <a:off x="4512549" y="9725025"/>
              <a:ext cx="651360" cy="455952"/>
            </a:xfrm>
            <a:prstGeom prst="rect">
              <a:avLst/>
            </a:prstGeom>
            <a:noFill/>
            <a:ln>
              <a:noFill/>
            </a:ln>
          </p:spPr>
        </p:pic>
        <p:sp>
          <p:nvSpPr>
            <p:cNvPr id="159" name="Google Shape;159;p2"/>
            <p:cNvSpPr txBox="1"/>
            <p:nvPr/>
          </p:nvSpPr>
          <p:spPr>
            <a:xfrm>
              <a:off x="6546284" y="9829855"/>
              <a:ext cx="11735700" cy="246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D" sz="1000">
                  <a:solidFill>
                    <a:schemeClr val="dk1"/>
                  </a:solidFill>
                  <a:latin typeface="Helvetica Neue"/>
                  <a:ea typeface="Helvetica Neue"/>
                  <a:cs typeface="Helvetica Neue"/>
                  <a:sym typeface="Helvetica Neue"/>
                </a:rPr>
                <a:t>The hackathon is organized as part of the activities of APPtake project. This project has received funding from the European Cybersecurity Competence Centre under grant agreement No 101128082.</a:t>
              </a:r>
              <a:endParaRPr sz="1000">
                <a:solidFill>
                  <a:schemeClr val="dk1"/>
                </a:solidFill>
                <a:latin typeface="Helvetica Neue"/>
                <a:ea typeface="Helvetica Neue"/>
                <a:cs typeface="Helvetica Neue"/>
                <a:sym typeface="Helvetica Neue"/>
              </a:endParaRPr>
            </a:p>
          </p:txBody>
        </p:sp>
      </p:grpSp>
      <p:sp>
        <p:nvSpPr>
          <p:cNvPr id="160" name="Google Shape;160;p2"/>
          <p:cNvSpPr/>
          <p:nvPr/>
        </p:nvSpPr>
        <p:spPr>
          <a:xfrm>
            <a:off x="0" y="-1"/>
            <a:ext cx="8207830" cy="10287000"/>
          </a:xfrm>
          <a:custGeom>
            <a:avLst/>
            <a:gdLst/>
            <a:ahLst/>
            <a:cxnLst/>
            <a:rect l="l" t="t" r="r" b="b"/>
            <a:pathLst>
              <a:path w="8207830" h="10287000" extrusionOk="0">
                <a:moveTo>
                  <a:pt x="0" y="0"/>
                </a:moveTo>
                <a:lnTo>
                  <a:pt x="3455395" y="0"/>
                </a:lnTo>
                <a:lnTo>
                  <a:pt x="7698204" y="3987255"/>
                </a:lnTo>
                <a:cubicBezTo>
                  <a:pt x="8377706" y="4625832"/>
                  <a:pt x="8377706" y="5661171"/>
                  <a:pt x="7698204" y="6299746"/>
                </a:cubicBezTo>
                <a:lnTo>
                  <a:pt x="3455395" y="10287000"/>
                </a:lnTo>
                <a:lnTo>
                  <a:pt x="0" y="1028700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1" name="Google Shape;161;p2" descr="Looking up view of a tall building&#10;&#10;Description automatically generated"/>
          <p:cNvPicPr preferRelativeResize="0">
            <a:picLocks noGrp="1"/>
          </p:cNvPicPr>
          <p:nvPr>
            <p:ph type="pic" idx="2"/>
          </p:nvPr>
        </p:nvPicPr>
        <p:blipFill rotWithShape="1">
          <a:blip r:embed="rId4">
            <a:alphaModFix/>
          </a:blip>
          <a:srcRect l="25977" r="25977"/>
          <a:stretch/>
        </p:blipFill>
        <p:spPr>
          <a:xfrm>
            <a:off x="1" y="-1"/>
            <a:ext cx="7413171" cy="10287000"/>
          </a:xfrm>
          <a:prstGeom prst="rect">
            <a:avLst/>
          </a:prstGeom>
          <a:noFill/>
          <a:ln>
            <a:noFill/>
          </a:ln>
        </p:spPr>
      </p:pic>
      <p:sp>
        <p:nvSpPr>
          <p:cNvPr id="162" name="Google Shape;162;p2"/>
          <p:cNvSpPr txBox="1">
            <a:spLocks noGrp="1"/>
          </p:cNvSpPr>
          <p:nvPr>
            <p:ph type="body" idx="3"/>
          </p:nvPr>
        </p:nvSpPr>
        <p:spPr>
          <a:xfrm>
            <a:off x="13204370" y="561975"/>
            <a:ext cx="4220100" cy="2933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DEDEDE"/>
              </a:buClr>
              <a:buSzPts val="20000"/>
              <a:buNone/>
            </a:pPr>
            <a:r>
              <a:rPr lang="en-ID"/>
              <a:t>02</a:t>
            </a:r>
            <a:endParaRPr/>
          </a:p>
        </p:txBody>
      </p:sp>
      <p:sp>
        <p:nvSpPr>
          <p:cNvPr id="163" name="Google Shape;163;p2"/>
          <p:cNvSpPr txBox="1">
            <a:spLocks noGrp="1"/>
          </p:cNvSpPr>
          <p:nvPr>
            <p:ph type="title"/>
          </p:nvPr>
        </p:nvSpPr>
        <p:spPr>
          <a:xfrm>
            <a:off x="8707475" y="3118933"/>
            <a:ext cx="7413300" cy="798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800"/>
              <a:buFont typeface="Montserrat"/>
              <a:buNone/>
            </a:pPr>
            <a:r>
              <a:rPr lang="en-ID" sz="4400"/>
              <a:t>Objectives</a:t>
            </a:r>
            <a:endParaRPr sz="4400"/>
          </a:p>
        </p:txBody>
      </p:sp>
      <p:sp>
        <p:nvSpPr>
          <p:cNvPr id="164" name="Google Shape;164;p2"/>
          <p:cNvSpPr txBox="1">
            <a:spLocks noGrp="1"/>
          </p:cNvSpPr>
          <p:nvPr>
            <p:ph type="body" idx="1"/>
          </p:nvPr>
        </p:nvSpPr>
        <p:spPr>
          <a:xfrm>
            <a:off x="8391400" y="4080230"/>
            <a:ext cx="7413300" cy="1266900"/>
          </a:xfrm>
          <a:prstGeom prst="rect">
            <a:avLst/>
          </a:prstGeom>
          <a:noFill/>
          <a:ln>
            <a:noFill/>
          </a:ln>
        </p:spPr>
        <p:txBody>
          <a:bodyPr spcFirstLastPara="1" wrap="square" lIns="91425" tIns="45700" rIns="91425" bIns="45700" anchor="t" anchorCtr="0">
            <a:noAutofit/>
          </a:bodyPr>
          <a:lstStyle/>
          <a:p>
            <a:pPr marL="457200" lvl="0" indent="0" algn="just" rtl="0">
              <a:lnSpc>
                <a:spcPct val="90000"/>
              </a:lnSpc>
              <a:spcBef>
                <a:spcPts val="0"/>
              </a:spcBef>
              <a:spcAft>
                <a:spcPts val="0"/>
              </a:spcAft>
              <a:buNone/>
            </a:pPr>
            <a:r>
              <a:rPr lang="en-ID" sz="1800">
                <a:latin typeface="Arial"/>
                <a:ea typeface="Arial"/>
                <a:cs typeface="Arial"/>
                <a:sym typeface="Arial"/>
              </a:rPr>
              <a:t>The goal is to identify, examine, and categorize patterns in web activity to uncover suspicious or potentially harmful behavior. This involves tracking traffic patterns, spotting unusual activities, and identifying signs of cyber threats like unauthorized access, data leaks, or malicious actions. By using security analytics, the project seeks to strengthen threat detection and boost the overall security of web applications.</a:t>
            </a:r>
            <a:endParaRPr sz="1800"/>
          </a:p>
        </p:txBody>
      </p:sp>
      <p:sp>
        <p:nvSpPr>
          <p:cNvPr id="165" name="Google Shape;165;p2"/>
          <p:cNvSpPr txBox="1">
            <a:spLocks noGrp="1"/>
          </p:cNvSpPr>
          <p:nvPr>
            <p:ph type="body" idx="3"/>
          </p:nvPr>
        </p:nvSpPr>
        <p:spPr>
          <a:xfrm>
            <a:off x="13356770" y="714375"/>
            <a:ext cx="4220100" cy="2933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DEDEDE"/>
              </a:buClr>
              <a:buSzPts val="20000"/>
              <a:buNone/>
            </a:pPr>
            <a:r>
              <a:rPr lang="en-ID"/>
              <a:t>02</a:t>
            </a:r>
            <a:endParaRPr/>
          </a:p>
        </p:txBody>
      </p:sp>
      <p:sp>
        <p:nvSpPr>
          <p:cNvPr id="166" name="Google Shape;166;p2"/>
          <p:cNvSpPr txBox="1">
            <a:spLocks noGrp="1"/>
          </p:cNvSpPr>
          <p:nvPr>
            <p:ph type="title"/>
          </p:nvPr>
        </p:nvSpPr>
        <p:spPr>
          <a:xfrm>
            <a:off x="8707475" y="6284635"/>
            <a:ext cx="7413300" cy="1037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800"/>
              <a:buFont typeface="Montserrat"/>
              <a:buNone/>
            </a:pPr>
            <a:r>
              <a:rPr lang="en-ID" sz="4100"/>
              <a:t>Potential Use Cases of the Dataset</a:t>
            </a:r>
            <a:endParaRPr sz="4100"/>
          </a:p>
        </p:txBody>
      </p:sp>
      <p:sp>
        <p:nvSpPr>
          <p:cNvPr id="167" name="Google Shape;167;p2"/>
          <p:cNvSpPr txBox="1">
            <a:spLocks noGrp="1"/>
          </p:cNvSpPr>
          <p:nvPr>
            <p:ph type="body" idx="1"/>
          </p:nvPr>
        </p:nvSpPr>
        <p:spPr>
          <a:xfrm>
            <a:off x="8812850" y="7604230"/>
            <a:ext cx="7413300" cy="12669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Font typeface="Arial"/>
              <a:buChar char="●"/>
            </a:pPr>
            <a:r>
              <a:rPr lang="en-ID" sz="1800">
                <a:latin typeface="Arial"/>
                <a:ea typeface="Arial"/>
                <a:cs typeface="Arial"/>
                <a:sym typeface="Arial"/>
              </a:rPr>
              <a:t>Anomaly Detection</a:t>
            </a:r>
            <a:endParaRPr sz="1800">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ID" sz="1800">
                <a:latin typeface="Arial"/>
                <a:ea typeface="Arial"/>
                <a:cs typeface="Arial"/>
                <a:sym typeface="Arial"/>
              </a:rPr>
              <a:t>Threat intelligence</a:t>
            </a:r>
            <a:endParaRPr sz="1800">
              <a:latin typeface="Arial"/>
              <a:ea typeface="Arial"/>
              <a:cs typeface="Arial"/>
              <a:sym typeface="Arial"/>
            </a:endParaRPr>
          </a:p>
          <a:p>
            <a:pPr marL="457200" lvl="0" indent="-342900" algn="l" rtl="0">
              <a:lnSpc>
                <a:spcPct val="150000"/>
              </a:lnSpc>
              <a:spcBef>
                <a:spcPts val="0"/>
              </a:spcBef>
              <a:spcAft>
                <a:spcPts val="0"/>
              </a:spcAft>
              <a:buSzPts val="1800"/>
              <a:buFont typeface="Arial"/>
              <a:buChar char="●"/>
            </a:pPr>
            <a:r>
              <a:rPr lang="en-ID" sz="1800">
                <a:latin typeface="Arial"/>
                <a:ea typeface="Arial"/>
                <a:cs typeface="Arial"/>
                <a:sym typeface="Arial"/>
              </a:rPr>
              <a:t>Vulnerability reduction</a:t>
            </a:r>
            <a:endParaRPr sz="1800">
              <a:latin typeface="Arial"/>
              <a:ea typeface="Arial"/>
              <a:cs typeface="Arial"/>
              <a:sym typeface="Arial"/>
            </a:endParaRPr>
          </a:p>
          <a:p>
            <a:pPr marL="457200" lvl="0" indent="-342900" algn="l" rtl="0">
              <a:lnSpc>
                <a:spcPct val="150000"/>
              </a:lnSpc>
              <a:spcBef>
                <a:spcPts val="0"/>
              </a:spcBef>
              <a:spcAft>
                <a:spcPts val="0"/>
              </a:spcAft>
              <a:buSzPts val="1800"/>
              <a:buChar char="●"/>
            </a:pPr>
            <a:r>
              <a:rPr lang="en-ID" sz="1800"/>
              <a:t>Cybersecurity research</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pSp>
        <p:nvGrpSpPr>
          <p:cNvPr id="172" name="Google Shape;172;p3"/>
          <p:cNvGrpSpPr/>
          <p:nvPr/>
        </p:nvGrpSpPr>
        <p:grpSpPr>
          <a:xfrm>
            <a:off x="2551994" y="9734425"/>
            <a:ext cx="12387102" cy="455952"/>
            <a:chOff x="2551994" y="9734425"/>
            <a:chExt cx="12387102" cy="455952"/>
          </a:xfrm>
        </p:grpSpPr>
        <p:pic>
          <p:nvPicPr>
            <p:cNvPr id="173" name="Google Shape;173;p3" descr="A picture containing text, clipart&#10;&#10;Description automatically generated"/>
            <p:cNvPicPr preferRelativeResize="0"/>
            <p:nvPr/>
          </p:nvPicPr>
          <p:blipFill rotWithShape="1">
            <a:blip r:embed="rId3">
              <a:alphaModFix/>
            </a:blip>
            <a:srcRect/>
            <a:stretch/>
          </p:blipFill>
          <p:spPr>
            <a:xfrm>
              <a:off x="2551994" y="9734425"/>
              <a:ext cx="651360" cy="455952"/>
            </a:xfrm>
            <a:prstGeom prst="rect">
              <a:avLst/>
            </a:prstGeom>
            <a:noFill/>
            <a:ln>
              <a:noFill/>
            </a:ln>
          </p:spPr>
        </p:pic>
        <p:sp>
          <p:nvSpPr>
            <p:cNvPr id="174" name="Google Shape;174;p3"/>
            <p:cNvSpPr txBox="1"/>
            <p:nvPr/>
          </p:nvSpPr>
          <p:spPr>
            <a:xfrm>
              <a:off x="3203354" y="9851767"/>
              <a:ext cx="11735742"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D" sz="1000">
                  <a:solidFill>
                    <a:schemeClr val="dk1"/>
                  </a:solidFill>
                  <a:latin typeface="Helvetica Neue"/>
                  <a:ea typeface="Helvetica Neue"/>
                  <a:cs typeface="Helvetica Neue"/>
                  <a:sym typeface="Helvetica Neue"/>
                </a:rPr>
                <a:t>The hackathon is organized as part of the activities of APPtake project. This project has received funding from the European Cybersecurity Competence Centre under grant agreement No 101128082.</a:t>
              </a:r>
              <a:endParaRPr sz="1000">
                <a:solidFill>
                  <a:schemeClr val="dk1"/>
                </a:solidFill>
                <a:latin typeface="Helvetica Neue"/>
                <a:ea typeface="Helvetica Neue"/>
                <a:cs typeface="Helvetica Neue"/>
                <a:sym typeface="Helvetica Neue"/>
              </a:endParaRPr>
            </a:p>
          </p:txBody>
        </p:sp>
      </p:grpSp>
      <p:sp>
        <p:nvSpPr>
          <p:cNvPr id="175" name="Google Shape;175;p3"/>
          <p:cNvSpPr txBox="1">
            <a:spLocks noGrp="1"/>
          </p:cNvSpPr>
          <p:nvPr>
            <p:ph type="body" idx="1"/>
          </p:nvPr>
        </p:nvSpPr>
        <p:spPr>
          <a:xfrm>
            <a:off x="899251" y="715858"/>
            <a:ext cx="6232525" cy="3914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ID"/>
              <a:t>APPTAKE</a:t>
            </a:r>
            <a:endParaRPr/>
          </a:p>
        </p:txBody>
      </p:sp>
      <p:sp>
        <p:nvSpPr>
          <p:cNvPr id="176" name="Google Shape;176;p3"/>
          <p:cNvSpPr txBox="1">
            <a:spLocks noGrp="1"/>
          </p:cNvSpPr>
          <p:nvPr>
            <p:ph type="body" idx="4"/>
          </p:nvPr>
        </p:nvSpPr>
        <p:spPr>
          <a:xfrm>
            <a:off x="1395636" y="3052363"/>
            <a:ext cx="7898100" cy="440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ID" sz="2600"/>
              <a:t>What do we define as anomalies ?</a:t>
            </a:r>
            <a:endParaRPr sz="2600"/>
          </a:p>
        </p:txBody>
      </p:sp>
      <p:sp>
        <p:nvSpPr>
          <p:cNvPr id="177" name="Google Shape;177;p3"/>
          <p:cNvSpPr txBox="1">
            <a:spLocks noGrp="1"/>
          </p:cNvSpPr>
          <p:nvPr>
            <p:ph type="body" idx="3"/>
          </p:nvPr>
        </p:nvSpPr>
        <p:spPr>
          <a:xfrm>
            <a:off x="1396825" y="3983714"/>
            <a:ext cx="7895700" cy="5077800"/>
          </a:xfrm>
          <a:prstGeom prst="rect">
            <a:avLst/>
          </a:prstGeom>
          <a:noFill/>
          <a:ln>
            <a:noFill/>
          </a:ln>
        </p:spPr>
        <p:txBody>
          <a:bodyPr spcFirstLastPara="1" wrap="square" lIns="91425" tIns="45700" rIns="91425" bIns="45700" anchor="t" anchorCtr="0">
            <a:noAutofit/>
          </a:bodyPr>
          <a:lstStyle/>
          <a:p>
            <a:pPr marL="457200" lvl="0" indent="-387350" algn="l" rtl="0">
              <a:lnSpc>
                <a:spcPct val="115000"/>
              </a:lnSpc>
              <a:spcBef>
                <a:spcPts val="1200"/>
              </a:spcBef>
              <a:spcAft>
                <a:spcPts val="0"/>
              </a:spcAft>
              <a:buSzPts val="2500"/>
              <a:buChar char="●"/>
            </a:pPr>
            <a:r>
              <a:rPr lang="en-ID" sz="2500">
                <a:latin typeface="Arial"/>
                <a:ea typeface="Arial"/>
                <a:cs typeface="Arial"/>
                <a:sym typeface="Arial"/>
              </a:rPr>
              <a:t>Abnormal data flow (bytes ratio)</a:t>
            </a:r>
            <a:endParaRPr sz="2500">
              <a:latin typeface="Arial"/>
              <a:ea typeface="Arial"/>
              <a:cs typeface="Arial"/>
              <a:sym typeface="Arial"/>
            </a:endParaRPr>
          </a:p>
          <a:p>
            <a:pPr marL="0" lvl="0" indent="0" algn="l" rtl="0">
              <a:lnSpc>
                <a:spcPct val="115000"/>
              </a:lnSpc>
              <a:spcBef>
                <a:spcPts val="1200"/>
              </a:spcBef>
              <a:spcAft>
                <a:spcPts val="0"/>
              </a:spcAft>
              <a:buNone/>
            </a:pPr>
            <a:endParaRPr sz="2500">
              <a:latin typeface="Arial"/>
              <a:ea typeface="Arial"/>
              <a:cs typeface="Arial"/>
              <a:sym typeface="Arial"/>
            </a:endParaRPr>
          </a:p>
          <a:p>
            <a:pPr marL="457200" lvl="0" indent="-387350" algn="l" rtl="0">
              <a:lnSpc>
                <a:spcPct val="115000"/>
              </a:lnSpc>
              <a:spcBef>
                <a:spcPts val="1200"/>
              </a:spcBef>
              <a:spcAft>
                <a:spcPts val="0"/>
              </a:spcAft>
              <a:buSzPts val="2500"/>
              <a:buChar char="●"/>
            </a:pPr>
            <a:r>
              <a:rPr lang="en-ID" sz="2500">
                <a:latin typeface="Arial"/>
                <a:ea typeface="Arial"/>
                <a:cs typeface="Arial"/>
                <a:sym typeface="Arial"/>
              </a:rPr>
              <a:t>Bytes in and bytes out</a:t>
            </a:r>
            <a:endParaRPr sz="2500">
              <a:latin typeface="Arial"/>
              <a:ea typeface="Arial"/>
              <a:cs typeface="Arial"/>
              <a:sym typeface="Arial"/>
            </a:endParaRPr>
          </a:p>
          <a:p>
            <a:pPr marL="457200" lvl="0" indent="0" algn="l" rtl="0">
              <a:lnSpc>
                <a:spcPct val="115000"/>
              </a:lnSpc>
              <a:spcBef>
                <a:spcPts val="1200"/>
              </a:spcBef>
              <a:spcAft>
                <a:spcPts val="0"/>
              </a:spcAft>
              <a:buNone/>
            </a:pPr>
            <a:endParaRPr sz="2500">
              <a:latin typeface="Arial"/>
              <a:ea typeface="Arial"/>
              <a:cs typeface="Arial"/>
              <a:sym typeface="Arial"/>
            </a:endParaRPr>
          </a:p>
          <a:p>
            <a:pPr marL="457200" lvl="0" indent="-387350" algn="l" rtl="0">
              <a:lnSpc>
                <a:spcPct val="115000"/>
              </a:lnSpc>
              <a:spcBef>
                <a:spcPts val="1200"/>
              </a:spcBef>
              <a:spcAft>
                <a:spcPts val="0"/>
              </a:spcAft>
              <a:buSzPts val="2500"/>
              <a:buChar char="●"/>
            </a:pPr>
            <a:r>
              <a:rPr lang="en-ID" sz="2500">
                <a:latin typeface="Arial"/>
                <a:ea typeface="Arial"/>
                <a:cs typeface="Arial"/>
                <a:sym typeface="Arial"/>
              </a:rPr>
              <a:t>Anomalies from different country, IP</a:t>
            </a:r>
            <a:br>
              <a:rPr lang="en-ID" sz="2500">
                <a:latin typeface="Arial"/>
                <a:ea typeface="Arial"/>
                <a:cs typeface="Arial"/>
                <a:sym typeface="Arial"/>
              </a:rPr>
            </a:br>
            <a:endParaRPr sz="2500">
              <a:latin typeface="Arial"/>
              <a:ea typeface="Arial"/>
              <a:cs typeface="Arial"/>
              <a:sym typeface="Arial"/>
            </a:endParaRPr>
          </a:p>
          <a:p>
            <a:pPr marL="101600" lvl="0" indent="0" algn="l" rtl="0">
              <a:lnSpc>
                <a:spcPct val="150000"/>
              </a:lnSpc>
              <a:spcBef>
                <a:spcPts val="1200"/>
              </a:spcBef>
              <a:spcAft>
                <a:spcPts val="0"/>
              </a:spcAft>
              <a:buClr>
                <a:schemeClr val="dk1"/>
              </a:buClr>
              <a:buSzPts val="1600"/>
              <a:buNone/>
            </a:pPr>
            <a:endParaRPr sz="2500"/>
          </a:p>
        </p:txBody>
      </p:sp>
      <p:sp>
        <p:nvSpPr>
          <p:cNvPr id="178" name="Google Shape;178;p3"/>
          <p:cNvSpPr txBox="1">
            <a:spLocks noGrp="1"/>
          </p:cNvSpPr>
          <p:nvPr>
            <p:ph type="title"/>
          </p:nvPr>
        </p:nvSpPr>
        <p:spPr>
          <a:xfrm>
            <a:off x="1395638" y="1861064"/>
            <a:ext cx="2928600" cy="7233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4800"/>
              <a:buFont typeface="Montserrat"/>
              <a:buNone/>
            </a:pPr>
            <a:r>
              <a:rPr lang="en-ID" sz="3500"/>
              <a:t>Anomalies</a:t>
            </a:r>
            <a:endParaRPr sz="3500"/>
          </a:p>
        </p:txBody>
      </p:sp>
      <p:sp>
        <p:nvSpPr>
          <p:cNvPr id="179" name="Google Shape;179;p3"/>
          <p:cNvSpPr txBox="1"/>
          <p:nvPr/>
        </p:nvSpPr>
        <p:spPr>
          <a:xfrm>
            <a:off x="10952663" y="2817650"/>
            <a:ext cx="5939700" cy="7380600"/>
          </a:xfrm>
          <a:prstGeom prst="rect">
            <a:avLst/>
          </a:prstGeom>
          <a:noFill/>
          <a:ln>
            <a:noFill/>
          </a:ln>
        </p:spPr>
        <p:txBody>
          <a:bodyPr spcFirstLastPara="1" wrap="square" lIns="91425" tIns="91425" rIns="91425" bIns="91425" anchor="t" anchorCtr="0">
            <a:spAutoFit/>
          </a:bodyPr>
          <a:lstStyle/>
          <a:p>
            <a:pPr marL="457200" lvl="0" indent="-387350" algn="l" rtl="0">
              <a:lnSpc>
                <a:spcPct val="115000"/>
              </a:lnSpc>
              <a:spcBef>
                <a:spcPts val="1200"/>
              </a:spcBef>
              <a:spcAft>
                <a:spcPts val="0"/>
              </a:spcAft>
              <a:buClr>
                <a:schemeClr val="dk1"/>
              </a:buClr>
              <a:buSzPts val="2500"/>
              <a:buChar char="●"/>
            </a:pPr>
            <a:r>
              <a:rPr lang="en-ID" sz="2500" b="1">
                <a:solidFill>
                  <a:schemeClr val="dk1"/>
                </a:solidFill>
              </a:rPr>
              <a:t>Model</a:t>
            </a:r>
            <a:r>
              <a:rPr lang="en-ID" sz="2500">
                <a:solidFill>
                  <a:schemeClr val="dk1"/>
                </a:solidFill>
              </a:rPr>
              <a:t>: Isolation Forest</a:t>
            </a:r>
            <a:endParaRPr sz="2500">
              <a:solidFill>
                <a:schemeClr val="dk1"/>
              </a:solidFill>
            </a:endParaRPr>
          </a:p>
          <a:p>
            <a:pPr marL="457200" lvl="0" indent="-387350" algn="l" rtl="0">
              <a:lnSpc>
                <a:spcPct val="115000"/>
              </a:lnSpc>
              <a:spcBef>
                <a:spcPts val="0"/>
              </a:spcBef>
              <a:spcAft>
                <a:spcPts val="0"/>
              </a:spcAft>
              <a:buClr>
                <a:schemeClr val="dk1"/>
              </a:buClr>
              <a:buSzPts val="2500"/>
              <a:buChar char="●"/>
            </a:pPr>
            <a:r>
              <a:rPr lang="en-ID" sz="2500" b="1">
                <a:solidFill>
                  <a:schemeClr val="dk1"/>
                </a:solidFill>
              </a:rPr>
              <a:t>Model</a:t>
            </a:r>
            <a:r>
              <a:rPr lang="en-ID" sz="2500">
                <a:solidFill>
                  <a:schemeClr val="dk1"/>
                </a:solidFill>
              </a:rPr>
              <a:t>: DBSCAN with PCA</a:t>
            </a:r>
            <a:endParaRPr sz="2500">
              <a:solidFill>
                <a:schemeClr val="dk1"/>
              </a:solidFill>
            </a:endParaRPr>
          </a:p>
          <a:p>
            <a:pPr marL="457200" lvl="0" indent="0" algn="l" rtl="0">
              <a:lnSpc>
                <a:spcPct val="115000"/>
              </a:lnSpc>
              <a:spcBef>
                <a:spcPts val="1200"/>
              </a:spcBef>
              <a:spcAft>
                <a:spcPts val="0"/>
              </a:spcAft>
              <a:buNone/>
            </a:pPr>
            <a:br>
              <a:rPr lang="en-ID" sz="2500">
                <a:solidFill>
                  <a:schemeClr val="dk1"/>
                </a:solidFill>
              </a:rPr>
            </a:br>
            <a:endParaRPr sz="2500">
              <a:solidFill>
                <a:schemeClr val="dk1"/>
              </a:solidFill>
            </a:endParaRPr>
          </a:p>
          <a:p>
            <a:pPr marL="457200" lvl="0" indent="-387350" algn="l" rtl="0">
              <a:lnSpc>
                <a:spcPct val="115000"/>
              </a:lnSpc>
              <a:spcBef>
                <a:spcPts val="1200"/>
              </a:spcBef>
              <a:spcAft>
                <a:spcPts val="0"/>
              </a:spcAft>
              <a:buClr>
                <a:schemeClr val="dk1"/>
              </a:buClr>
              <a:buSzPts val="2500"/>
              <a:buChar char="●"/>
            </a:pPr>
            <a:r>
              <a:rPr lang="en-ID" sz="2500" b="1">
                <a:solidFill>
                  <a:schemeClr val="dk1"/>
                </a:solidFill>
              </a:rPr>
              <a:t>Features</a:t>
            </a:r>
            <a:r>
              <a:rPr lang="en-ID" sz="2500">
                <a:solidFill>
                  <a:schemeClr val="dk1"/>
                </a:solidFill>
              </a:rPr>
              <a:t>:</a:t>
            </a:r>
            <a:br>
              <a:rPr lang="en-ID" sz="2500">
                <a:solidFill>
                  <a:schemeClr val="dk1"/>
                </a:solidFill>
              </a:rPr>
            </a:br>
            <a:endParaRPr sz="2500">
              <a:solidFill>
                <a:schemeClr val="dk1"/>
              </a:solidFill>
            </a:endParaRPr>
          </a:p>
          <a:p>
            <a:pPr marL="914400" lvl="1" indent="-387350" algn="l" rtl="0">
              <a:lnSpc>
                <a:spcPct val="115000"/>
              </a:lnSpc>
              <a:spcBef>
                <a:spcPts val="0"/>
              </a:spcBef>
              <a:spcAft>
                <a:spcPts val="0"/>
              </a:spcAft>
              <a:buClr>
                <a:schemeClr val="dk1"/>
              </a:buClr>
              <a:buSzPts val="2500"/>
              <a:buChar char="○"/>
            </a:pPr>
            <a:r>
              <a:rPr lang="en-ID" sz="2500">
                <a:solidFill>
                  <a:schemeClr val="dk1"/>
                </a:solidFill>
              </a:rPr>
              <a:t>Session duration</a:t>
            </a:r>
            <a:br>
              <a:rPr lang="en-ID" sz="2500">
                <a:solidFill>
                  <a:schemeClr val="dk1"/>
                </a:solidFill>
              </a:rPr>
            </a:br>
            <a:endParaRPr sz="2500">
              <a:solidFill>
                <a:schemeClr val="dk1"/>
              </a:solidFill>
            </a:endParaRPr>
          </a:p>
          <a:p>
            <a:pPr marL="914400" lvl="1" indent="-387350" algn="l" rtl="0">
              <a:lnSpc>
                <a:spcPct val="115000"/>
              </a:lnSpc>
              <a:spcBef>
                <a:spcPts val="0"/>
              </a:spcBef>
              <a:spcAft>
                <a:spcPts val="0"/>
              </a:spcAft>
              <a:buClr>
                <a:schemeClr val="dk1"/>
              </a:buClr>
              <a:buSzPts val="2500"/>
              <a:buChar char="○"/>
            </a:pPr>
            <a:r>
              <a:rPr lang="en-ID" sz="2500">
                <a:solidFill>
                  <a:schemeClr val="dk1"/>
                </a:solidFill>
              </a:rPr>
              <a:t>Data volume ratios</a:t>
            </a:r>
            <a:br>
              <a:rPr lang="en-ID" sz="2500">
                <a:solidFill>
                  <a:schemeClr val="dk1"/>
                </a:solidFill>
              </a:rPr>
            </a:br>
            <a:endParaRPr sz="2500">
              <a:solidFill>
                <a:schemeClr val="dk1"/>
              </a:solidFill>
            </a:endParaRPr>
          </a:p>
          <a:p>
            <a:pPr marL="914400" lvl="1" indent="-387350" algn="l" rtl="0">
              <a:lnSpc>
                <a:spcPct val="115000"/>
              </a:lnSpc>
              <a:spcBef>
                <a:spcPts val="0"/>
              </a:spcBef>
              <a:spcAft>
                <a:spcPts val="0"/>
              </a:spcAft>
              <a:buClr>
                <a:schemeClr val="dk1"/>
              </a:buClr>
              <a:buSzPts val="2500"/>
              <a:buChar char="○"/>
            </a:pPr>
            <a:r>
              <a:rPr lang="en-ID" sz="2500">
                <a:solidFill>
                  <a:schemeClr val="dk1"/>
                </a:solidFill>
              </a:rPr>
              <a:t>IP request patterns</a:t>
            </a:r>
            <a:br>
              <a:rPr lang="en-ID" sz="2500">
                <a:solidFill>
                  <a:schemeClr val="dk1"/>
                </a:solidFill>
              </a:rPr>
            </a:br>
            <a:endParaRPr sz="2500">
              <a:solidFill>
                <a:schemeClr val="dk1"/>
              </a:solidFill>
            </a:endParaRPr>
          </a:p>
          <a:p>
            <a:pPr marL="914400" lvl="0" indent="0" algn="l" rtl="0">
              <a:lnSpc>
                <a:spcPct val="115000"/>
              </a:lnSpc>
              <a:spcBef>
                <a:spcPts val="1200"/>
              </a:spcBef>
              <a:spcAft>
                <a:spcPts val="0"/>
              </a:spcAft>
              <a:buNone/>
            </a:pPr>
            <a:br>
              <a:rPr lang="en-ID" sz="2500">
                <a:solidFill>
                  <a:schemeClr val="dk1"/>
                </a:solidFill>
              </a:rPr>
            </a:br>
            <a:endParaRPr sz="2500">
              <a:solidFill>
                <a:schemeClr val="dk1"/>
              </a:solidFill>
            </a:endParaRPr>
          </a:p>
          <a:p>
            <a:pPr marL="457200" lvl="0" indent="0" algn="l" rtl="0">
              <a:lnSpc>
                <a:spcPct val="115000"/>
              </a:lnSpc>
              <a:spcBef>
                <a:spcPts val="1200"/>
              </a:spcBef>
              <a:spcAft>
                <a:spcPts val="1200"/>
              </a:spcAft>
              <a:buNone/>
            </a:pPr>
            <a:endParaRPr sz="2500">
              <a:solidFill>
                <a:schemeClr val="dk1"/>
              </a:solidFill>
            </a:endParaRPr>
          </a:p>
        </p:txBody>
      </p:sp>
      <p:sp>
        <p:nvSpPr>
          <p:cNvPr id="180" name="Google Shape;180;p3"/>
          <p:cNvSpPr txBox="1"/>
          <p:nvPr/>
        </p:nvSpPr>
        <p:spPr>
          <a:xfrm>
            <a:off x="10952663" y="1784875"/>
            <a:ext cx="5382000" cy="669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ID" sz="3500" b="1">
                <a:solidFill>
                  <a:schemeClr val="dk1"/>
                </a:solidFill>
              </a:rPr>
              <a:t>Modelling Strategies</a:t>
            </a:r>
            <a:endParaRPr sz="3500" b="1">
              <a:solidFill>
                <a:schemeClr val="dk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3051138d183_1_5"/>
          <p:cNvSpPr txBox="1">
            <a:spLocks noGrp="1"/>
          </p:cNvSpPr>
          <p:nvPr>
            <p:ph type="body" idx="1"/>
          </p:nvPr>
        </p:nvSpPr>
        <p:spPr>
          <a:xfrm>
            <a:off x="899251" y="715858"/>
            <a:ext cx="6232500" cy="391500"/>
          </a:xfrm>
          <a:prstGeom prst="rect">
            <a:avLst/>
          </a:prstGeom>
        </p:spPr>
        <p:txBody>
          <a:bodyPr spcFirstLastPara="1" wrap="square" lIns="91425" tIns="45700" rIns="91425" bIns="45700" anchor="t" anchorCtr="0">
            <a:noAutofit/>
          </a:bodyPr>
          <a:lstStyle/>
          <a:p>
            <a:pPr marL="0" lvl="0" indent="0" algn="l" rtl="0">
              <a:spcBef>
                <a:spcPts val="1500"/>
              </a:spcBef>
              <a:spcAft>
                <a:spcPts val="0"/>
              </a:spcAft>
              <a:buNone/>
            </a:pPr>
            <a:endParaRPr/>
          </a:p>
        </p:txBody>
      </p:sp>
      <p:sp>
        <p:nvSpPr>
          <p:cNvPr id="187" name="Google Shape;187;g3051138d183_1_5"/>
          <p:cNvSpPr txBox="1">
            <a:spLocks noGrp="1"/>
          </p:cNvSpPr>
          <p:nvPr>
            <p:ph type="title"/>
          </p:nvPr>
        </p:nvSpPr>
        <p:spPr>
          <a:xfrm>
            <a:off x="899251" y="1264503"/>
            <a:ext cx="7895700" cy="161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D"/>
              <a:t>Data Preprocessing</a:t>
            </a:r>
            <a:endParaRPr/>
          </a:p>
        </p:txBody>
      </p:sp>
      <p:sp>
        <p:nvSpPr>
          <p:cNvPr id="188" name="Google Shape;188;g3051138d183_1_5"/>
          <p:cNvSpPr txBox="1">
            <a:spLocks noGrp="1"/>
          </p:cNvSpPr>
          <p:nvPr>
            <p:ph type="body" idx="4"/>
          </p:nvPr>
        </p:nvSpPr>
        <p:spPr>
          <a:xfrm>
            <a:off x="880224" y="3120038"/>
            <a:ext cx="7898100" cy="440700"/>
          </a:xfrm>
          <a:prstGeom prst="rect">
            <a:avLst/>
          </a:prstGeom>
        </p:spPr>
        <p:txBody>
          <a:bodyPr spcFirstLastPara="1" wrap="square" lIns="91425" tIns="45700" rIns="91425" bIns="45700" anchor="t" anchorCtr="0">
            <a:noAutofit/>
          </a:bodyPr>
          <a:lstStyle/>
          <a:p>
            <a:pPr marL="0" lvl="0" indent="0" algn="l" rtl="0">
              <a:spcBef>
                <a:spcPts val="1500"/>
              </a:spcBef>
              <a:spcAft>
                <a:spcPts val="0"/>
              </a:spcAft>
              <a:buNone/>
            </a:pPr>
            <a:r>
              <a:rPr lang="en-ID"/>
              <a:t>Handling Missing values</a:t>
            </a:r>
            <a:endParaRPr/>
          </a:p>
        </p:txBody>
      </p:sp>
      <p:sp>
        <p:nvSpPr>
          <p:cNvPr id="189" name="Google Shape;189;g3051138d183_1_5"/>
          <p:cNvSpPr txBox="1">
            <a:spLocks noGrp="1"/>
          </p:cNvSpPr>
          <p:nvPr>
            <p:ph type="body" idx="4"/>
          </p:nvPr>
        </p:nvSpPr>
        <p:spPr>
          <a:xfrm>
            <a:off x="898075" y="3503274"/>
            <a:ext cx="7898100" cy="440700"/>
          </a:xfrm>
          <a:prstGeom prst="rect">
            <a:avLst/>
          </a:prstGeom>
        </p:spPr>
        <p:txBody>
          <a:bodyPr spcFirstLastPara="1" wrap="square" lIns="91425" tIns="45700" rIns="91425" bIns="45700" anchor="t" anchorCtr="0">
            <a:noAutofit/>
          </a:bodyPr>
          <a:lstStyle/>
          <a:p>
            <a:pPr marL="0" lvl="0" indent="0" algn="l" rtl="0">
              <a:spcBef>
                <a:spcPts val="1500"/>
              </a:spcBef>
              <a:spcAft>
                <a:spcPts val="0"/>
              </a:spcAft>
              <a:buNone/>
            </a:pPr>
            <a:r>
              <a:rPr lang="en-ID"/>
              <a:t>Handling outliers</a:t>
            </a:r>
            <a:endParaRPr/>
          </a:p>
        </p:txBody>
      </p:sp>
      <p:sp>
        <p:nvSpPr>
          <p:cNvPr id="190" name="Google Shape;190;g3051138d183_1_5"/>
          <p:cNvSpPr txBox="1">
            <a:spLocks noGrp="1"/>
          </p:cNvSpPr>
          <p:nvPr>
            <p:ph type="body" idx="4"/>
          </p:nvPr>
        </p:nvSpPr>
        <p:spPr>
          <a:xfrm>
            <a:off x="880224" y="3865963"/>
            <a:ext cx="7898100" cy="440700"/>
          </a:xfrm>
          <a:prstGeom prst="rect">
            <a:avLst/>
          </a:prstGeom>
        </p:spPr>
        <p:txBody>
          <a:bodyPr spcFirstLastPara="1" wrap="square" lIns="91425" tIns="45700" rIns="91425" bIns="45700" anchor="t" anchorCtr="0">
            <a:noAutofit/>
          </a:bodyPr>
          <a:lstStyle/>
          <a:p>
            <a:pPr marL="0" lvl="0" indent="0" algn="l" rtl="0">
              <a:spcBef>
                <a:spcPts val="1500"/>
              </a:spcBef>
              <a:spcAft>
                <a:spcPts val="0"/>
              </a:spcAft>
              <a:buNone/>
            </a:pPr>
            <a:r>
              <a:rPr lang="en-ID"/>
              <a:t>Handling Data Inconsistencies</a:t>
            </a:r>
            <a:endParaRPr/>
          </a:p>
        </p:txBody>
      </p:sp>
      <p:pic>
        <p:nvPicPr>
          <p:cNvPr id="191" name="Google Shape;191;g3051138d183_1_5"/>
          <p:cNvPicPr preferRelativeResize="0"/>
          <p:nvPr/>
        </p:nvPicPr>
        <p:blipFill>
          <a:blip r:embed="rId3">
            <a:alphaModFix/>
          </a:blip>
          <a:stretch>
            <a:fillRect/>
          </a:stretch>
        </p:blipFill>
        <p:spPr>
          <a:xfrm>
            <a:off x="498827" y="5411574"/>
            <a:ext cx="16493773" cy="161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3051138d183_1_16"/>
          <p:cNvSpPr txBox="1">
            <a:spLocks noGrp="1"/>
          </p:cNvSpPr>
          <p:nvPr>
            <p:ph type="title"/>
          </p:nvPr>
        </p:nvSpPr>
        <p:spPr>
          <a:xfrm>
            <a:off x="881426" y="1308353"/>
            <a:ext cx="7895700" cy="161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D"/>
              <a:t>Exploratory Data Analysis (EDA)</a:t>
            </a:r>
            <a:endParaRPr/>
          </a:p>
        </p:txBody>
      </p:sp>
      <p:sp>
        <p:nvSpPr>
          <p:cNvPr id="198" name="Google Shape;198;g3051138d183_1_16"/>
          <p:cNvSpPr txBox="1">
            <a:spLocks noGrp="1"/>
          </p:cNvSpPr>
          <p:nvPr>
            <p:ph type="body" idx="4"/>
          </p:nvPr>
        </p:nvSpPr>
        <p:spPr>
          <a:xfrm>
            <a:off x="880224" y="3120038"/>
            <a:ext cx="7898100" cy="440700"/>
          </a:xfrm>
          <a:prstGeom prst="rect">
            <a:avLst/>
          </a:prstGeom>
        </p:spPr>
        <p:txBody>
          <a:bodyPr spcFirstLastPara="1" wrap="square" lIns="91425" tIns="45700" rIns="91425" bIns="45700" anchor="t" anchorCtr="0">
            <a:noAutofit/>
          </a:bodyPr>
          <a:lstStyle/>
          <a:p>
            <a:pPr marL="457200" lvl="0" indent="-355600" algn="l" rtl="0">
              <a:spcBef>
                <a:spcPts val="1500"/>
              </a:spcBef>
              <a:spcAft>
                <a:spcPts val="0"/>
              </a:spcAft>
              <a:buSzPts val="2000"/>
              <a:buChar char="●"/>
            </a:pPr>
            <a:r>
              <a:rPr lang="en-ID"/>
              <a:t>Visualize IP distribution</a:t>
            </a:r>
            <a:endParaRPr/>
          </a:p>
          <a:p>
            <a:pPr marL="457200" lvl="0" indent="-355600" algn="l" rtl="0">
              <a:spcBef>
                <a:spcPts val="0"/>
              </a:spcBef>
              <a:spcAft>
                <a:spcPts val="0"/>
              </a:spcAft>
              <a:buSzPts val="2000"/>
              <a:buChar char="●"/>
            </a:pPr>
            <a:r>
              <a:rPr lang="en-ID"/>
              <a:t>Data Flow Patterns</a:t>
            </a:r>
            <a:endParaRPr/>
          </a:p>
          <a:p>
            <a:pPr marL="457200" lvl="0" indent="-355600" algn="l" rtl="0">
              <a:spcBef>
                <a:spcPts val="0"/>
              </a:spcBef>
              <a:spcAft>
                <a:spcPts val="0"/>
              </a:spcAft>
              <a:buSzPts val="2000"/>
              <a:buChar char="●"/>
            </a:pPr>
            <a:r>
              <a:rPr lang="en-ID"/>
              <a:t>Session Duration</a:t>
            </a:r>
            <a:endParaRPr/>
          </a:p>
          <a:p>
            <a:pPr marL="457200" lvl="0" indent="0" algn="l" rtl="0">
              <a:spcBef>
                <a:spcPts val="1500"/>
              </a:spcBef>
              <a:spcAft>
                <a:spcPts val="0"/>
              </a:spcAft>
              <a:buNone/>
            </a:pPr>
            <a:endParaRPr/>
          </a:p>
        </p:txBody>
      </p:sp>
      <p:pic>
        <p:nvPicPr>
          <p:cNvPr id="199" name="Google Shape;199;g3051138d183_1_16"/>
          <p:cNvPicPr preferRelativeResize="0"/>
          <p:nvPr/>
        </p:nvPicPr>
        <p:blipFill>
          <a:blip r:embed="rId3">
            <a:alphaModFix/>
          </a:blip>
          <a:stretch>
            <a:fillRect/>
          </a:stretch>
        </p:blipFill>
        <p:spPr>
          <a:xfrm>
            <a:off x="731200" y="4274975"/>
            <a:ext cx="8317025" cy="5877649"/>
          </a:xfrm>
          <a:prstGeom prst="rect">
            <a:avLst/>
          </a:prstGeom>
          <a:noFill/>
          <a:ln>
            <a:noFill/>
          </a:ln>
        </p:spPr>
      </p:pic>
      <p:pic>
        <p:nvPicPr>
          <p:cNvPr id="200" name="Google Shape;200;g3051138d183_1_16"/>
          <p:cNvPicPr preferRelativeResize="0"/>
          <p:nvPr/>
        </p:nvPicPr>
        <p:blipFill>
          <a:blip r:embed="rId4">
            <a:alphaModFix/>
          </a:blip>
          <a:stretch>
            <a:fillRect/>
          </a:stretch>
        </p:blipFill>
        <p:spPr>
          <a:xfrm>
            <a:off x="9372275" y="4361825"/>
            <a:ext cx="8603674" cy="5790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3051138d183_1_25"/>
          <p:cNvSpPr txBox="1">
            <a:spLocks noGrp="1"/>
          </p:cNvSpPr>
          <p:nvPr>
            <p:ph type="body" idx="1"/>
          </p:nvPr>
        </p:nvSpPr>
        <p:spPr>
          <a:xfrm>
            <a:off x="899251" y="715858"/>
            <a:ext cx="6232500" cy="391500"/>
          </a:xfrm>
          <a:prstGeom prst="rect">
            <a:avLst/>
          </a:prstGeom>
        </p:spPr>
        <p:txBody>
          <a:bodyPr spcFirstLastPara="1" wrap="square" lIns="91425" tIns="45700" rIns="91425" bIns="45700" anchor="t" anchorCtr="0">
            <a:noAutofit/>
          </a:bodyPr>
          <a:lstStyle/>
          <a:p>
            <a:pPr marL="0" lvl="0" indent="0" algn="l" rtl="0">
              <a:spcBef>
                <a:spcPts val="1500"/>
              </a:spcBef>
              <a:spcAft>
                <a:spcPts val="0"/>
              </a:spcAft>
              <a:buNone/>
            </a:pPr>
            <a:endParaRPr/>
          </a:p>
        </p:txBody>
      </p:sp>
      <p:sp>
        <p:nvSpPr>
          <p:cNvPr id="207" name="Google Shape;207;g3051138d183_1_25"/>
          <p:cNvSpPr txBox="1">
            <a:spLocks noGrp="1"/>
          </p:cNvSpPr>
          <p:nvPr>
            <p:ph type="title"/>
          </p:nvPr>
        </p:nvSpPr>
        <p:spPr>
          <a:xfrm>
            <a:off x="899251" y="1264503"/>
            <a:ext cx="7895700" cy="161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D"/>
              <a:t>Feature Engineering</a:t>
            </a:r>
            <a:endParaRPr/>
          </a:p>
        </p:txBody>
      </p:sp>
      <p:sp>
        <p:nvSpPr>
          <p:cNvPr id="208" name="Google Shape;208;g3051138d183_1_25"/>
          <p:cNvSpPr txBox="1">
            <a:spLocks noGrp="1"/>
          </p:cNvSpPr>
          <p:nvPr>
            <p:ph type="body" idx="4"/>
          </p:nvPr>
        </p:nvSpPr>
        <p:spPr>
          <a:xfrm>
            <a:off x="898049" y="2593213"/>
            <a:ext cx="7898100" cy="440700"/>
          </a:xfrm>
          <a:prstGeom prst="rect">
            <a:avLst/>
          </a:prstGeom>
        </p:spPr>
        <p:txBody>
          <a:bodyPr spcFirstLastPara="1" wrap="square" lIns="91425" tIns="45700" rIns="91425" bIns="45700" anchor="t" anchorCtr="0">
            <a:noAutofit/>
          </a:bodyPr>
          <a:lstStyle/>
          <a:p>
            <a:pPr marL="457200" lvl="0" indent="-355600" algn="l" rtl="0">
              <a:spcBef>
                <a:spcPts val="1500"/>
              </a:spcBef>
              <a:spcAft>
                <a:spcPts val="0"/>
              </a:spcAft>
              <a:buSzPts val="2000"/>
              <a:buChar char="●"/>
            </a:pPr>
            <a:r>
              <a:rPr lang="en-ID"/>
              <a:t>Duration</a:t>
            </a:r>
            <a:endParaRPr/>
          </a:p>
          <a:p>
            <a:pPr marL="457200" lvl="0" indent="-355600" algn="l" rtl="0">
              <a:spcBef>
                <a:spcPts val="0"/>
              </a:spcBef>
              <a:spcAft>
                <a:spcPts val="0"/>
              </a:spcAft>
              <a:buSzPts val="2000"/>
              <a:buChar char="●"/>
            </a:pPr>
            <a:r>
              <a:rPr lang="en-ID"/>
              <a:t>Bytes ratio</a:t>
            </a:r>
            <a:br>
              <a:rPr lang="en-ID"/>
            </a:br>
            <a:r>
              <a:rPr lang="en-ID"/>
              <a:t>Traffic rate (optional) (bytes/sec)</a:t>
            </a:r>
            <a:endParaRPr/>
          </a:p>
          <a:p>
            <a:pPr marL="457200" lvl="0" indent="-355600" algn="l" rtl="0">
              <a:spcBef>
                <a:spcPts val="0"/>
              </a:spcBef>
              <a:spcAft>
                <a:spcPts val="0"/>
              </a:spcAft>
              <a:buSzPts val="2000"/>
              <a:buChar char="●"/>
            </a:pPr>
            <a:r>
              <a:rPr lang="en-ID"/>
              <a:t>Time-based anomalies</a:t>
            </a:r>
            <a:endParaRPr/>
          </a:p>
          <a:p>
            <a:pPr marL="457200" lvl="0" indent="-355600" algn="l" rtl="0">
              <a:spcBef>
                <a:spcPts val="0"/>
              </a:spcBef>
              <a:spcAft>
                <a:spcPts val="0"/>
              </a:spcAft>
              <a:buSzPts val="2000"/>
              <a:buChar char="●"/>
            </a:pPr>
            <a:r>
              <a:rPr lang="en-ID"/>
              <a:t>Frequency of access by IP</a:t>
            </a:r>
            <a:endParaRPr/>
          </a:p>
          <a:p>
            <a:pPr marL="0" lvl="0" indent="0" algn="l" rtl="0">
              <a:spcBef>
                <a:spcPts val="1500"/>
              </a:spcBef>
              <a:spcAft>
                <a:spcPts val="0"/>
              </a:spcAft>
              <a:buNone/>
            </a:pPr>
            <a:endParaRPr/>
          </a:p>
        </p:txBody>
      </p:sp>
      <p:pic>
        <p:nvPicPr>
          <p:cNvPr id="209" name="Google Shape;209;g3051138d183_1_25"/>
          <p:cNvPicPr preferRelativeResize="0"/>
          <p:nvPr/>
        </p:nvPicPr>
        <p:blipFill>
          <a:blip r:embed="rId3">
            <a:alphaModFix/>
          </a:blip>
          <a:stretch>
            <a:fillRect/>
          </a:stretch>
        </p:blipFill>
        <p:spPr>
          <a:xfrm>
            <a:off x="993050" y="4519800"/>
            <a:ext cx="15711048" cy="4667575"/>
          </a:xfrm>
          <a:prstGeom prst="rect">
            <a:avLst/>
          </a:prstGeom>
          <a:noFill/>
          <a:ln>
            <a:noFill/>
          </a:ln>
        </p:spPr>
      </p:pic>
      <p:pic>
        <p:nvPicPr>
          <p:cNvPr id="210" name="Google Shape;210;g3051138d183_1_25"/>
          <p:cNvPicPr preferRelativeResize="0"/>
          <p:nvPr/>
        </p:nvPicPr>
        <p:blipFill rotWithShape="1">
          <a:blip r:embed="rId4">
            <a:alphaModFix/>
          </a:blip>
          <a:srcRect l="-3040" t="-1880" r="3040" b="1880"/>
          <a:stretch/>
        </p:blipFill>
        <p:spPr>
          <a:xfrm>
            <a:off x="7906100" y="116050"/>
            <a:ext cx="8685776" cy="4152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5"/>
        <p:cNvGrpSpPr/>
        <p:nvPr/>
      </p:nvGrpSpPr>
      <p:grpSpPr>
        <a:xfrm>
          <a:off x="0" y="0"/>
          <a:ext cx="0" cy="0"/>
          <a:chOff x="0" y="0"/>
          <a:chExt cx="0" cy="0"/>
        </a:xfrm>
      </p:grpSpPr>
      <p:sp>
        <p:nvSpPr>
          <p:cNvPr id="216" name="Google Shape;216;g3051138d183_1_60"/>
          <p:cNvSpPr txBox="1">
            <a:spLocks noGrp="1"/>
          </p:cNvSpPr>
          <p:nvPr>
            <p:ph type="title"/>
          </p:nvPr>
        </p:nvSpPr>
        <p:spPr>
          <a:xfrm>
            <a:off x="899251" y="1264503"/>
            <a:ext cx="7895700" cy="161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D"/>
              <a:t>Workflow</a:t>
            </a:r>
            <a:endParaRPr/>
          </a:p>
        </p:txBody>
      </p:sp>
      <p:pic>
        <p:nvPicPr>
          <p:cNvPr id="217" name="Google Shape;217;g3051138d183_1_60" title="cyber_threat_detection_workflow_presentable.png"/>
          <p:cNvPicPr preferRelativeResize="0"/>
          <p:nvPr/>
        </p:nvPicPr>
        <p:blipFill>
          <a:blip r:embed="rId3">
            <a:alphaModFix/>
          </a:blip>
          <a:stretch>
            <a:fillRect/>
          </a:stretch>
        </p:blipFill>
        <p:spPr>
          <a:xfrm>
            <a:off x="6567750" y="2185928"/>
            <a:ext cx="3846474" cy="71069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3051138d183_1_35"/>
          <p:cNvSpPr txBox="1">
            <a:spLocks noGrp="1"/>
          </p:cNvSpPr>
          <p:nvPr>
            <p:ph type="body" idx="1"/>
          </p:nvPr>
        </p:nvSpPr>
        <p:spPr>
          <a:xfrm>
            <a:off x="899251" y="715858"/>
            <a:ext cx="6232500" cy="391500"/>
          </a:xfrm>
          <a:prstGeom prst="rect">
            <a:avLst/>
          </a:prstGeom>
        </p:spPr>
        <p:txBody>
          <a:bodyPr spcFirstLastPara="1" wrap="square" lIns="91425" tIns="45700" rIns="91425" bIns="45700" anchor="t" anchorCtr="0">
            <a:noAutofit/>
          </a:bodyPr>
          <a:lstStyle/>
          <a:p>
            <a:pPr marL="0" lvl="0" indent="0" algn="l" rtl="0">
              <a:spcBef>
                <a:spcPts val="1500"/>
              </a:spcBef>
              <a:spcAft>
                <a:spcPts val="0"/>
              </a:spcAft>
              <a:buNone/>
            </a:pPr>
            <a:endParaRPr/>
          </a:p>
        </p:txBody>
      </p:sp>
      <p:sp>
        <p:nvSpPr>
          <p:cNvPr id="224" name="Google Shape;224;g3051138d183_1_35"/>
          <p:cNvSpPr txBox="1">
            <a:spLocks noGrp="1"/>
          </p:cNvSpPr>
          <p:nvPr>
            <p:ph type="title"/>
          </p:nvPr>
        </p:nvSpPr>
        <p:spPr>
          <a:xfrm>
            <a:off x="899251" y="1264503"/>
            <a:ext cx="7895700" cy="161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D"/>
              <a:t>Modeling: Anomaly Detection	</a:t>
            </a:r>
            <a:endParaRPr/>
          </a:p>
        </p:txBody>
      </p:sp>
      <p:sp>
        <p:nvSpPr>
          <p:cNvPr id="225" name="Google Shape;225;g3051138d183_1_35"/>
          <p:cNvSpPr txBox="1">
            <a:spLocks noGrp="1"/>
          </p:cNvSpPr>
          <p:nvPr>
            <p:ph type="body" idx="3"/>
          </p:nvPr>
        </p:nvSpPr>
        <p:spPr>
          <a:xfrm>
            <a:off x="899272" y="3697975"/>
            <a:ext cx="6153900" cy="5077800"/>
          </a:xfrm>
          <a:prstGeom prst="rect">
            <a:avLst/>
          </a:prstGeom>
        </p:spPr>
        <p:txBody>
          <a:bodyPr spcFirstLastPara="1" wrap="square" lIns="91425" tIns="45700" rIns="91425" bIns="45700" anchor="t" anchorCtr="0">
            <a:noAutofit/>
          </a:bodyPr>
          <a:lstStyle/>
          <a:p>
            <a:pPr marL="457200" lvl="0" indent="-330200" algn="l" rtl="0">
              <a:spcBef>
                <a:spcPts val="1500"/>
              </a:spcBef>
              <a:spcAft>
                <a:spcPts val="0"/>
              </a:spcAft>
              <a:buSzPts val="1600"/>
              <a:buChar char="•"/>
            </a:pPr>
            <a:r>
              <a:rPr lang="en-ID" b="1"/>
              <a:t>Parameter tuning with Grid Search</a:t>
            </a:r>
            <a:endParaRPr b="1"/>
          </a:p>
          <a:p>
            <a:pPr marL="457200" lvl="0" indent="0" algn="l" rtl="0">
              <a:spcBef>
                <a:spcPts val="1500"/>
              </a:spcBef>
              <a:spcAft>
                <a:spcPts val="0"/>
              </a:spcAft>
              <a:buNone/>
            </a:pPr>
            <a:r>
              <a:rPr lang="en-ID" b="1"/>
              <a:t>STEP 1:</a:t>
            </a:r>
            <a:r>
              <a:rPr lang="en-ID"/>
              <a:t> Try a range of values</a:t>
            </a:r>
            <a:endParaRPr/>
          </a:p>
          <a:p>
            <a:pPr marL="457200" lvl="0" indent="0" algn="l" rtl="0">
              <a:spcBef>
                <a:spcPts val="1500"/>
              </a:spcBef>
              <a:spcAft>
                <a:spcPts val="0"/>
              </a:spcAft>
              <a:buNone/>
            </a:pPr>
            <a:r>
              <a:rPr lang="en-ID"/>
              <a:t>contamination_values = [auto, 0.01, 0.05, 0.1, 0.15, 0.2, 0.3]</a:t>
            </a:r>
            <a:endParaRPr/>
          </a:p>
          <a:p>
            <a:pPr marL="457200" lvl="0" indent="0" algn="l" rtl="0">
              <a:spcBef>
                <a:spcPts val="1500"/>
              </a:spcBef>
              <a:spcAft>
                <a:spcPts val="0"/>
              </a:spcAft>
              <a:buNone/>
            </a:pPr>
            <a:r>
              <a:rPr lang="en-ID" b="1"/>
              <a:t>STEP 2</a:t>
            </a:r>
            <a:r>
              <a:rPr lang="en-ID"/>
              <a:t>:           For each trial:</a:t>
            </a:r>
            <a:endParaRPr/>
          </a:p>
          <a:p>
            <a:pPr marL="457200" lvl="0" indent="-330200" algn="l" rtl="0">
              <a:spcBef>
                <a:spcPts val="1500"/>
              </a:spcBef>
              <a:spcAft>
                <a:spcPts val="0"/>
              </a:spcAft>
              <a:buSzPts val="1600"/>
              <a:buChar char="-"/>
            </a:pPr>
            <a:r>
              <a:rPr lang="en-ID"/>
              <a:t>count how many anomalies were flagged to determine which value gives the best anomaly results</a:t>
            </a:r>
            <a:endParaRPr/>
          </a:p>
          <a:p>
            <a:pPr marL="457200" lvl="0" indent="-330200" algn="l" rtl="0">
              <a:spcBef>
                <a:spcPts val="0"/>
              </a:spcBef>
              <a:spcAft>
                <a:spcPts val="0"/>
              </a:spcAft>
              <a:buSzPts val="1600"/>
              <a:buChar char="-"/>
            </a:pPr>
            <a:r>
              <a:rPr lang="en-ID"/>
              <a:t>Plot score distribution</a:t>
            </a:r>
            <a:endParaRPr/>
          </a:p>
          <a:p>
            <a:pPr marL="457200" lvl="0" indent="0" algn="l" rtl="0">
              <a:spcBef>
                <a:spcPts val="1500"/>
              </a:spcBef>
              <a:spcAft>
                <a:spcPts val="0"/>
              </a:spcAft>
              <a:buNone/>
            </a:pPr>
            <a:r>
              <a:rPr lang="en-ID" b="1"/>
              <a:t>STEP 3:</a:t>
            </a:r>
            <a:r>
              <a:rPr lang="en-ID"/>
              <a:t> Choose the Best Fit Based on:</a:t>
            </a:r>
            <a:endParaRPr/>
          </a:p>
          <a:p>
            <a:pPr marL="457200" lvl="0" indent="-330200" algn="l" rtl="0">
              <a:spcBef>
                <a:spcPts val="1500"/>
              </a:spcBef>
              <a:spcAft>
                <a:spcPts val="0"/>
              </a:spcAft>
              <a:buSzPts val="1600"/>
              <a:buChar char="-"/>
            </a:pPr>
            <a:r>
              <a:rPr lang="en-ID"/>
              <a:t>clear score separation</a:t>
            </a:r>
            <a:endParaRPr/>
          </a:p>
          <a:p>
            <a:pPr marL="457200" lvl="0" indent="-330200" algn="l" rtl="0">
              <a:spcBef>
                <a:spcPts val="0"/>
              </a:spcBef>
              <a:spcAft>
                <a:spcPts val="0"/>
              </a:spcAft>
              <a:buSzPts val="1600"/>
              <a:buChar char="-"/>
            </a:pPr>
            <a:r>
              <a:rPr lang="en-ID"/>
              <a:t>interpretability of visual anomalies</a:t>
            </a:r>
            <a:endParaRPr/>
          </a:p>
          <a:p>
            <a:pPr marL="457200" lvl="0" indent="-330200" algn="l" rtl="0">
              <a:spcBef>
                <a:spcPts val="0"/>
              </a:spcBef>
              <a:spcAft>
                <a:spcPts val="0"/>
              </a:spcAft>
              <a:buSzPts val="1600"/>
              <a:buChar char="-"/>
            </a:pPr>
            <a:r>
              <a:rPr lang="en-ID"/>
              <a:t>stability of outlier counts</a:t>
            </a:r>
            <a:endParaRPr/>
          </a:p>
        </p:txBody>
      </p:sp>
      <p:sp>
        <p:nvSpPr>
          <p:cNvPr id="226" name="Google Shape;226;g3051138d183_1_35"/>
          <p:cNvSpPr txBox="1">
            <a:spLocks noGrp="1"/>
          </p:cNvSpPr>
          <p:nvPr>
            <p:ph type="body" idx="4"/>
          </p:nvPr>
        </p:nvSpPr>
        <p:spPr>
          <a:xfrm>
            <a:off x="880224" y="3120038"/>
            <a:ext cx="7898100" cy="440700"/>
          </a:xfrm>
          <a:prstGeom prst="rect">
            <a:avLst/>
          </a:prstGeom>
        </p:spPr>
        <p:txBody>
          <a:bodyPr spcFirstLastPara="1" wrap="square" lIns="91425" tIns="45700" rIns="91425" bIns="45700" anchor="t" anchorCtr="0">
            <a:noAutofit/>
          </a:bodyPr>
          <a:lstStyle/>
          <a:p>
            <a:pPr marL="0" lvl="0" indent="0" algn="l" rtl="0">
              <a:spcBef>
                <a:spcPts val="1500"/>
              </a:spcBef>
              <a:spcAft>
                <a:spcPts val="0"/>
              </a:spcAft>
              <a:buNone/>
            </a:pPr>
            <a:r>
              <a:rPr lang="en-ID"/>
              <a:t>Isolation Forest Model</a:t>
            </a:r>
            <a:endParaRPr/>
          </a:p>
        </p:txBody>
      </p:sp>
      <p:pic>
        <p:nvPicPr>
          <p:cNvPr id="227" name="Google Shape;227;g3051138d183_1_35"/>
          <p:cNvPicPr preferRelativeResize="0"/>
          <p:nvPr/>
        </p:nvPicPr>
        <p:blipFill>
          <a:blip r:embed="rId3">
            <a:alphaModFix/>
          </a:blip>
          <a:stretch>
            <a:fillRect/>
          </a:stretch>
        </p:blipFill>
        <p:spPr>
          <a:xfrm>
            <a:off x="6940800" y="2875200"/>
            <a:ext cx="10615000" cy="459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g3051138d183_1_50"/>
          <p:cNvSpPr txBox="1">
            <a:spLocks noGrp="1"/>
          </p:cNvSpPr>
          <p:nvPr>
            <p:ph type="body" idx="1"/>
          </p:nvPr>
        </p:nvSpPr>
        <p:spPr>
          <a:xfrm>
            <a:off x="899251" y="715858"/>
            <a:ext cx="6232500" cy="391500"/>
          </a:xfrm>
          <a:prstGeom prst="rect">
            <a:avLst/>
          </a:prstGeom>
        </p:spPr>
        <p:txBody>
          <a:bodyPr spcFirstLastPara="1" wrap="square" lIns="91425" tIns="45700" rIns="91425" bIns="45700" anchor="t" anchorCtr="0">
            <a:noAutofit/>
          </a:bodyPr>
          <a:lstStyle/>
          <a:p>
            <a:pPr marL="0" lvl="0" indent="0" algn="l" rtl="0">
              <a:spcBef>
                <a:spcPts val="1500"/>
              </a:spcBef>
              <a:spcAft>
                <a:spcPts val="0"/>
              </a:spcAft>
              <a:buNone/>
            </a:pPr>
            <a:endParaRPr/>
          </a:p>
        </p:txBody>
      </p:sp>
      <p:sp>
        <p:nvSpPr>
          <p:cNvPr id="234" name="Google Shape;234;g3051138d183_1_50"/>
          <p:cNvSpPr txBox="1">
            <a:spLocks noGrp="1"/>
          </p:cNvSpPr>
          <p:nvPr>
            <p:ph type="title"/>
          </p:nvPr>
        </p:nvSpPr>
        <p:spPr>
          <a:xfrm>
            <a:off x="899251" y="1264503"/>
            <a:ext cx="7895700" cy="161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D"/>
              <a:t>Focus on the behavior patterns</a:t>
            </a:r>
            <a:endParaRPr/>
          </a:p>
        </p:txBody>
      </p:sp>
      <p:pic>
        <p:nvPicPr>
          <p:cNvPr id="235" name="Google Shape;235;g3051138d183_1_50"/>
          <p:cNvPicPr preferRelativeResize="0"/>
          <p:nvPr/>
        </p:nvPicPr>
        <p:blipFill>
          <a:blip r:embed="rId3">
            <a:alphaModFix/>
          </a:blip>
          <a:stretch>
            <a:fillRect/>
          </a:stretch>
        </p:blipFill>
        <p:spPr>
          <a:xfrm>
            <a:off x="482600" y="3489327"/>
            <a:ext cx="7895700" cy="4577101"/>
          </a:xfrm>
          <a:prstGeom prst="rect">
            <a:avLst/>
          </a:prstGeom>
          <a:noFill/>
          <a:ln>
            <a:noFill/>
          </a:ln>
        </p:spPr>
      </p:pic>
      <p:pic>
        <p:nvPicPr>
          <p:cNvPr id="236" name="Google Shape;236;g3051138d183_1_50"/>
          <p:cNvPicPr preferRelativeResize="0"/>
          <p:nvPr/>
        </p:nvPicPr>
        <p:blipFill>
          <a:blip r:embed="rId4">
            <a:alphaModFix/>
          </a:blip>
          <a:stretch>
            <a:fillRect/>
          </a:stretch>
        </p:blipFill>
        <p:spPr>
          <a:xfrm>
            <a:off x="8682999" y="3489350"/>
            <a:ext cx="9224000" cy="457710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AppTake Colours">
      <a:dk1>
        <a:srgbClr val="000000"/>
      </a:dk1>
      <a:lt1>
        <a:srgbClr val="F7F7F7"/>
      </a:lt1>
      <a:dk2>
        <a:srgbClr val="323232"/>
      </a:dk2>
      <a:lt2>
        <a:srgbClr val="F7F7F7"/>
      </a:lt2>
      <a:accent1>
        <a:srgbClr val="1F4E79"/>
      </a:accent1>
      <a:accent2>
        <a:srgbClr val="206693"/>
      </a:accent2>
      <a:accent3>
        <a:srgbClr val="238B9F"/>
      </a:accent3>
      <a:accent4>
        <a:srgbClr val="2BAEB8"/>
      </a:accent4>
      <a:accent5>
        <a:srgbClr val="27C0BE"/>
      </a:accent5>
      <a:accent6>
        <a:srgbClr val="FFC301"/>
      </a:accent6>
      <a:hlink>
        <a:srgbClr val="F33B48"/>
      </a:hlink>
      <a:folHlink>
        <a:srgbClr val="FFC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800</Words>
  <Application>Microsoft Macintosh PowerPoint</Application>
  <PresentationFormat>Custom</PresentationFormat>
  <Paragraphs>124</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Lato</vt:lpstr>
      <vt:lpstr>Courier New</vt:lpstr>
      <vt:lpstr>Montserrat</vt:lpstr>
      <vt:lpstr>Arial</vt:lpstr>
      <vt:lpstr>Helvetica Neue</vt:lpstr>
      <vt:lpstr>Office Theme</vt:lpstr>
      <vt:lpstr>APPTAKE 1st  Hackathon</vt:lpstr>
      <vt:lpstr>Objectives</vt:lpstr>
      <vt:lpstr>Anomalies</vt:lpstr>
      <vt:lpstr>Data Preprocessing</vt:lpstr>
      <vt:lpstr>Exploratory Data Analysis (EDA)</vt:lpstr>
      <vt:lpstr>Feature Engineering</vt:lpstr>
      <vt:lpstr>Workflow</vt:lpstr>
      <vt:lpstr>Modeling: Anomaly Detection </vt:lpstr>
      <vt:lpstr>Focus on the behavior patterns</vt:lpstr>
      <vt:lpstr>Focus on the behavior patterns</vt:lpstr>
      <vt:lpstr>Focus on the behavior patterns</vt:lpstr>
      <vt:lpstr>Focus on the behavior patterns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Luca Martini</cp:lastModifiedBy>
  <cp:revision>1</cp:revision>
  <dcterms:created xsi:type="dcterms:W3CDTF">2019-09-05T16:40:00Z</dcterms:created>
  <dcterms:modified xsi:type="dcterms:W3CDTF">2025-05-09T14:01:03Z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0x0101003167052891824F46AC5EA15578E923D6</vt:lpwstr>
  </property>
  <property fmtid="{D5CDD505-2E9C-101B-9397-08002B2CF9AE}" pid="3" name="MediaServiceImageTags">
    <vt:lpwstr/>
  </property>
</Properties>
</file>