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A6BC-51D2-434F-920E-256618592A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904B54-89FE-40D1-A76B-8EEE5CEB74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4B828A-0A96-4437-904A-2DB302F4CC4B}"/>
              </a:ext>
            </a:extLst>
          </p:cNvPr>
          <p:cNvSpPr>
            <a:spLocks noGrp="1"/>
          </p:cNvSpPr>
          <p:nvPr>
            <p:ph type="dt" sz="half" idx="10"/>
          </p:nvPr>
        </p:nvSpPr>
        <p:spPr/>
        <p:txBody>
          <a:bodyPr/>
          <a:lstStyle/>
          <a:p>
            <a:fld id="{4A3E3822-28AB-4D7C-A722-6DA61801388A}" type="datetimeFigureOut">
              <a:rPr lang="en-IN" smtClean="0"/>
              <a:t>17-01-2019</a:t>
            </a:fld>
            <a:endParaRPr lang="en-IN"/>
          </a:p>
        </p:txBody>
      </p:sp>
      <p:sp>
        <p:nvSpPr>
          <p:cNvPr id="5" name="Footer Placeholder 4">
            <a:extLst>
              <a:ext uri="{FF2B5EF4-FFF2-40B4-BE49-F238E27FC236}">
                <a16:creationId xmlns:a16="http://schemas.microsoft.com/office/drawing/2014/main" id="{120B9B7C-11E3-4C8F-B8E6-A95985EA31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731E50-7B98-4204-AFFA-704673ED03AB}"/>
              </a:ext>
            </a:extLst>
          </p:cNvPr>
          <p:cNvSpPr>
            <a:spLocks noGrp="1"/>
          </p:cNvSpPr>
          <p:nvPr>
            <p:ph type="sldNum" sz="quarter" idx="12"/>
          </p:nvPr>
        </p:nvSpPr>
        <p:spPr/>
        <p:txBody>
          <a:bodyPr/>
          <a:lstStyle/>
          <a:p>
            <a:fld id="{2C3986FF-9926-4530-B0AE-7387E162ED1B}" type="slidenum">
              <a:rPr lang="en-IN" smtClean="0"/>
              <a:t>‹#›</a:t>
            </a:fld>
            <a:endParaRPr lang="en-IN"/>
          </a:p>
        </p:txBody>
      </p:sp>
    </p:spTree>
    <p:extLst>
      <p:ext uri="{BB962C8B-B14F-4D97-AF65-F5344CB8AC3E}">
        <p14:creationId xmlns:p14="http://schemas.microsoft.com/office/powerpoint/2010/main" val="34445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55E0F-07CC-4A4D-9EA6-9D7B862844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A934FC-9B93-4F2E-A0A0-2DDD99EF4A6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035CC7-4EAB-444E-936B-CF6CCF771796}"/>
              </a:ext>
            </a:extLst>
          </p:cNvPr>
          <p:cNvSpPr>
            <a:spLocks noGrp="1"/>
          </p:cNvSpPr>
          <p:nvPr>
            <p:ph type="dt" sz="half" idx="10"/>
          </p:nvPr>
        </p:nvSpPr>
        <p:spPr/>
        <p:txBody>
          <a:bodyPr/>
          <a:lstStyle/>
          <a:p>
            <a:fld id="{4A3E3822-28AB-4D7C-A722-6DA61801388A}" type="datetimeFigureOut">
              <a:rPr lang="en-IN" smtClean="0"/>
              <a:t>17-01-2019</a:t>
            </a:fld>
            <a:endParaRPr lang="en-IN"/>
          </a:p>
        </p:txBody>
      </p:sp>
      <p:sp>
        <p:nvSpPr>
          <p:cNvPr id="5" name="Footer Placeholder 4">
            <a:extLst>
              <a:ext uri="{FF2B5EF4-FFF2-40B4-BE49-F238E27FC236}">
                <a16:creationId xmlns:a16="http://schemas.microsoft.com/office/drawing/2014/main" id="{B30107E6-4248-4047-AE6B-AB8BD54A51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54BEA8-707F-414B-9358-37E939AF4849}"/>
              </a:ext>
            </a:extLst>
          </p:cNvPr>
          <p:cNvSpPr>
            <a:spLocks noGrp="1"/>
          </p:cNvSpPr>
          <p:nvPr>
            <p:ph type="sldNum" sz="quarter" idx="12"/>
          </p:nvPr>
        </p:nvSpPr>
        <p:spPr/>
        <p:txBody>
          <a:bodyPr/>
          <a:lstStyle/>
          <a:p>
            <a:fld id="{2C3986FF-9926-4530-B0AE-7387E162ED1B}" type="slidenum">
              <a:rPr lang="en-IN" smtClean="0"/>
              <a:t>‹#›</a:t>
            </a:fld>
            <a:endParaRPr lang="en-IN"/>
          </a:p>
        </p:txBody>
      </p:sp>
    </p:spTree>
    <p:extLst>
      <p:ext uri="{BB962C8B-B14F-4D97-AF65-F5344CB8AC3E}">
        <p14:creationId xmlns:p14="http://schemas.microsoft.com/office/powerpoint/2010/main" val="153029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6D5C40-097E-4ED8-80EC-8156523FB1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D63B60-41FF-46AD-B853-29B66429EBA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BCE334-180C-4F63-BE30-7345D56EDE82}"/>
              </a:ext>
            </a:extLst>
          </p:cNvPr>
          <p:cNvSpPr>
            <a:spLocks noGrp="1"/>
          </p:cNvSpPr>
          <p:nvPr>
            <p:ph type="dt" sz="half" idx="10"/>
          </p:nvPr>
        </p:nvSpPr>
        <p:spPr/>
        <p:txBody>
          <a:bodyPr/>
          <a:lstStyle/>
          <a:p>
            <a:fld id="{4A3E3822-28AB-4D7C-A722-6DA61801388A}" type="datetimeFigureOut">
              <a:rPr lang="en-IN" smtClean="0"/>
              <a:t>17-01-2019</a:t>
            </a:fld>
            <a:endParaRPr lang="en-IN"/>
          </a:p>
        </p:txBody>
      </p:sp>
      <p:sp>
        <p:nvSpPr>
          <p:cNvPr id="5" name="Footer Placeholder 4">
            <a:extLst>
              <a:ext uri="{FF2B5EF4-FFF2-40B4-BE49-F238E27FC236}">
                <a16:creationId xmlns:a16="http://schemas.microsoft.com/office/drawing/2014/main" id="{07A9A123-7C32-4353-992A-331C7B9F80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2E25D3-0C33-4B83-9A99-C543154443EF}"/>
              </a:ext>
            </a:extLst>
          </p:cNvPr>
          <p:cNvSpPr>
            <a:spLocks noGrp="1"/>
          </p:cNvSpPr>
          <p:nvPr>
            <p:ph type="sldNum" sz="quarter" idx="12"/>
          </p:nvPr>
        </p:nvSpPr>
        <p:spPr/>
        <p:txBody>
          <a:bodyPr/>
          <a:lstStyle/>
          <a:p>
            <a:fld id="{2C3986FF-9926-4530-B0AE-7387E162ED1B}" type="slidenum">
              <a:rPr lang="en-IN" smtClean="0"/>
              <a:t>‹#›</a:t>
            </a:fld>
            <a:endParaRPr lang="en-IN"/>
          </a:p>
        </p:txBody>
      </p:sp>
    </p:spTree>
    <p:extLst>
      <p:ext uri="{BB962C8B-B14F-4D97-AF65-F5344CB8AC3E}">
        <p14:creationId xmlns:p14="http://schemas.microsoft.com/office/powerpoint/2010/main" val="27898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F539-CD7D-41EB-AB0E-910711BE98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A4E9ED-A120-4520-89DF-F17F5A406D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6D5AAF-6205-44BA-82B8-DFE4E6A1BEAD}"/>
              </a:ext>
            </a:extLst>
          </p:cNvPr>
          <p:cNvSpPr>
            <a:spLocks noGrp="1"/>
          </p:cNvSpPr>
          <p:nvPr>
            <p:ph type="dt" sz="half" idx="10"/>
          </p:nvPr>
        </p:nvSpPr>
        <p:spPr/>
        <p:txBody>
          <a:bodyPr/>
          <a:lstStyle/>
          <a:p>
            <a:fld id="{4A3E3822-28AB-4D7C-A722-6DA61801388A}" type="datetimeFigureOut">
              <a:rPr lang="en-IN" smtClean="0"/>
              <a:t>17-01-2019</a:t>
            </a:fld>
            <a:endParaRPr lang="en-IN"/>
          </a:p>
        </p:txBody>
      </p:sp>
      <p:sp>
        <p:nvSpPr>
          <p:cNvPr id="5" name="Footer Placeholder 4">
            <a:extLst>
              <a:ext uri="{FF2B5EF4-FFF2-40B4-BE49-F238E27FC236}">
                <a16:creationId xmlns:a16="http://schemas.microsoft.com/office/drawing/2014/main" id="{538ECEFF-3DA6-4829-BD76-553152F71D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BA8C23-E9F3-40CF-A136-53A56FD78466}"/>
              </a:ext>
            </a:extLst>
          </p:cNvPr>
          <p:cNvSpPr>
            <a:spLocks noGrp="1"/>
          </p:cNvSpPr>
          <p:nvPr>
            <p:ph type="sldNum" sz="quarter" idx="12"/>
          </p:nvPr>
        </p:nvSpPr>
        <p:spPr/>
        <p:txBody>
          <a:bodyPr/>
          <a:lstStyle/>
          <a:p>
            <a:fld id="{2C3986FF-9926-4530-B0AE-7387E162ED1B}" type="slidenum">
              <a:rPr lang="en-IN" smtClean="0"/>
              <a:t>‹#›</a:t>
            </a:fld>
            <a:endParaRPr lang="en-IN"/>
          </a:p>
        </p:txBody>
      </p:sp>
    </p:spTree>
    <p:extLst>
      <p:ext uri="{BB962C8B-B14F-4D97-AF65-F5344CB8AC3E}">
        <p14:creationId xmlns:p14="http://schemas.microsoft.com/office/powerpoint/2010/main" val="90935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4D0F2-2E02-436D-9860-19C2AC5E58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B53CE4-967B-449E-B42A-36A42A0B15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D0656F8-845E-45D5-B320-FCEEC09204B1}"/>
              </a:ext>
            </a:extLst>
          </p:cNvPr>
          <p:cNvSpPr>
            <a:spLocks noGrp="1"/>
          </p:cNvSpPr>
          <p:nvPr>
            <p:ph type="dt" sz="half" idx="10"/>
          </p:nvPr>
        </p:nvSpPr>
        <p:spPr/>
        <p:txBody>
          <a:bodyPr/>
          <a:lstStyle/>
          <a:p>
            <a:fld id="{4A3E3822-28AB-4D7C-A722-6DA61801388A}" type="datetimeFigureOut">
              <a:rPr lang="en-IN" smtClean="0"/>
              <a:t>17-01-2019</a:t>
            </a:fld>
            <a:endParaRPr lang="en-IN"/>
          </a:p>
        </p:txBody>
      </p:sp>
      <p:sp>
        <p:nvSpPr>
          <p:cNvPr id="5" name="Footer Placeholder 4">
            <a:extLst>
              <a:ext uri="{FF2B5EF4-FFF2-40B4-BE49-F238E27FC236}">
                <a16:creationId xmlns:a16="http://schemas.microsoft.com/office/drawing/2014/main" id="{F7E1BD5F-7818-4E01-A571-FE22A8D9E6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1B255B-F75A-46EE-8C2F-06B124B231B7}"/>
              </a:ext>
            </a:extLst>
          </p:cNvPr>
          <p:cNvSpPr>
            <a:spLocks noGrp="1"/>
          </p:cNvSpPr>
          <p:nvPr>
            <p:ph type="sldNum" sz="quarter" idx="12"/>
          </p:nvPr>
        </p:nvSpPr>
        <p:spPr/>
        <p:txBody>
          <a:bodyPr/>
          <a:lstStyle/>
          <a:p>
            <a:fld id="{2C3986FF-9926-4530-B0AE-7387E162ED1B}" type="slidenum">
              <a:rPr lang="en-IN" smtClean="0"/>
              <a:t>‹#›</a:t>
            </a:fld>
            <a:endParaRPr lang="en-IN"/>
          </a:p>
        </p:txBody>
      </p:sp>
    </p:spTree>
    <p:extLst>
      <p:ext uri="{BB962C8B-B14F-4D97-AF65-F5344CB8AC3E}">
        <p14:creationId xmlns:p14="http://schemas.microsoft.com/office/powerpoint/2010/main" val="2907784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1966F-C1CE-406F-976B-6A31CD4BA0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2D27CF-2BFD-4966-BEE4-5B694D52AC3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90D763-8990-4520-A5A0-3F2C83B2E08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7F25D3-EADF-4A84-B863-2560F508DBA0}"/>
              </a:ext>
            </a:extLst>
          </p:cNvPr>
          <p:cNvSpPr>
            <a:spLocks noGrp="1"/>
          </p:cNvSpPr>
          <p:nvPr>
            <p:ph type="dt" sz="half" idx="10"/>
          </p:nvPr>
        </p:nvSpPr>
        <p:spPr/>
        <p:txBody>
          <a:bodyPr/>
          <a:lstStyle/>
          <a:p>
            <a:fld id="{4A3E3822-28AB-4D7C-A722-6DA61801388A}" type="datetimeFigureOut">
              <a:rPr lang="en-IN" smtClean="0"/>
              <a:t>17-01-2019</a:t>
            </a:fld>
            <a:endParaRPr lang="en-IN"/>
          </a:p>
        </p:txBody>
      </p:sp>
      <p:sp>
        <p:nvSpPr>
          <p:cNvPr id="6" name="Footer Placeholder 5">
            <a:extLst>
              <a:ext uri="{FF2B5EF4-FFF2-40B4-BE49-F238E27FC236}">
                <a16:creationId xmlns:a16="http://schemas.microsoft.com/office/drawing/2014/main" id="{CA329AF0-E94E-4BA3-B74F-1A5E18B300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148933-7BE9-4D43-8A63-D02BB2434D89}"/>
              </a:ext>
            </a:extLst>
          </p:cNvPr>
          <p:cNvSpPr>
            <a:spLocks noGrp="1"/>
          </p:cNvSpPr>
          <p:nvPr>
            <p:ph type="sldNum" sz="quarter" idx="12"/>
          </p:nvPr>
        </p:nvSpPr>
        <p:spPr/>
        <p:txBody>
          <a:bodyPr/>
          <a:lstStyle/>
          <a:p>
            <a:fld id="{2C3986FF-9926-4530-B0AE-7387E162ED1B}" type="slidenum">
              <a:rPr lang="en-IN" smtClean="0"/>
              <a:t>‹#›</a:t>
            </a:fld>
            <a:endParaRPr lang="en-IN"/>
          </a:p>
        </p:txBody>
      </p:sp>
    </p:spTree>
    <p:extLst>
      <p:ext uri="{BB962C8B-B14F-4D97-AF65-F5344CB8AC3E}">
        <p14:creationId xmlns:p14="http://schemas.microsoft.com/office/powerpoint/2010/main" val="3630292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54568-DAE6-4979-90A3-6CCDB0CDF1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DD61F1-1686-4DFA-8F74-26202D2295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087A5B3-3FA9-471D-AAE0-04B80BA6D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5E076A-8496-4C6F-9179-C396214C82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AF1B83-2C97-47A2-AC26-675BCC0ACB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E23B2B-E439-48D8-A32C-1AC85D20BA35}"/>
              </a:ext>
            </a:extLst>
          </p:cNvPr>
          <p:cNvSpPr>
            <a:spLocks noGrp="1"/>
          </p:cNvSpPr>
          <p:nvPr>
            <p:ph type="dt" sz="half" idx="10"/>
          </p:nvPr>
        </p:nvSpPr>
        <p:spPr/>
        <p:txBody>
          <a:bodyPr/>
          <a:lstStyle/>
          <a:p>
            <a:fld id="{4A3E3822-28AB-4D7C-A722-6DA61801388A}" type="datetimeFigureOut">
              <a:rPr lang="en-IN" smtClean="0"/>
              <a:t>17-01-2019</a:t>
            </a:fld>
            <a:endParaRPr lang="en-IN"/>
          </a:p>
        </p:txBody>
      </p:sp>
      <p:sp>
        <p:nvSpPr>
          <p:cNvPr id="8" name="Footer Placeholder 7">
            <a:extLst>
              <a:ext uri="{FF2B5EF4-FFF2-40B4-BE49-F238E27FC236}">
                <a16:creationId xmlns:a16="http://schemas.microsoft.com/office/drawing/2014/main" id="{0EC7292A-00D8-46E0-AB41-01D288D1FC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4D0963-8063-442D-9CD8-5F61F57A58C3}"/>
              </a:ext>
            </a:extLst>
          </p:cNvPr>
          <p:cNvSpPr>
            <a:spLocks noGrp="1"/>
          </p:cNvSpPr>
          <p:nvPr>
            <p:ph type="sldNum" sz="quarter" idx="12"/>
          </p:nvPr>
        </p:nvSpPr>
        <p:spPr/>
        <p:txBody>
          <a:bodyPr/>
          <a:lstStyle/>
          <a:p>
            <a:fld id="{2C3986FF-9926-4530-B0AE-7387E162ED1B}" type="slidenum">
              <a:rPr lang="en-IN" smtClean="0"/>
              <a:t>‹#›</a:t>
            </a:fld>
            <a:endParaRPr lang="en-IN"/>
          </a:p>
        </p:txBody>
      </p:sp>
    </p:spTree>
    <p:extLst>
      <p:ext uri="{BB962C8B-B14F-4D97-AF65-F5344CB8AC3E}">
        <p14:creationId xmlns:p14="http://schemas.microsoft.com/office/powerpoint/2010/main" val="2665629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FF83-463C-43A2-9AB8-7FD38A45DE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87639F-37B3-4C68-B8E0-129DEED225A3}"/>
              </a:ext>
            </a:extLst>
          </p:cNvPr>
          <p:cNvSpPr>
            <a:spLocks noGrp="1"/>
          </p:cNvSpPr>
          <p:nvPr>
            <p:ph type="dt" sz="half" idx="10"/>
          </p:nvPr>
        </p:nvSpPr>
        <p:spPr/>
        <p:txBody>
          <a:bodyPr/>
          <a:lstStyle/>
          <a:p>
            <a:fld id="{4A3E3822-28AB-4D7C-A722-6DA61801388A}" type="datetimeFigureOut">
              <a:rPr lang="en-IN" smtClean="0"/>
              <a:t>17-01-2019</a:t>
            </a:fld>
            <a:endParaRPr lang="en-IN"/>
          </a:p>
        </p:txBody>
      </p:sp>
      <p:sp>
        <p:nvSpPr>
          <p:cNvPr id="4" name="Footer Placeholder 3">
            <a:extLst>
              <a:ext uri="{FF2B5EF4-FFF2-40B4-BE49-F238E27FC236}">
                <a16:creationId xmlns:a16="http://schemas.microsoft.com/office/drawing/2014/main" id="{F0DDBFB4-0B2D-437D-9646-53AD7F5BB5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1FC5D5-13F1-4EF2-BBEB-945BF4DF0145}"/>
              </a:ext>
            </a:extLst>
          </p:cNvPr>
          <p:cNvSpPr>
            <a:spLocks noGrp="1"/>
          </p:cNvSpPr>
          <p:nvPr>
            <p:ph type="sldNum" sz="quarter" idx="12"/>
          </p:nvPr>
        </p:nvSpPr>
        <p:spPr/>
        <p:txBody>
          <a:bodyPr/>
          <a:lstStyle/>
          <a:p>
            <a:fld id="{2C3986FF-9926-4530-B0AE-7387E162ED1B}" type="slidenum">
              <a:rPr lang="en-IN" smtClean="0"/>
              <a:t>‹#›</a:t>
            </a:fld>
            <a:endParaRPr lang="en-IN"/>
          </a:p>
        </p:txBody>
      </p:sp>
    </p:spTree>
    <p:extLst>
      <p:ext uri="{BB962C8B-B14F-4D97-AF65-F5344CB8AC3E}">
        <p14:creationId xmlns:p14="http://schemas.microsoft.com/office/powerpoint/2010/main" val="5832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13991F-B89A-454F-85BF-E7ABF37CD809}"/>
              </a:ext>
            </a:extLst>
          </p:cNvPr>
          <p:cNvSpPr>
            <a:spLocks noGrp="1"/>
          </p:cNvSpPr>
          <p:nvPr>
            <p:ph type="dt" sz="half" idx="10"/>
          </p:nvPr>
        </p:nvSpPr>
        <p:spPr/>
        <p:txBody>
          <a:bodyPr/>
          <a:lstStyle/>
          <a:p>
            <a:fld id="{4A3E3822-28AB-4D7C-A722-6DA61801388A}" type="datetimeFigureOut">
              <a:rPr lang="en-IN" smtClean="0"/>
              <a:t>17-01-2019</a:t>
            </a:fld>
            <a:endParaRPr lang="en-IN"/>
          </a:p>
        </p:txBody>
      </p:sp>
      <p:sp>
        <p:nvSpPr>
          <p:cNvPr id="3" name="Footer Placeholder 2">
            <a:extLst>
              <a:ext uri="{FF2B5EF4-FFF2-40B4-BE49-F238E27FC236}">
                <a16:creationId xmlns:a16="http://schemas.microsoft.com/office/drawing/2014/main" id="{6778841B-4BEA-46CE-8228-697BCB9CEF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A71C58-6658-45F7-BB48-DBA1784E9293}"/>
              </a:ext>
            </a:extLst>
          </p:cNvPr>
          <p:cNvSpPr>
            <a:spLocks noGrp="1"/>
          </p:cNvSpPr>
          <p:nvPr>
            <p:ph type="sldNum" sz="quarter" idx="12"/>
          </p:nvPr>
        </p:nvSpPr>
        <p:spPr/>
        <p:txBody>
          <a:bodyPr/>
          <a:lstStyle/>
          <a:p>
            <a:fld id="{2C3986FF-9926-4530-B0AE-7387E162ED1B}" type="slidenum">
              <a:rPr lang="en-IN" smtClean="0"/>
              <a:t>‹#›</a:t>
            </a:fld>
            <a:endParaRPr lang="en-IN"/>
          </a:p>
        </p:txBody>
      </p:sp>
    </p:spTree>
    <p:extLst>
      <p:ext uri="{BB962C8B-B14F-4D97-AF65-F5344CB8AC3E}">
        <p14:creationId xmlns:p14="http://schemas.microsoft.com/office/powerpoint/2010/main" val="421923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F053-F29C-4925-A3C4-4471B37822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C62A81-7EB2-4ED6-879B-2E74A0BAB4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230F74-649C-4121-B9BE-3BCB39F032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122B3D-ED2E-4229-8346-5B1BB86FD8E9}"/>
              </a:ext>
            </a:extLst>
          </p:cNvPr>
          <p:cNvSpPr>
            <a:spLocks noGrp="1"/>
          </p:cNvSpPr>
          <p:nvPr>
            <p:ph type="dt" sz="half" idx="10"/>
          </p:nvPr>
        </p:nvSpPr>
        <p:spPr/>
        <p:txBody>
          <a:bodyPr/>
          <a:lstStyle/>
          <a:p>
            <a:fld id="{4A3E3822-28AB-4D7C-A722-6DA61801388A}" type="datetimeFigureOut">
              <a:rPr lang="en-IN" smtClean="0"/>
              <a:t>17-01-2019</a:t>
            </a:fld>
            <a:endParaRPr lang="en-IN"/>
          </a:p>
        </p:txBody>
      </p:sp>
      <p:sp>
        <p:nvSpPr>
          <p:cNvPr id="6" name="Footer Placeholder 5">
            <a:extLst>
              <a:ext uri="{FF2B5EF4-FFF2-40B4-BE49-F238E27FC236}">
                <a16:creationId xmlns:a16="http://schemas.microsoft.com/office/drawing/2014/main" id="{28570D68-1EDA-466B-8821-2D04B39C1C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E30B13-3044-4478-A026-FD35405D0C0A}"/>
              </a:ext>
            </a:extLst>
          </p:cNvPr>
          <p:cNvSpPr>
            <a:spLocks noGrp="1"/>
          </p:cNvSpPr>
          <p:nvPr>
            <p:ph type="sldNum" sz="quarter" idx="12"/>
          </p:nvPr>
        </p:nvSpPr>
        <p:spPr/>
        <p:txBody>
          <a:bodyPr/>
          <a:lstStyle/>
          <a:p>
            <a:fld id="{2C3986FF-9926-4530-B0AE-7387E162ED1B}" type="slidenum">
              <a:rPr lang="en-IN" smtClean="0"/>
              <a:t>‹#›</a:t>
            </a:fld>
            <a:endParaRPr lang="en-IN"/>
          </a:p>
        </p:txBody>
      </p:sp>
    </p:spTree>
    <p:extLst>
      <p:ext uri="{BB962C8B-B14F-4D97-AF65-F5344CB8AC3E}">
        <p14:creationId xmlns:p14="http://schemas.microsoft.com/office/powerpoint/2010/main" val="952042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BB3A-F0FD-4913-B700-0747E69991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7B9977-B33C-4DC1-8E1D-54F2BAC7B4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E3C019-152C-43A5-8B70-6057CE5CD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9ED7CC-4A74-4E25-A182-89D6D991C1FC}"/>
              </a:ext>
            </a:extLst>
          </p:cNvPr>
          <p:cNvSpPr>
            <a:spLocks noGrp="1"/>
          </p:cNvSpPr>
          <p:nvPr>
            <p:ph type="dt" sz="half" idx="10"/>
          </p:nvPr>
        </p:nvSpPr>
        <p:spPr/>
        <p:txBody>
          <a:bodyPr/>
          <a:lstStyle/>
          <a:p>
            <a:fld id="{4A3E3822-28AB-4D7C-A722-6DA61801388A}" type="datetimeFigureOut">
              <a:rPr lang="en-IN" smtClean="0"/>
              <a:t>17-01-2019</a:t>
            </a:fld>
            <a:endParaRPr lang="en-IN"/>
          </a:p>
        </p:txBody>
      </p:sp>
      <p:sp>
        <p:nvSpPr>
          <p:cNvPr id="6" name="Footer Placeholder 5">
            <a:extLst>
              <a:ext uri="{FF2B5EF4-FFF2-40B4-BE49-F238E27FC236}">
                <a16:creationId xmlns:a16="http://schemas.microsoft.com/office/drawing/2014/main" id="{78CCDC2C-29CA-40D1-A988-F520AD39B6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1E8888-D947-46EA-859C-35D0E9F31127}"/>
              </a:ext>
            </a:extLst>
          </p:cNvPr>
          <p:cNvSpPr>
            <a:spLocks noGrp="1"/>
          </p:cNvSpPr>
          <p:nvPr>
            <p:ph type="sldNum" sz="quarter" idx="12"/>
          </p:nvPr>
        </p:nvSpPr>
        <p:spPr/>
        <p:txBody>
          <a:bodyPr/>
          <a:lstStyle/>
          <a:p>
            <a:fld id="{2C3986FF-9926-4530-B0AE-7387E162ED1B}" type="slidenum">
              <a:rPr lang="en-IN" smtClean="0"/>
              <a:t>‹#›</a:t>
            </a:fld>
            <a:endParaRPr lang="en-IN"/>
          </a:p>
        </p:txBody>
      </p:sp>
    </p:spTree>
    <p:extLst>
      <p:ext uri="{BB962C8B-B14F-4D97-AF65-F5344CB8AC3E}">
        <p14:creationId xmlns:p14="http://schemas.microsoft.com/office/powerpoint/2010/main" val="3290109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08BC87-465E-4109-9D51-68000C932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6A0DCE-B07E-4F4B-8E39-A8DF790E01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EA5522-8A4F-4878-985C-24B60E5CB8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E3822-28AB-4D7C-A722-6DA61801388A}" type="datetimeFigureOut">
              <a:rPr lang="en-IN" smtClean="0"/>
              <a:t>17-01-2019</a:t>
            </a:fld>
            <a:endParaRPr lang="en-IN"/>
          </a:p>
        </p:txBody>
      </p:sp>
      <p:sp>
        <p:nvSpPr>
          <p:cNvPr id="5" name="Footer Placeholder 4">
            <a:extLst>
              <a:ext uri="{FF2B5EF4-FFF2-40B4-BE49-F238E27FC236}">
                <a16:creationId xmlns:a16="http://schemas.microsoft.com/office/drawing/2014/main" id="{04930F21-861D-4520-B2BB-4494515A1E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E4E70B-4A79-4180-A4C0-B41950EBA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986FF-9926-4530-B0AE-7387E162ED1B}" type="slidenum">
              <a:rPr lang="en-IN" smtClean="0"/>
              <a:t>‹#›</a:t>
            </a:fld>
            <a:endParaRPr lang="en-IN"/>
          </a:p>
        </p:txBody>
      </p:sp>
    </p:spTree>
    <p:extLst>
      <p:ext uri="{BB962C8B-B14F-4D97-AF65-F5344CB8AC3E}">
        <p14:creationId xmlns:p14="http://schemas.microsoft.com/office/powerpoint/2010/main" val="3132306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6EAF-92F9-43DD-B48E-F0952E562ADD}"/>
              </a:ext>
            </a:extLst>
          </p:cNvPr>
          <p:cNvSpPr>
            <a:spLocks noGrp="1"/>
          </p:cNvSpPr>
          <p:nvPr>
            <p:ph type="ctrTitle"/>
          </p:nvPr>
        </p:nvSpPr>
        <p:spPr>
          <a:xfrm>
            <a:off x="1242646" y="246184"/>
            <a:ext cx="9144000" cy="1456005"/>
          </a:xfrm>
        </p:spPr>
        <p:txBody>
          <a:bodyPr>
            <a:normAutofit fontScale="90000"/>
          </a:bodyPr>
          <a:lstStyle/>
          <a:p>
            <a:r>
              <a:rPr lang="en-IN" sz="4400" u="sng" dirty="0"/>
              <a:t>AJAX (Asynchronous JavaScript and Xml)</a:t>
            </a:r>
            <a:br>
              <a:rPr lang="en-IN" dirty="0"/>
            </a:br>
            <a:endParaRPr lang="en-IN" dirty="0"/>
          </a:p>
        </p:txBody>
      </p:sp>
      <p:sp>
        <p:nvSpPr>
          <p:cNvPr id="3" name="Subtitle 2">
            <a:extLst>
              <a:ext uri="{FF2B5EF4-FFF2-40B4-BE49-F238E27FC236}">
                <a16:creationId xmlns:a16="http://schemas.microsoft.com/office/drawing/2014/main" id="{6AF0378D-D4AE-4844-821D-208565C12CD5}"/>
              </a:ext>
            </a:extLst>
          </p:cNvPr>
          <p:cNvSpPr>
            <a:spLocks noGrp="1"/>
          </p:cNvSpPr>
          <p:nvPr>
            <p:ph type="subTitle" idx="1"/>
          </p:nvPr>
        </p:nvSpPr>
        <p:spPr>
          <a:xfrm>
            <a:off x="1524000" y="1477107"/>
            <a:ext cx="9144000" cy="5134707"/>
          </a:xfrm>
        </p:spPr>
        <p:txBody>
          <a:bodyPr/>
          <a:lstStyle/>
          <a:p>
            <a:endParaRPr lang="en-IN" dirty="0"/>
          </a:p>
          <a:p>
            <a:endParaRPr lang="en-IN" dirty="0"/>
          </a:p>
          <a:p>
            <a:r>
              <a:rPr lang="en-IN" dirty="0"/>
              <a:t>INTERNET</a:t>
            </a:r>
          </a:p>
          <a:p>
            <a:endParaRPr lang="en-IN" dirty="0"/>
          </a:p>
          <a:p>
            <a:endParaRPr lang="en-IN" dirty="0"/>
          </a:p>
          <a:p>
            <a:endParaRPr lang="en-IN" dirty="0"/>
          </a:p>
          <a:p>
            <a:endParaRPr lang="en-IN" dirty="0"/>
          </a:p>
          <a:p>
            <a:r>
              <a:rPr lang="en-IN" dirty="0"/>
              <a:t>  </a:t>
            </a:r>
          </a:p>
          <a:p>
            <a:r>
              <a:rPr lang="en-IN" dirty="0"/>
              <a:t>                          INTERNET</a:t>
            </a:r>
            <a:endParaRPr lang="en-IN" sz="1600" dirty="0"/>
          </a:p>
          <a:p>
            <a:endParaRPr lang="en-IN" dirty="0"/>
          </a:p>
        </p:txBody>
      </p:sp>
      <p:sp>
        <p:nvSpPr>
          <p:cNvPr id="6" name="Rectangle 5">
            <a:extLst>
              <a:ext uri="{FF2B5EF4-FFF2-40B4-BE49-F238E27FC236}">
                <a16:creationId xmlns:a16="http://schemas.microsoft.com/office/drawing/2014/main" id="{7F195DB4-BAA6-4569-AC75-4A7F117A1A65}"/>
              </a:ext>
            </a:extLst>
          </p:cNvPr>
          <p:cNvSpPr/>
          <p:nvPr/>
        </p:nvSpPr>
        <p:spPr>
          <a:xfrm>
            <a:off x="1688123" y="1702191"/>
            <a:ext cx="2841674" cy="2461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u="sng" dirty="0"/>
              <a:t>ME</a:t>
            </a:r>
          </a:p>
          <a:p>
            <a:pPr algn="ctr"/>
            <a:r>
              <a:rPr lang="en-IN" dirty="0"/>
              <a:t>I have written some script/html code/some event/some methods and send the request to the server by internet.</a:t>
            </a:r>
          </a:p>
        </p:txBody>
      </p:sp>
      <p:sp>
        <p:nvSpPr>
          <p:cNvPr id="7" name="Oval 6">
            <a:extLst>
              <a:ext uri="{FF2B5EF4-FFF2-40B4-BE49-F238E27FC236}">
                <a16:creationId xmlns:a16="http://schemas.microsoft.com/office/drawing/2014/main" id="{6FD48AF6-BD04-4805-861A-8BA0F99C2AD4}"/>
              </a:ext>
            </a:extLst>
          </p:cNvPr>
          <p:cNvSpPr/>
          <p:nvPr/>
        </p:nvSpPr>
        <p:spPr>
          <a:xfrm>
            <a:off x="7104185" y="2046923"/>
            <a:ext cx="3282461" cy="2145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Server execute the request and send me back.</a:t>
            </a:r>
          </a:p>
        </p:txBody>
      </p:sp>
      <p:cxnSp>
        <p:nvCxnSpPr>
          <p:cNvPr id="9" name="Straight Arrow Connector 8">
            <a:extLst>
              <a:ext uri="{FF2B5EF4-FFF2-40B4-BE49-F238E27FC236}">
                <a16:creationId xmlns:a16="http://schemas.microsoft.com/office/drawing/2014/main" id="{0E6B2B74-4A12-4E96-8D47-B188EB5206E9}"/>
              </a:ext>
            </a:extLst>
          </p:cNvPr>
          <p:cNvCxnSpPr>
            <a:stCxn id="6" idx="3"/>
          </p:cNvCxnSpPr>
          <p:nvPr/>
        </p:nvCxnSpPr>
        <p:spPr>
          <a:xfrm>
            <a:off x="4529797" y="2933114"/>
            <a:ext cx="25884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771C18D-0444-4055-A319-2FB18C96A11C}"/>
              </a:ext>
            </a:extLst>
          </p:cNvPr>
          <p:cNvSpPr/>
          <p:nvPr/>
        </p:nvSpPr>
        <p:spPr>
          <a:xfrm>
            <a:off x="1688123" y="4389121"/>
            <a:ext cx="4276579" cy="2166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u="sng" dirty="0"/>
              <a:t>ME</a:t>
            </a:r>
          </a:p>
          <a:p>
            <a:pPr algn="ctr"/>
            <a:r>
              <a:rPr lang="en-IN" dirty="0"/>
              <a:t>I got the result which I want</a:t>
            </a:r>
          </a:p>
        </p:txBody>
      </p:sp>
      <p:cxnSp>
        <p:nvCxnSpPr>
          <p:cNvPr id="13" name="Straight Arrow Connector 12">
            <a:extLst>
              <a:ext uri="{FF2B5EF4-FFF2-40B4-BE49-F238E27FC236}">
                <a16:creationId xmlns:a16="http://schemas.microsoft.com/office/drawing/2014/main" id="{FAE1E4AB-6896-4858-A48C-142C2523A880}"/>
              </a:ext>
            </a:extLst>
          </p:cNvPr>
          <p:cNvCxnSpPr>
            <a:stCxn id="7" idx="3"/>
          </p:cNvCxnSpPr>
          <p:nvPr/>
        </p:nvCxnSpPr>
        <p:spPr>
          <a:xfrm flipH="1">
            <a:off x="6096000" y="3878008"/>
            <a:ext cx="1488890" cy="1277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820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987979-1549-49DA-B2E9-875A934264B8}"/>
              </a:ext>
            </a:extLst>
          </p:cNvPr>
          <p:cNvSpPr/>
          <p:nvPr/>
        </p:nvSpPr>
        <p:spPr>
          <a:xfrm>
            <a:off x="872197" y="-98473"/>
            <a:ext cx="11155680" cy="6012800"/>
          </a:xfrm>
          <a:prstGeom prst="rect">
            <a:avLst/>
          </a:prstGeom>
        </p:spPr>
        <p:txBody>
          <a:bodyPr wrap="square">
            <a:spAutoFit/>
          </a:bodyPr>
          <a:lstStyle/>
          <a:p>
            <a:pPr marL="285750" lvl="0" indent="-285750">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we are giving some request and get the data from the server.</a:t>
            </a:r>
          </a:p>
          <a:p>
            <a:pPr lvl="0">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r>
              <a:rPr lang="en-IN" u="sng" dirty="0"/>
              <a:t>AJAX (Asynchronous JavaScript and Xml)</a:t>
            </a:r>
          </a:p>
          <a:p>
            <a:endParaRPr lang="en-IN" dirty="0"/>
          </a:p>
          <a:p>
            <a:pPr marL="285750" lvl="0" indent="-285750">
              <a:buFont typeface="Arial" panose="020B0604020202020204" pitchFamily="34" charset="0"/>
              <a:buChar char="•"/>
            </a:pPr>
            <a:r>
              <a:rPr lang="en-IN" dirty="0"/>
              <a:t>Asynchronous means at a particular time we can do multiple nob of task simultaneously.</a:t>
            </a:r>
          </a:p>
          <a:p>
            <a:pPr marL="285750" lvl="0" indent="-285750">
              <a:buFont typeface="Arial" panose="020B0604020202020204" pitchFamily="34" charset="0"/>
              <a:buChar char="•"/>
            </a:pPr>
            <a:r>
              <a:rPr lang="en-IN" dirty="0"/>
              <a:t>Whenever we are using ajax to do some task then it will not be refreshing the page or reloading the page, but it will do the task.</a:t>
            </a:r>
          </a:p>
          <a:p>
            <a:pPr marL="285750" lvl="0" indent="-285750">
              <a:buFont typeface="Arial" panose="020B0604020202020204" pitchFamily="34" charset="0"/>
              <a:buChar char="•"/>
            </a:pPr>
            <a:r>
              <a:rPr lang="en-IN" dirty="0"/>
              <a:t>EX-Facebook (like button/chat option/feed page) all are working simultaneously and whenever we are doing the task the page will not refreshed.</a:t>
            </a:r>
          </a:p>
          <a:p>
            <a:pPr marL="285750" lvl="0" indent="-285750">
              <a:buFont typeface="Arial" panose="020B0604020202020204" pitchFamily="34" charset="0"/>
              <a:buChar char="•"/>
            </a:pPr>
            <a:r>
              <a:rPr lang="en-IN" dirty="0"/>
              <a:t> but before some year whenever we are liking any photo it will reload the page. Whenever we are doing the task only that page will open so we cannot do simultaneous task before</a:t>
            </a:r>
          </a:p>
          <a:p>
            <a:pPr lvl="0"/>
            <a:endParaRPr lang="en-IN" dirty="0"/>
          </a:p>
          <a:p>
            <a:r>
              <a:rPr lang="en-IN" dirty="0"/>
              <a:t> </a:t>
            </a:r>
          </a:p>
          <a:p>
            <a:r>
              <a:rPr lang="en-IN" dirty="0"/>
              <a:t> </a:t>
            </a:r>
          </a:p>
          <a:p>
            <a:r>
              <a:rPr lang="en-IN" dirty="0"/>
              <a:t>some methods of ajax</a:t>
            </a:r>
          </a:p>
          <a:p>
            <a:pPr marL="285750" lvl="0" indent="-285750">
              <a:buFont typeface="Arial" panose="020B0604020202020204" pitchFamily="34" charset="0"/>
              <a:buChar char="•"/>
            </a:pPr>
            <a:r>
              <a:rPr lang="en-IN" dirty="0"/>
              <a:t>We have to create the object by using new </a:t>
            </a:r>
            <a:r>
              <a:rPr lang="en-IN" dirty="0" err="1"/>
              <a:t>xmlHttpRequest</a:t>
            </a:r>
            <a:r>
              <a:rPr lang="en-IN" dirty="0"/>
              <a:t>().</a:t>
            </a:r>
          </a:p>
          <a:p>
            <a:pPr marL="285750" lvl="0" indent="-285750">
              <a:buFont typeface="Arial" panose="020B0604020202020204" pitchFamily="34" charset="0"/>
              <a:buChar char="•"/>
            </a:pPr>
            <a:r>
              <a:rPr lang="en-IN" dirty="0"/>
              <a:t>Then I have to call all the method by using the object.</a:t>
            </a:r>
          </a:p>
          <a:p>
            <a:pPr marL="285750" lvl="0" indent="-285750">
              <a:buFont typeface="Arial" panose="020B0604020202020204" pitchFamily="34" charset="0"/>
              <a:buChar char="•"/>
            </a:pPr>
            <a:r>
              <a:rPr lang="en-IN" dirty="0"/>
              <a:t>There are some properties which we can call for different tasks.</a:t>
            </a:r>
          </a:p>
          <a:p>
            <a:pPr lvl="0">
              <a:lnSpc>
                <a:spcPct val="107000"/>
              </a:lnSpc>
              <a:spcAft>
                <a:spcPts val="800"/>
              </a:spcAft>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7348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180</Words>
  <Application>Microsoft Office PowerPoint</Application>
  <PresentationFormat>Widescreen</PresentationFormat>
  <Paragraphs>31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AJAX (Asynchronous JavaScript and Xml)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AJAX (Asynchronous JavaScript and Xml) </dc:title>
  <dc:creator>Subhransu Sekhar Sahoo</dc:creator>
  <cp:lastModifiedBy>Subhransu Sekhar Sahoo</cp:lastModifiedBy>
  <cp:revision>4</cp:revision>
  <dcterms:created xsi:type="dcterms:W3CDTF">2019-01-17T11:18:01Z</dcterms:created>
  <dcterms:modified xsi:type="dcterms:W3CDTF">2019-01-17T11:35:07Z</dcterms:modified>
</cp:coreProperties>
</file>