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91175" cy="18291175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BE7"/>
    <a:srgbClr val="C9CBF5"/>
    <a:srgbClr val="C9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1932" y="-108"/>
      </p:cViewPr>
      <p:guideLst>
        <p:guide orient="horz" pos="5762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5682122"/>
            <a:ext cx="15547499" cy="3920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10364999"/>
            <a:ext cx="12803823" cy="4674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978071"/>
            <a:ext cx="4115514" cy="208104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978071"/>
            <a:ext cx="12041690" cy="208104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11753776"/>
            <a:ext cx="15547499" cy="36328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7752582"/>
            <a:ext cx="15547499" cy="400119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4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33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78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2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67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11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56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5690590"/>
            <a:ext cx="8078602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5690590"/>
            <a:ext cx="8078602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9" y="732495"/>
            <a:ext cx="16462058" cy="3048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4094346"/>
            <a:ext cx="8081779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46" indent="0">
              <a:buNone/>
              <a:defRPr sz="4000" b="1"/>
            </a:lvl2pPr>
            <a:lvl3pPr marL="1828891" indent="0">
              <a:buNone/>
              <a:defRPr sz="3600" b="1"/>
            </a:lvl3pPr>
            <a:lvl4pPr marL="2743337" indent="0">
              <a:buNone/>
              <a:defRPr sz="3200" b="1"/>
            </a:lvl4pPr>
            <a:lvl5pPr marL="3657783" indent="0">
              <a:buNone/>
              <a:defRPr sz="3200" b="1"/>
            </a:lvl5pPr>
            <a:lvl6pPr marL="4572229" indent="0">
              <a:buNone/>
              <a:defRPr sz="3200" b="1"/>
            </a:lvl6pPr>
            <a:lvl7pPr marL="5486674" indent="0">
              <a:buNone/>
              <a:defRPr sz="3200" b="1"/>
            </a:lvl7pPr>
            <a:lvl8pPr marL="6401120" indent="0">
              <a:buNone/>
              <a:defRPr sz="3200" b="1"/>
            </a:lvl8pPr>
            <a:lvl9pPr marL="7315566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5800675"/>
            <a:ext cx="8081779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6" y="4094346"/>
            <a:ext cx="8084953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46" indent="0">
              <a:buNone/>
              <a:defRPr sz="4000" b="1"/>
            </a:lvl2pPr>
            <a:lvl3pPr marL="1828891" indent="0">
              <a:buNone/>
              <a:defRPr sz="3600" b="1"/>
            </a:lvl3pPr>
            <a:lvl4pPr marL="2743337" indent="0">
              <a:buNone/>
              <a:defRPr sz="3200" b="1"/>
            </a:lvl4pPr>
            <a:lvl5pPr marL="3657783" indent="0">
              <a:buNone/>
              <a:defRPr sz="3200" b="1"/>
            </a:lvl5pPr>
            <a:lvl6pPr marL="4572229" indent="0">
              <a:buNone/>
              <a:defRPr sz="3200" b="1"/>
            </a:lvl6pPr>
            <a:lvl7pPr marL="5486674" indent="0">
              <a:buNone/>
              <a:defRPr sz="3200" b="1"/>
            </a:lvl7pPr>
            <a:lvl8pPr marL="6401120" indent="0">
              <a:buNone/>
              <a:defRPr sz="3200" b="1"/>
            </a:lvl8pPr>
            <a:lvl9pPr marL="7315566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6" y="5800675"/>
            <a:ext cx="8084953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2" y="728261"/>
            <a:ext cx="6017671" cy="30993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728262"/>
            <a:ext cx="10225275" cy="1561101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2" y="3827601"/>
            <a:ext cx="6017671" cy="12511673"/>
          </a:xfrm>
        </p:spPr>
        <p:txBody>
          <a:bodyPr/>
          <a:lstStyle>
            <a:lvl1pPr marL="0" indent="0">
              <a:buNone/>
              <a:defRPr sz="2800"/>
            </a:lvl1pPr>
            <a:lvl2pPr marL="914446" indent="0">
              <a:buNone/>
              <a:defRPr sz="2400"/>
            </a:lvl2pPr>
            <a:lvl3pPr marL="1828891" indent="0">
              <a:buNone/>
              <a:defRPr sz="2000"/>
            </a:lvl3pPr>
            <a:lvl4pPr marL="2743337" indent="0">
              <a:buNone/>
              <a:defRPr sz="1800"/>
            </a:lvl4pPr>
            <a:lvl5pPr marL="3657783" indent="0">
              <a:buNone/>
              <a:defRPr sz="1800"/>
            </a:lvl5pPr>
            <a:lvl6pPr marL="4572229" indent="0">
              <a:buNone/>
              <a:defRPr sz="1800"/>
            </a:lvl6pPr>
            <a:lvl7pPr marL="5486674" indent="0">
              <a:buNone/>
              <a:defRPr sz="1800"/>
            </a:lvl7pPr>
            <a:lvl8pPr marL="6401120" indent="0">
              <a:buNone/>
              <a:defRPr sz="1800"/>
            </a:lvl8pPr>
            <a:lvl9pPr marL="7315566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12803823"/>
            <a:ext cx="10974705" cy="151156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1634351"/>
            <a:ext cx="10974705" cy="10974705"/>
          </a:xfrm>
        </p:spPr>
        <p:txBody>
          <a:bodyPr/>
          <a:lstStyle>
            <a:lvl1pPr marL="0" indent="0">
              <a:buNone/>
              <a:defRPr sz="6400"/>
            </a:lvl1pPr>
            <a:lvl2pPr marL="914446" indent="0">
              <a:buNone/>
              <a:defRPr sz="5600"/>
            </a:lvl2pPr>
            <a:lvl3pPr marL="1828891" indent="0">
              <a:buNone/>
              <a:defRPr sz="4800"/>
            </a:lvl3pPr>
            <a:lvl4pPr marL="2743337" indent="0">
              <a:buNone/>
              <a:defRPr sz="4000"/>
            </a:lvl4pPr>
            <a:lvl5pPr marL="3657783" indent="0">
              <a:buNone/>
              <a:defRPr sz="4000"/>
            </a:lvl5pPr>
            <a:lvl6pPr marL="4572229" indent="0">
              <a:buNone/>
              <a:defRPr sz="4000"/>
            </a:lvl6pPr>
            <a:lvl7pPr marL="5486674" indent="0">
              <a:buNone/>
              <a:defRPr sz="4000"/>
            </a:lvl7pPr>
            <a:lvl8pPr marL="6401120" indent="0">
              <a:buNone/>
              <a:defRPr sz="4000"/>
            </a:lvl8pPr>
            <a:lvl9pPr marL="7315566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14315385"/>
            <a:ext cx="10974705" cy="2146672"/>
          </a:xfrm>
        </p:spPr>
        <p:txBody>
          <a:bodyPr/>
          <a:lstStyle>
            <a:lvl1pPr marL="0" indent="0">
              <a:buNone/>
              <a:defRPr sz="2800"/>
            </a:lvl1pPr>
            <a:lvl2pPr marL="914446" indent="0">
              <a:buNone/>
              <a:defRPr sz="2400"/>
            </a:lvl2pPr>
            <a:lvl3pPr marL="1828891" indent="0">
              <a:buNone/>
              <a:defRPr sz="2000"/>
            </a:lvl3pPr>
            <a:lvl4pPr marL="2743337" indent="0">
              <a:buNone/>
              <a:defRPr sz="1800"/>
            </a:lvl4pPr>
            <a:lvl5pPr marL="3657783" indent="0">
              <a:buNone/>
              <a:defRPr sz="1800"/>
            </a:lvl5pPr>
            <a:lvl6pPr marL="4572229" indent="0">
              <a:buNone/>
              <a:defRPr sz="1800"/>
            </a:lvl6pPr>
            <a:lvl7pPr marL="5486674" indent="0">
              <a:buNone/>
              <a:defRPr sz="1800"/>
            </a:lvl7pPr>
            <a:lvl8pPr marL="6401120" indent="0">
              <a:buNone/>
              <a:defRPr sz="1800"/>
            </a:lvl8pPr>
            <a:lvl9pPr marL="7315566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732495"/>
            <a:ext cx="16462058" cy="3048530"/>
          </a:xfrm>
          <a:prstGeom prst="rect">
            <a:avLst/>
          </a:prstGeom>
        </p:spPr>
        <p:txBody>
          <a:bodyPr vert="horz" lIns="182889" tIns="91445" rIns="182889" bIns="91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4267943"/>
            <a:ext cx="16462058" cy="12071329"/>
          </a:xfrm>
          <a:prstGeom prst="rect">
            <a:avLst/>
          </a:prstGeom>
        </p:spPr>
        <p:txBody>
          <a:bodyPr vert="horz" lIns="182889" tIns="91445" rIns="182889" bIns="91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6953211"/>
            <a:ext cx="4267941" cy="973836"/>
          </a:xfrm>
          <a:prstGeom prst="rect">
            <a:avLst/>
          </a:prstGeom>
        </p:spPr>
        <p:txBody>
          <a:bodyPr vert="horz" lIns="182889" tIns="91445" rIns="182889" bIns="9144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5FC1-DBCD-4D0E-B848-B2B24F8741E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16953211"/>
            <a:ext cx="5792205" cy="973836"/>
          </a:xfrm>
          <a:prstGeom prst="rect">
            <a:avLst/>
          </a:prstGeom>
        </p:spPr>
        <p:txBody>
          <a:bodyPr vert="horz" lIns="182889" tIns="91445" rIns="182889" bIns="9144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16953211"/>
            <a:ext cx="4267941" cy="973836"/>
          </a:xfrm>
          <a:prstGeom prst="rect">
            <a:avLst/>
          </a:prstGeom>
        </p:spPr>
        <p:txBody>
          <a:bodyPr vert="horz" lIns="182889" tIns="91445" rIns="182889" bIns="9144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DBB1-C953-41E2-832B-E479086B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9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34" indent="-685834" algn="l" defTabSz="18288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74" indent="-571529" algn="l" defTabSz="1828891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114" indent="-457223" algn="l" defTabSz="1828891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560" indent="-457223" algn="l" defTabSz="1828891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006" indent="-457223" algn="l" defTabSz="1828891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451" indent="-457223" algn="l" defTabSz="182889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182889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182889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182889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100000">
              <a:srgbClr val="BA00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 rot="2835619">
            <a:off x="6895018" y="-3413479"/>
            <a:ext cx="3312368" cy="22995290"/>
          </a:xfrm>
          <a:prstGeom prst="leftBrace">
            <a:avLst/>
          </a:prstGeom>
          <a:ln w="2698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9" tIns="91445" rIns="182889" bIns="91445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94352" cy="182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9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7168" y="811079"/>
            <a:ext cx="9562596" cy="15516889"/>
          </a:xfrm>
          <a:custGeom>
            <a:avLst/>
            <a:gdLst>
              <a:gd name="connsiteX0" fmla="*/ 1810678 w 1850731"/>
              <a:gd name="connsiteY0" fmla="*/ 0 h 3003638"/>
              <a:gd name="connsiteX1" fmla="*/ 1452869 w 1850731"/>
              <a:gd name="connsiteY1" fmla="*/ 675861 h 3003638"/>
              <a:gd name="connsiteX2" fmla="*/ 796886 w 1850731"/>
              <a:gd name="connsiteY2" fmla="*/ 1212574 h 3003638"/>
              <a:gd name="connsiteX3" fmla="*/ 220417 w 1850731"/>
              <a:gd name="connsiteY3" fmla="*/ 1630017 h 3003638"/>
              <a:gd name="connsiteX4" fmla="*/ 1756 w 1850731"/>
              <a:gd name="connsiteY4" fmla="*/ 2325756 h 3003638"/>
              <a:gd name="connsiteX5" fmla="*/ 319808 w 1850731"/>
              <a:gd name="connsiteY5" fmla="*/ 2862469 h 3003638"/>
              <a:gd name="connsiteX6" fmla="*/ 975791 w 1850731"/>
              <a:gd name="connsiteY6" fmla="*/ 2981739 h 3003638"/>
              <a:gd name="connsiteX7" fmla="*/ 1691408 w 1850731"/>
              <a:gd name="connsiteY7" fmla="*/ 2504661 h 3003638"/>
              <a:gd name="connsiteX8" fmla="*/ 1850434 w 1850731"/>
              <a:gd name="connsiteY8" fmla="*/ 1808921 h 3003638"/>
              <a:gd name="connsiteX9" fmla="*/ 1731165 w 1850731"/>
              <a:gd name="connsiteY9" fmla="*/ 993913 h 3003638"/>
              <a:gd name="connsiteX10" fmla="*/ 1731165 w 1850731"/>
              <a:gd name="connsiteY10" fmla="*/ 556591 h 3003638"/>
              <a:gd name="connsiteX11" fmla="*/ 1790800 w 1850731"/>
              <a:gd name="connsiteY11" fmla="*/ 59635 h 30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0731" h="3003638">
                <a:moveTo>
                  <a:pt x="1810678" y="0"/>
                </a:moveTo>
                <a:cubicBezTo>
                  <a:pt x="1716256" y="236882"/>
                  <a:pt x="1621834" y="473765"/>
                  <a:pt x="1452869" y="675861"/>
                </a:cubicBezTo>
                <a:cubicBezTo>
                  <a:pt x="1283904" y="877957"/>
                  <a:pt x="1002295" y="1053548"/>
                  <a:pt x="796886" y="1212574"/>
                </a:cubicBezTo>
                <a:cubicBezTo>
                  <a:pt x="591477" y="1371600"/>
                  <a:pt x="352939" y="1444487"/>
                  <a:pt x="220417" y="1630017"/>
                </a:cubicBezTo>
                <a:cubicBezTo>
                  <a:pt x="87895" y="1815547"/>
                  <a:pt x="-14809" y="2120347"/>
                  <a:pt x="1756" y="2325756"/>
                </a:cubicBezTo>
                <a:cubicBezTo>
                  <a:pt x="18321" y="2531165"/>
                  <a:pt x="157469" y="2753139"/>
                  <a:pt x="319808" y="2862469"/>
                </a:cubicBezTo>
                <a:cubicBezTo>
                  <a:pt x="482147" y="2971799"/>
                  <a:pt x="747191" y="3041374"/>
                  <a:pt x="975791" y="2981739"/>
                </a:cubicBezTo>
                <a:cubicBezTo>
                  <a:pt x="1204391" y="2922104"/>
                  <a:pt x="1545634" y="2700131"/>
                  <a:pt x="1691408" y="2504661"/>
                </a:cubicBezTo>
                <a:cubicBezTo>
                  <a:pt x="1837182" y="2309191"/>
                  <a:pt x="1843808" y="2060712"/>
                  <a:pt x="1850434" y="1808921"/>
                </a:cubicBezTo>
                <a:cubicBezTo>
                  <a:pt x="1857060" y="1557130"/>
                  <a:pt x="1751043" y="1202635"/>
                  <a:pt x="1731165" y="993913"/>
                </a:cubicBezTo>
                <a:cubicBezTo>
                  <a:pt x="1711287" y="785191"/>
                  <a:pt x="1721226" y="712304"/>
                  <a:pt x="1731165" y="556591"/>
                </a:cubicBezTo>
                <a:cubicBezTo>
                  <a:pt x="1741104" y="400878"/>
                  <a:pt x="1765952" y="230256"/>
                  <a:pt x="1790800" y="59635"/>
                </a:cubicBezTo>
              </a:path>
            </a:pathLst>
          </a:custGeom>
          <a:gradFill>
            <a:gsLst>
              <a:gs pos="0">
                <a:srgbClr val="C9E9F5"/>
              </a:gs>
              <a:gs pos="100000">
                <a:srgbClr val="7DCBE7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9" tIns="91445" rIns="182889" bIns="91445" spcCol="0"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1162162" y="4681093"/>
            <a:ext cx="5185476" cy="8414294"/>
          </a:xfrm>
          <a:custGeom>
            <a:avLst/>
            <a:gdLst>
              <a:gd name="connsiteX0" fmla="*/ 1810678 w 1850731"/>
              <a:gd name="connsiteY0" fmla="*/ 0 h 3003638"/>
              <a:gd name="connsiteX1" fmla="*/ 1452869 w 1850731"/>
              <a:gd name="connsiteY1" fmla="*/ 675861 h 3003638"/>
              <a:gd name="connsiteX2" fmla="*/ 796886 w 1850731"/>
              <a:gd name="connsiteY2" fmla="*/ 1212574 h 3003638"/>
              <a:gd name="connsiteX3" fmla="*/ 220417 w 1850731"/>
              <a:gd name="connsiteY3" fmla="*/ 1630017 h 3003638"/>
              <a:gd name="connsiteX4" fmla="*/ 1756 w 1850731"/>
              <a:gd name="connsiteY4" fmla="*/ 2325756 h 3003638"/>
              <a:gd name="connsiteX5" fmla="*/ 319808 w 1850731"/>
              <a:gd name="connsiteY5" fmla="*/ 2862469 h 3003638"/>
              <a:gd name="connsiteX6" fmla="*/ 975791 w 1850731"/>
              <a:gd name="connsiteY6" fmla="*/ 2981739 h 3003638"/>
              <a:gd name="connsiteX7" fmla="*/ 1691408 w 1850731"/>
              <a:gd name="connsiteY7" fmla="*/ 2504661 h 3003638"/>
              <a:gd name="connsiteX8" fmla="*/ 1850434 w 1850731"/>
              <a:gd name="connsiteY8" fmla="*/ 1808921 h 3003638"/>
              <a:gd name="connsiteX9" fmla="*/ 1731165 w 1850731"/>
              <a:gd name="connsiteY9" fmla="*/ 993913 h 3003638"/>
              <a:gd name="connsiteX10" fmla="*/ 1731165 w 1850731"/>
              <a:gd name="connsiteY10" fmla="*/ 556591 h 3003638"/>
              <a:gd name="connsiteX11" fmla="*/ 1790800 w 1850731"/>
              <a:gd name="connsiteY11" fmla="*/ 59635 h 30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0731" h="3003638">
                <a:moveTo>
                  <a:pt x="1810678" y="0"/>
                </a:moveTo>
                <a:cubicBezTo>
                  <a:pt x="1716256" y="236882"/>
                  <a:pt x="1621834" y="473765"/>
                  <a:pt x="1452869" y="675861"/>
                </a:cubicBezTo>
                <a:cubicBezTo>
                  <a:pt x="1283904" y="877957"/>
                  <a:pt x="1002295" y="1053548"/>
                  <a:pt x="796886" y="1212574"/>
                </a:cubicBezTo>
                <a:cubicBezTo>
                  <a:pt x="591477" y="1371600"/>
                  <a:pt x="352939" y="1444487"/>
                  <a:pt x="220417" y="1630017"/>
                </a:cubicBezTo>
                <a:cubicBezTo>
                  <a:pt x="87895" y="1815547"/>
                  <a:pt x="-14809" y="2120347"/>
                  <a:pt x="1756" y="2325756"/>
                </a:cubicBezTo>
                <a:cubicBezTo>
                  <a:pt x="18321" y="2531165"/>
                  <a:pt x="157469" y="2753139"/>
                  <a:pt x="319808" y="2862469"/>
                </a:cubicBezTo>
                <a:cubicBezTo>
                  <a:pt x="482147" y="2971799"/>
                  <a:pt x="747191" y="3041374"/>
                  <a:pt x="975791" y="2981739"/>
                </a:cubicBezTo>
                <a:cubicBezTo>
                  <a:pt x="1204391" y="2922104"/>
                  <a:pt x="1545634" y="2700131"/>
                  <a:pt x="1691408" y="2504661"/>
                </a:cubicBezTo>
                <a:cubicBezTo>
                  <a:pt x="1837182" y="2309191"/>
                  <a:pt x="1843808" y="2060712"/>
                  <a:pt x="1850434" y="1808921"/>
                </a:cubicBezTo>
                <a:cubicBezTo>
                  <a:pt x="1857060" y="1557130"/>
                  <a:pt x="1751043" y="1202635"/>
                  <a:pt x="1731165" y="993913"/>
                </a:cubicBezTo>
                <a:cubicBezTo>
                  <a:pt x="1711287" y="785191"/>
                  <a:pt x="1721226" y="712304"/>
                  <a:pt x="1731165" y="556591"/>
                </a:cubicBezTo>
                <a:cubicBezTo>
                  <a:pt x="1741104" y="400878"/>
                  <a:pt x="1765952" y="230256"/>
                  <a:pt x="1790800" y="59635"/>
                </a:cubicBezTo>
              </a:path>
            </a:pathLst>
          </a:custGeom>
          <a:gradFill>
            <a:gsLst>
              <a:gs pos="0">
                <a:srgbClr val="C9E9F5"/>
              </a:gs>
              <a:gs pos="100000">
                <a:srgbClr val="7DCBE7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9" tIns="91445" rIns="182889" bIns="91445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0730" y="2434403"/>
            <a:ext cx="1886647" cy="1886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27377" y="7633419"/>
            <a:ext cx="1886647" cy="188664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641531" y="11305827"/>
            <a:ext cx="1886647" cy="188664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528178" y="4364948"/>
            <a:ext cx="1886647" cy="18866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4053" y="14762211"/>
            <a:ext cx="1886647" cy="18866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02171" y="14956075"/>
            <a:ext cx="1886647" cy="18866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978235" y="6690095"/>
            <a:ext cx="1886647" cy="18866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02171" y="1080691"/>
            <a:ext cx="1886647" cy="188664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4884" y="289767"/>
            <a:ext cx="1886647" cy="18866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0730" y="2434403"/>
            <a:ext cx="1886647" cy="18866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27377" y="7633419"/>
            <a:ext cx="1886647" cy="188664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641531" y="11305827"/>
            <a:ext cx="1886647" cy="18866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528178" y="4364948"/>
            <a:ext cx="1886647" cy="1886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4053" y="14762211"/>
            <a:ext cx="1886647" cy="1886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02171" y="14956075"/>
            <a:ext cx="1886647" cy="18866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978235" y="6690095"/>
            <a:ext cx="1886647" cy="18866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02171" y="1080691"/>
            <a:ext cx="1886647" cy="18866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4884" y="289767"/>
            <a:ext cx="1886647" cy="18866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2021-12-06T11:03:55Z</dcterms:created>
  <dcterms:modified xsi:type="dcterms:W3CDTF">2021-12-06T17:11:22Z</dcterms:modified>
</cp:coreProperties>
</file>