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599"/>
  </p:normalViewPr>
  <p:slideViewPr>
    <p:cSldViewPr snapToGrid="0" snapToObjects="1" showGuides="1">
      <p:cViewPr varScale="1">
        <p:scale>
          <a:sx n="88" d="100"/>
          <a:sy n="88" d="100"/>
        </p:scale>
        <p:origin x="184" y="6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6B0F4-9AE1-774A-9F66-D14FC57034D4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76B1-781A-BE48-ABC8-F397E499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8535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715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363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5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62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403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7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11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248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69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3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5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3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3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4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9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832A-4061-7941-A861-75955490C4F9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553E-D105-1E4A-B309-AE87A2FD6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Aloe and In-Network Processing</a:t>
            </a:r>
            <a:endParaRPr lang="en-US" sz="3200" b="1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C09A20-4E02-EE4B-ACC9-E999479DB58C}"/>
              </a:ext>
            </a:extLst>
          </p:cNvPr>
          <p:cNvSpPr txBox="1"/>
          <p:nvPr/>
        </p:nvSpPr>
        <p:spPr>
          <a:xfrm>
            <a:off x="272321" y="928656"/>
            <a:ext cx="5823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Lets consider the given infrastructure</a:t>
            </a:r>
          </a:p>
        </p:txBody>
      </p:sp>
      <p:cxnSp>
        <p:nvCxnSpPr>
          <p:cNvPr id="93" name="Straight Connector 92"/>
          <p:cNvCxnSpPr>
            <a:stCxn id="36" idx="3"/>
          </p:cNvCxnSpPr>
          <p:nvPr/>
        </p:nvCxnSpPr>
        <p:spPr>
          <a:xfrm flipH="1" flipV="1">
            <a:off x="9130301" y="2217484"/>
            <a:ext cx="380700" cy="82801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6212618" y="2496458"/>
            <a:ext cx="5804115" cy="4075462"/>
            <a:chOff x="6212618" y="2496458"/>
            <a:chExt cx="5804115" cy="4075462"/>
          </a:xfrm>
        </p:grpSpPr>
        <p:grpSp>
          <p:nvGrpSpPr>
            <p:cNvPr id="88" name="Group 87"/>
            <p:cNvGrpSpPr/>
            <p:nvPr/>
          </p:nvGrpSpPr>
          <p:grpSpPr>
            <a:xfrm>
              <a:off x="6212618" y="2496458"/>
              <a:ext cx="5804115" cy="4075462"/>
              <a:chOff x="6212618" y="2496458"/>
              <a:chExt cx="5804115" cy="40754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949A759A-DDA1-2B41-A943-32FB34A2E109}"/>
                  </a:ext>
                </a:extLst>
              </p:cNvPr>
              <p:cNvGrpSpPr/>
              <p:nvPr/>
            </p:nvGrpSpPr>
            <p:grpSpPr>
              <a:xfrm>
                <a:off x="6212618" y="2496458"/>
                <a:ext cx="5804115" cy="4075462"/>
                <a:chOff x="310294" y="3257196"/>
                <a:chExt cx="5804115" cy="327209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111FDEA9-3CD3-8344-B340-87CA61942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294" y="3280782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FD760125-39D8-7A43-BF54-808C3F8F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7922" y="327375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xmlns="" id="{74A9A15E-5897-C245-9E16-EA5AFABC2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0026" y="4453114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xmlns="" id="{488895F5-CD76-DF45-9B5F-AA6BBB143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102" y="564317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9521623E-CBBC-4A49-91ED-8F709EE62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1977" y="5664209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xmlns="" id="{DDFAB0EC-DCA2-8742-AD69-46010514B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3074" y="444683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xmlns="" id="{44B67318-0D8E-874A-939D-E1EAFE10B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54" y="325719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xmlns="" id="{A027A3C7-0E06-8C41-BF82-0D95954A8B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2147" y="5680781"/>
                  <a:ext cx="800755" cy="848506"/>
                </a:xfrm>
                <a:prstGeom prst="rect">
                  <a:avLst/>
                </a:prstGeom>
              </p:spPr>
            </p:pic>
          </p:grpSp>
          <p:cxnSp>
            <p:nvCxnSpPr>
              <p:cNvPr id="40" name="Straight Connector 39"/>
              <p:cNvCxnSpPr>
                <a:stCxn id="38" idx="3"/>
                <a:endCxn id="36" idx="1"/>
              </p:cNvCxnSpPr>
              <p:nvPr/>
            </p:nvCxnSpPr>
            <p:spPr>
              <a:xfrm flipV="1">
                <a:off x="7013373" y="3045497"/>
                <a:ext cx="1696873" cy="8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3"/>
                <a:endCxn id="34" idx="2"/>
              </p:cNvCxnSpPr>
              <p:nvPr/>
            </p:nvCxnSpPr>
            <p:spPr>
              <a:xfrm flipV="1">
                <a:off x="7392181" y="5042834"/>
                <a:ext cx="670547" cy="953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8463105" y="3573913"/>
                <a:ext cx="647519" cy="940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6" idx="3"/>
                <a:endCxn id="26" idx="1"/>
              </p:cNvCxnSpPr>
              <p:nvPr/>
            </p:nvCxnSpPr>
            <p:spPr>
              <a:xfrm flipV="1">
                <a:off x="9511001" y="3024875"/>
                <a:ext cx="1704977" cy="20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28" idx="1"/>
                <a:endCxn id="36" idx="2"/>
              </p:cNvCxnSpPr>
              <p:nvPr/>
            </p:nvCxnSpPr>
            <p:spPr>
              <a:xfrm flipH="1" flipV="1">
                <a:off x="9110624" y="3573913"/>
                <a:ext cx="634774" cy="932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3"/>
                <a:endCxn id="26" idx="2"/>
              </p:cNvCxnSpPr>
              <p:nvPr/>
            </p:nvCxnSpPr>
            <p:spPr>
              <a:xfrm flipV="1">
                <a:off x="10546153" y="3553291"/>
                <a:ext cx="1070203" cy="953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0" idx="1"/>
                <a:endCxn id="34" idx="2"/>
              </p:cNvCxnSpPr>
              <p:nvPr/>
            </p:nvCxnSpPr>
            <p:spPr>
              <a:xfrm flipH="1" flipV="1">
                <a:off x="8062728" y="5042834"/>
                <a:ext cx="671573" cy="980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30" idx="3"/>
                <a:endCxn id="28" idx="2"/>
              </p:cNvCxnSpPr>
              <p:nvPr/>
            </p:nvCxnSpPr>
            <p:spPr>
              <a:xfrm flipV="1">
                <a:off x="9535056" y="5035010"/>
                <a:ext cx="610720" cy="98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4" idx="1"/>
                <a:endCxn id="28" idx="2"/>
              </p:cNvCxnSpPr>
              <p:nvPr/>
            </p:nvCxnSpPr>
            <p:spPr>
              <a:xfrm flipH="1" flipV="1">
                <a:off x="10145776" y="5035010"/>
                <a:ext cx="698695" cy="100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38" idx="2"/>
              <a:endCxn id="34" idx="1"/>
            </p:cNvCxnSpPr>
            <p:nvPr/>
          </p:nvCxnSpPr>
          <p:spPr>
            <a:xfrm>
              <a:off x="6612996" y="3582668"/>
              <a:ext cx="1049354" cy="931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9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Aloe and In-Network Processing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12618" y="2496458"/>
            <a:ext cx="5804115" cy="4075462"/>
            <a:chOff x="6212618" y="2496458"/>
            <a:chExt cx="5804115" cy="4075462"/>
          </a:xfrm>
        </p:grpSpPr>
        <p:grpSp>
          <p:nvGrpSpPr>
            <p:cNvPr id="88" name="Group 87"/>
            <p:cNvGrpSpPr/>
            <p:nvPr/>
          </p:nvGrpSpPr>
          <p:grpSpPr>
            <a:xfrm>
              <a:off x="6212618" y="2496458"/>
              <a:ext cx="5804115" cy="4075462"/>
              <a:chOff x="6212618" y="2496458"/>
              <a:chExt cx="5804115" cy="40754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949A759A-DDA1-2B41-A943-32FB34A2E109}"/>
                  </a:ext>
                </a:extLst>
              </p:cNvPr>
              <p:cNvGrpSpPr/>
              <p:nvPr/>
            </p:nvGrpSpPr>
            <p:grpSpPr>
              <a:xfrm>
                <a:off x="6212618" y="2496458"/>
                <a:ext cx="5804115" cy="4075462"/>
                <a:chOff x="310294" y="3257196"/>
                <a:chExt cx="5804115" cy="327209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111FDEA9-3CD3-8344-B340-87CA61942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294" y="3280782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FD760125-39D8-7A43-BF54-808C3F8F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7922" y="327375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xmlns="" id="{74A9A15E-5897-C245-9E16-EA5AFABC2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0026" y="4453114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xmlns="" id="{488895F5-CD76-DF45-9B5F-AA6BBB143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102" y="564317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9521623E-CBBC-4A49-91ED-8F709EE62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1977" y="5664209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xmlns="" id="{DDFAB0EC-DCA2-8742-AD69-46010514B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3074" y="444683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xmlns="" id="{44B67318-0D8E-874A-939D-E1EAFE10B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54" y="325719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xmlns="" id="{A027A3C7-0E06-8C41-BF82-0D95954A8B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2147" y="5680781"/>
                  <a:ext cx="800755" cy="848506"/>
                </a:xfrm>
                <a:prstGeom prst="rect">
                  <a:avLst/>
                </a:prstGeom>
              </p:spPr>
            </p:pic>
          </p:grpSp>
          <p:cxnSp>
            <p:nvCxnSpPr>
              <p:cNvPr id="40" name="Straight Connector 39"/>
              <p:cNvCxnSpPr>
                <a:stCxn id="38" idx="3"/>
                <a:endCxn id="36" idx="1"/>
              </p:cNvCxnSpPr>
              <p:nvPr/>
            </p:nvCxnSpPr>
            <p:spPr>
              <a:xfrm flipV="1">
                <a:off x="7013373" y="3045497"/>
                <a:ext cx="1696873" cy="8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3"/>
                <a:endCxn id="34" idx="2"/>
              </p:cNvCxnSpPr>
              <p:nvPr/>
            </p:nvCxnSpPr>
            <p:spPr>
              <a:xfrm flipV="1">
                <a:off x="7392181" y="5042834"/>
                <a:ext cx="670547" cy="953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8463105" y="3573913"/>
                <a:ext cx="647519" cy="940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6" idx="3"/>
                <a:endCxn id="26" idx="1"/>
              </p:cNvCxnSpPr>
              <p:nvPr/>
            </p:nvCxnSpPr>
            <p:spPr>
              <a:xfrm flipV="1">
                <a:off x="9511001" y="3024875"/>
                <a:ext cx="1704977" cy="20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28" idx="1"/>
                <a:endCxn id="36" idx="2"/>
              </p:cNvCxnSpPr>
              <p:nvPr/>
            </p:nvCxnSpPr>
            <p:spPr>
              <a:xfrm flipH="1" flipV="1">
                <a:off x="9110624" y="3573913"/>
                <a:ext cx="634774" cy="932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3"/>
                <a:endCxn id="26" idx="2"/>
              </p:cNvCxnSpPr>
              <p:nvPr/>
            </p:nvCxnSpPr>
            <p:spPr>
              <a:xfrm flipV="1">
                <a:off x="10546153" y="3553291"/>
                <a:ext cx="1070203" cy="953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0" idx="1"/>
                <a:endCxn id="34" idx="2"/>
              </p:cNvCxnSpPr>
              <p:nvPr/>
            </p:nvCxnSpPr>
            <p:spPr>
              <a:xfrm flipH="1" flipV="1">
                <a:off x="8062728" y="5042834"/>
                <a:ext cx="671573" cy="980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30" idx="3"/>
                <a:endCxn id="28" idx="2"/>
              </p:cNvCxnSpPr>
              <p:nvPr/>
            </p:nvCxnSpPr>
            <p:spPr>
              <a:xfrm flipV="1">
                <a:off x="9535056" y="5035010"/>
                <a:ext cx="610720" cy="98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4" idx="1"/>
                <a:endCxn id="28" idx="2"/>
              </p:cNvCxnSpPr>
              <p:nvPr/>
            </p:nvCxnSpPr>
            <p:spPr>
              <a:xfrm flipH="1" flipV="1">
                <a:off x="10145776" y="5035010"/>
                <a:ext cx="698695" cy="100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38" idx="2"/>
              <a:endCxn id="34" idx="1"/>
            </p:cNvCxnSpPr>
            <p:nvPr/>
          </p:nvCxnSpPr>
          <p:spPr>
            <a:xfrm>
              <a:off x="6612996" y="3582668"/>
              <a:ext cx="1049354" cy="931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an 60"/>
          <p:cNvSpPr/>
          <p:nvPr/>
        </p:nvSpPr>
        <p:spPr>
          <a:xfrm>
            <a:off x="10001462" y="5812637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68" name="Can 67"/>
          <p:cNvSpPr/>
          <p:nvPr/>
        </p:nvSpPr>
        <p:spPr>
          <a:xfrm>
            <a:off x="7818412" y="5861608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70" name="Can 69"/>
          <p:cNvSpPr/>
          <p:nvPr/>
        </p:nvSpPr>
        <p:spPr>
          <a:xfrm>
            <a:off x="5558382" y="5841440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73" name="Can 72"/>
          <p:cNvSpPr/>
          <p:nvPr/>
        </p:nvSpPr>
        <p:spPr>
          <a:xfrm>
            <a:off x="7924351" y="2872356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cxnSp>
        <p:nvCxnSpPr>
          <p:cNvPr id="84" name="Straight Connector 83"/>
          <p:cNvCxnSpPr>
            <a:stCxn id="38" idx="0"/>
            <a:endCxn id="73" idx="2"/>
          </p:cNvCxnSpPr>
          <p:nvPr/>
        </p:nvCxnSpPr>
        <p:spPr>
          <a:xfrm>
            <a:off x="6612996" y="2525835"/>
            <a:ext cx="1311355" cy="701677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0" idx="1"/>
            <a:endCxn id="68" idx="4"/>
          </p:cNvCxnSpPr>
          <p:nvPr/>
        </p:nvCxnSpPr>
        <p:spPr>
          <a:xfrm flipH="1">
            <a:off x="8487109" y="6022863"/>
            <a:ext cx="247192" cy="19390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4" idx="1"/>
            <a:endCxn id="73" idx="3"/>
          </p:cNvCxnSpPr>
          <p:nvPr/>
        </p:nvCxnSpPr>
        <p:spPr>
          <a:xfrm flipV="1">
            <a:off x="7662350" y="3582668"/>
            <a:ext cx="596350" cy="931749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1"/>
            <a:endCxn id="70" idx="4"/>
          </p:cNvCxnSpPr>
          <p:nvPr/>
        </p:nvCxnSpPr>
        <p:spPr>
          <a:xfrm flipH="1">
            <a:off x="6227079" y="5996666"/>
            <a:ext cx="364347" cy="19993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6" idx="0"/>
            <a:endCxn id="73" idx="4"/>
          </p:cNvCxnSpPr>
          <p:nvPr/>
        </p:nvCxnSpPr>
        <p:spPr>
          <a:xfrm flipH="1">
            <a:off x="8593048" y="2517080"/>
            <a:ext cx="517576" cy="710432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8" idx="0"/>
            <a:endCxn id="73" idx="3"/>
          </p:cNvCxnSpPr>
          <p:nvPr/>
        </p:nvCxnSpPr>
        <p:spPr>
          <a:xfrm flipH="1" flipV="1">
            <a:off x="8258700" y="3582668"/>
            <a:ext cx="1887076" cy="395509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1" idx="4"/>
            <a:endCxn id="24" idx="0"/>
          </p:cNvCxnSpPr>
          <p:nvPr/>
        </p:nvCxnSpPr>
        <p:spPr>
          <a:xfrm flipV="1">
            <a:off x="10670159" y="5515087"/>
            <a:ext cx="574690" cy="652706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6" idx="0"/>
          </p:cNvCxnSpPr>
          <p:nvPr/>
        </p:nvCxnSpPr>
        <p:spPr>
          <a:xfrm flipH="1">
            <a:off x="8593048" y="2496458"/>
            <a:ext cx="3023308" cy="73105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1C09A20-4E02-EE4B-ACC9-E999479DB58C}"/>
              </a:ext>
            </a:extLst>
          </p:cNvPr>
          <p:cNvSpPr txBox="1"/>
          <p:nvPr/>
        </p:nvSpPr>
        <p:spPr>
          <a:xfrm>
            <a:off x="272321" y="928656"/>
            <a:ext cx="45623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SDN Based System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Distributed </a:t>
            </a:r>
            <a:r>
              <a:rPr lang="en-US" sz="2800" dirty="0" smtClean="0"/>
              <a:t>SDN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Aloe</a:t>
            </a:r>
            <a:endParaRPr lang="en-US" sz="28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Auto-scalable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﻿Fault tolerance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Plug-and-play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Short-lived flows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﻿Rapid deployment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Micro-service architecture</a:t>
            </a:r>
          </a:p>
          <a:p>
            <a:pPr marL="12573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800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6775983" y="1250205"/>
            <a:ext cx="3918857" cy="410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</a:t>
            </a:r>
            <a:r>
              <a:rPr lang="en-US" smtClean="0"/>
              <a:t>Network Controller</a:t>
            </a:r>
            <a:endParaRPr lang="en-US" dirty="0"/>
          </a:p>
        </p:txBody>
      </p:sp>
      <p:cxnSp>
        <p:nvCxnSpPr>
          <p:cNvPr id="51" name="Curved Connector 50"/>
          <p:cNvCxnSpPr>
            <a:stCxn id="50" idx="1"/>
            <a:endCxn id="70" idx="1"/>
          </p:cNvCxnSpPr>
          <p:nvPr/>
        </p:nvCxnSpPr>
        <p:spPr>
          <a:xfrm rot="10800000" flipV="1">
            <a:off x="5892731" y="1455452"/>
            <a:ext cx="883252" cy="4385988"/>
          </a:xfrm>
          <a:prstGeom prst="curvedConnector2">
            <a:avLst/>
          </a:prstGeom>
          <a:ln w="222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50" idx="2"/>
            <a:endCxn id="73" idx="1"/>
          </p:cNvCxnSpPr>
          <p:nvPr/>
        </p:nvCxnSpPr>
        <p:spPr>
          <a:xfrm rot="5400000">
            <a:off x="7891228" y="2028171"/>
            <a:ext cx="1211657" cy="476712"/>
          </a:xfrm>
          <a:prstGeom prst="curvedConnector3">
            <a:avLst>
              <a:gd name="adj1" fmla="val 50000"/>
            </a:avLst>
          </a:prstGeom>
          <a:ln w="222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50" idx="3"/>
            <a:endCxn id="61" idx="1"/>
          </p:cNvCxnSpPr>
          <p:nvPr/>
        </p:nvCxnSpPr>
        <p:spPr>
          <a:xfrm flipH="1">
            <a:off x="10335811" y="1455452"/>
            <a:ext cx="359029" cy="4357185"/>
          </a:xfrm>
          <a:prstGeom prst="curvedConnector4">
            <a:avLst>
              <a:gd name="adj1" fmla="val -63672"/>
              <a:gd name="adj2" fmla="val 95993"/>
            </a:avLst>
          </a:prstGeom>
          <a:ln w="222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2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Aloe and In-Network Processing</a:t>
            </a:r>
            <a:endParaRPr lang="en-US" sz="3200" b="1" dirty="0">
              <a:solidFill>
                <a:schemeClr val="l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1C09A20-4E02-EE4B-ACC9-E999479DB58C}"/>
              </a:ext>
            </a:extLst>
          </p:cNvPr>
          <p:cNvSpPr txBox="1"/>
          <p:nvPr/>
        </p:nvSpPr>
        <p:spPr>
          <a:xfrm>
            <a:off x="272321" y="928656"/>
            <a:ext cx="582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SDN Based </a:t>
            </a:r>
            <a:r>
              <a:rPr lang="en-US" sz="2800" dirty="0" smtClean="0"/>
              <a:t>System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6991804" y="1173484"/>
            <a:ext cx="4253045" cy="4341603"/>
            <a:chOff x="6991804" y="1173484"/>
            <a:chExt cx="4253045" cy="4341603"/>
          </a:xfrm>
        </p:grpSpPr>
        <p:cxnSp>
          <p:nvCxnSpPr>
            <p:cNvPr id="93" name="Straight Connector 92"/>
            <p:cNvCxnSpPr>
              <a:stCxn id="36" idx="3"/>
              <a:endCxn id="89" idx="3"/>
            </p:cNvCxnSpPr>
            <p:nvPr/>
          </p:nvCxnSpPr>
          <p:spPr>
            <a:xfrm flipH="1" flipV="1">
              <a:off x="9130301" y="2217484"/>
              <a:ext cx="380700" cy="828013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/>
            <p:cNvGrpSpPr/>
            <p:nvPr/>
          </p:nvGrpSpPr>
          <p:grpSpPr>
            <a:xfrm>
              <a:off x="6991804" y="1173484"/>
              <a:ext cx="4253045" cy="4341603"/>
              <a:chOff x="6991804" y="1173484"/>
              <a:chExt cx="4253045" cy="4341603"/>
            </a:xfrm>
          </p:grpSpPr>
          <p:sp>
            <p:nvSpPr>
              <p:cNvPr id="89" name="Can 88"/>
              <p:cNvSpPr/>
              <p:nvPr/>
            </p:nvSpPr>
            <p:spPr>
              <a:xfrm>
                <a:off x="8734301" y="1173484"/>
                <a:ext cx="792000" cy="1044000"/>
              </a:xfrm>
              <a:prstGeom prst="can">
                <a:avLst/>
              </a:prstGeom>
              <a:noFill/>
              <a:ln w="22225">
                <a:solidFill>
                  <a:srgbClr val="BD3A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BD3A39"/>
                    </a:solidFill>
                  </a:rPr>
                  <a:t>CTLR</a:t>
                </a:r>
                <a:endParaRPr lang="en-US" b="1" dirty="0">
                  <a:solidFill>
                    <a:srgbClr val="BD3A39"/>
                  </a:solidFill>
                </a:endParaRPr>
              </a:p>
            </p:txBody>
          </p:sp>
          <p:cxnSp>
            <p:nvCxnSpPr>
              <p:cNvPr id="91" name="Straight Connector 90"/>
              <p:cNvCxnSpPr>
                <a:stCxn id="38" idx="3"/>
                <a:endCxn id="89" idx="2"/>
              </p:cNvCxnSpPr>
              <p:nvPr/>
            </p:nvCxnSpPr>
            <p:spPr>
              <a:xfrm flipV="1">
                <a:off x="7013373" y="1695484"/>
                <a:ext cx="1720928" cy="1358768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26" idx="1"/>
                <a:endCxn id="89" idx="4"/>
              </p:cNvCxnSpPr>
              <p:nvPr/>
            </p:nvCxnSpPr>
            <p:spPr>
              <a:xfrm flipH="1" flipV="1">
                <a:off x="9526301" y="1695484"/>
                <a:ext cx="1689677" cy="1329391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>
                <a:stCxn id="34" idx="3"/>
                <a:endCxn id="89" idx="2"/>
              </p:cNvCxnSpPr>
              <p:nvPr/>
            </p:nvCxnSpPr>
            <p:spPr>
              <a:xfrm flipV="1">
                <a:off x="8463105" y="1695484"/>
                <a:ext cx="271196" cy="2818933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32" idx="0"/>
              </p:cNvCxnSpPr>
              <p:nvPr/>
            </p:nvCxnSpPr>
            <p:spPr>
              <a:xfrm flipV="1">
                <a:off x="6991804" y="1695484"/>
                <a:ext cx="1775932" cy="3772765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28" idx="1"/>
              </p:cNvCxnSpPr>
              <p:nvPr/>
            </p:nvCxnSpPr>
            <p:spPr>
              <a:xfrm flipH="1" flipV="1">
                <a:off x="9541601" y="1695484"/>
                <a:ext cx="203797" cy="2811110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30" idx="0"/>
                <a:endCxn id="89" idx="3"/>
              </p:cNvCxnSpPr>
              <p:nvPr/>
            </p:nvCxnSpPr>
            <p:spPr>
              <a:xfrm flipH="1" flipV="1">
                <a:off x="9130301" y="2217484"/>
                <a:ext cx="4378" cy="3276962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24" idx="0"/>
              </p:cNvCxnSpPr>
              <p:nvPr/>
            </p:nvCxnSpPr>
            <p:spPr>
              <a:xfrm flipH="1" flipV="1">
                <a:off x="9535056" y="1774436"/>
                <a:ext cx="1709793" cy="3740651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/>
          <p:cNvGrpSpPr/>
          <p:nvPr/>
        </p:nvGrpSpPr>
        <p:grpSpPr>
          <a:xfrm>
            <a:off x="6212618" y="2496458"/>
            <a:ext cx="5804115" cy="4075462"/>
            <a:chOff x="6212618" y="2496458"/>
            <a:chExt cx="5804115" cy="4075462"/>
          </a:xfrm>
        </p:grpSpPr>
        <p:grpSp>
          <p:nvGrpSpPr>
            <p:cNvPr id="88" name="Group 87"/>
            <p:cNvGrpSpPr/>
            <p:nvPr/>
          </p:nvGrpSpPr>
          <p:grpSpPr>
            <a:xfrm>
              <a:off x="6212618" y="2496458"/>
              <a:ext cx="5804115" cy="4075462"/>
              <a:chOff x="6212618" y="2496458"/>
              <a:chExt cx="5804115" cy="40754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949A759A-DDA1-2B41-A943-32FB34A2E109}"/>
                  </a:ext>
                </a:extLst>
              </p:cNvPr>
              <p:cNvGrpSpPr/>
              <p:nvPr/>
            </p:nvGrpSpPr>
            <p:grpSpPr>
              <a:xfrm>
                <a:off x="6212618" y="2496458"/>
                <a:ext cx="5804115" cy="4075462"/>
                <a:chOff x="310294" y="3257196"/>
                <a:chExt cx="5804115" cy="327209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111FDEA9-3CD3-8344-B340-87CA61942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294" y="3280782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FD760125-39D8-7A43-BF54-808C3F8F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7922" y="327375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xmlns="" id="{74A9A15E-5897-C245-9E16-EA5AFABC2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0026" y="4453114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xmlns="" id="{488895F5-CD76-DF45-9B5F-AA6BBB143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102" y="564317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9521623E-CBBC-4A49-91ED-8F709EE62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1977" y="5664209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xmlns="" id="{DDFAB0EC-DCA2-8742-AD69-46010514B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3074" y="444683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xmlns="" id="{44B67318-0D8E-874A-939D-E1EAFE10B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54" y="325719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xmlns="" id="{A027A3C7-0E06-8C41-BF82-0D95954A8B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2147" y="5680781"/>
                  <a:ext cx="800755" cy="848506"/>
                </a:xfrm>
                <a:prstGeom prst="rect">
                  <a:avLst/>
                </a:prstGeom>
              </p:spPr>
            </p:pic>
          </p:grpSp>
          <p:cxnSp>
            <p:nvCxnSpPr>
              <p:cNvPr id="40" name="Straight Connector 39"/>
              <p:cNvCxnSpPr>
                <a:stCxn id="38" idx="3"/>
                <a:endCxn id="36" idx="1"/>
              </p:cNvCxnSpPr>
              <p:nvPr/>
            </p:nvCxnSpPr>
            <p:spPr>
              <a:xfrm flipV="1">
                <a:off x="7013373" y="3045497"/>
                <a:ext cx="1696873" cy="8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3"/>
                <a:endCxn id="34" idx="2"/>
              </p:cNvCxnSpPr>
              <p:nvPr/>
            </p:nvCxnSpPr>
            <p:spPr>
              <a:xfrm flipV="1">
                <a:off x="7392181" y="5042834"/>
                <a:ext cx="670547" cy="953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8463105" y="3573913"/>
                <a:ext cx="647519" cy="940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6" idx="3"/>
                <a:endCxn id="26" idx="1"/>
              </p:cNvCxnSpPr>
              <p:nvPr/>
            </p:nvCxnSpPr>
            <p:spPr>
              <a:xfrm flipV="1">
                <a:off x="9511001" y="3024875"/>
                <a:ext cx="1704977" cy="20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28" idx="1"/>
                <a:endCxn id="36" idx="2"/>
              </p:cNvCxnSpPr>
              <p:nvPr/>
            </p:nvCxnSpPr>
            <p:spPr>
              <a:xfrm flipH="1" flipV="1">
                <a:off x="9110624" y="3573913"/>
                <a:ext cx="634774" cy="932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3"/>
                <a:endCxn id="26" idx="2"/>
              </p:cNvCxnSpPr>
              <p:nvPr/>
            </p:nvCxnSpPr>
            <p:spPr>
              <a:xfrm flipV="1">
                <a:off x="10546153" y="3553291"/>
                <a:ext cx="1070203" cy="953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0" idx="1"/>
                <a:endCxn id="34" idx="2"/>
              </p:cNvCxnSpPr>
              <p:nvPr/>
            </p:nvCxnSpPr>
            <p:spPr>
              <a:xfrm flipH="1" flipV="1">
                <a:off x="8062728" y="5042834"/>
                <a:ext cx="671573" cy="980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30" idx="3"/>
                <a:endCxn id="28" idx="2"/>
              </p:cNvCxnSpPr>
              <p:nvPr/>
            </p:nvCxnSpPr>
            <p:spPr>
              <a:xfrm flipV="1">
                <a:off x="9535056" y="5035010"/>
                <a:ext cx="610720" cy="98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4" idx="1"/>
                <a:endCxn id="28" idx="2"/>
              </p:cNvCxnSpPr>
              <p:nvPr/>
            </p:nvCxnSpPr>
            <p:spPr>
              <a:xfrm flipH="1" flipV="1">
                <a:off x="10145776" y="5035010"/>
                <a:ext cx="698695" cy="100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38" idx="2"/>
              <a:endCxn id="34" idx="1"/>
            </p:cNvCxnSpPr>
            <p:nvPr/>
          </p:nvCxnSpPr>
          <p:spPr>
            <a:xfrm>
              <a:off x="6612996" y="3582668"/>
              <a:ext cx="1049354" cy="931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0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Aloe and In-Network Processing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09143" y="3582668"/>
            <a:ext cx="4925536" cy="1911778"/>
            <a:chOff x="4042715" y="3582668"/>
            <a:chExt cx="5091964" cy="1911778"/>
          </a:xfrm>
        </p:grpSpPr>
        <p:sp>
          <p:nvSpPr>
            <p:cNvPr id="89" name="Can 88"/>
            <p:cNvSpPr/>
            <p:nvPr/>
          </p:nvSpPr>
          <p:spPr>
            <a:xfrm>
              <a:off x="4042715" y="4395656"/>
              <a:ext cx="792000" cy="1044000"/>
            </a:xfrm>
            <a:prstGeom prst="can">
              <a:avLst/>
            </a:prstGeom>
            <a:noFill/>
            <a:ln w="22225">
              <a:solidFill>
                <a:srgbClr val="BD3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BD3A39"/>
                  </a:solidFill>
                </a:rPr>
                <a:t>CTLR</a:t>
              </a:r>
              <a:endParaRPr lang="en-US" b="1" dirty="0">
                <a:solidFill>
                  <a:srgbClr val="BD3A39"/>
                </a:solidFill>
              </a:endParaRPr>
            </a:p>
          </p:txBody>
        </p:sp>
        <p:cxnSp>
          <p:nvCxnSpPr>
            <p:cNvPr id="91" name="Straight Connector 90"/>
            <p:cNvCxnSpPr>
              <a:stCxn id="38" idx="2"/>
              <a:endCxn id="89" idx="4"/>
            </p:cNvCxnSpPr>
            <p:nvPr/>
          </p:nvCxnSpPr>
          <p:spPr>
            <a:xfrm flipH="1">
              <a:off x="4834715" y="3582668"/>
              <a:ext cx="1693076" cy="133498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34" idx="3"/>
              <a:endCxn id="89" idx="4"/>
            </p:cNvCxnSpPr>
            <p:nvPr/>
          </p:nvCxnSpPr>
          <p:spPr>
            <a:xfrm flipH="1">
              <a:off x="4834715" y="4514417"/>
              <a:ext cx="3605698" cy="403239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32" idx="0"/>
              <a:endCxn id="89" idx="4"/>
            </p:cNvCxnSpPr>
            <p:nvPr/>
          </p:nvCxnSpPr>
          <p:spPr>
            <a:xfrm flipH="1" flipV="1">
              <a:off x="4834715" y="4917656"/>
              <a:ext cx="2084684" cy="550593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0" idx="0"/>
              <a:endCxn id="89" idx="4"/>
            </p:cNvCxnSpPr>
            <p:nvPr/>
          </p:nvCxnSpPr>
          <p:spPr>
            <a:xfrm flipH="1" flipV="1">
              <a:off x="4834715" y="4917656"/>
              <a:ext cx="4299964" cy="57679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212618" y="2496458"/>
            <a:ext cx="5804115" cy="4075462"/>
            <a:chOff x="6212618" y="2496458"/>
            <a:chExt cx="5804115" cy="4075462"/>
          </a:xfrm>
        </p:grpSpPr>
        <p:grpSp>
          <p:nvGrpSpPr>
            <p:cNvPr id="88" name="Group 87"/>
            <p:cNvGrpSpPr/>
            <p:nvPr/>
          </p:nvGrpSpPr>
          <p:grpSpPr>
            <a:xfrm>
              <a:off x="6212618" y="2496458"/>
              <a:ext cx="5804115" cy="4075462"/>
              <a:chOff x="6212618" y="2496458"/>
              <a:chExt cx="5804115" cy="40754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949A759A-DDA1-2B41-A943-32FB34A2E109}"/>
                  </a:ext>
                </a:extLst>
              </p:cNvPr>
              <p:cNvGrpSpPr/>
              <p:nvPr/>
            </p:nvGrpSpPr>
            <p:grpSpPr>
              <a:xfrm>
                <a:off x="6212618" y="2496458"/>
                <a:ext cx="5804115" cy="4075462"/>
                <a:chOff x="310294" y="3257196"/>
                <a:chExt cx="5804115" cy="327209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111FDEA9-3CD3-8344-B340-87CA61942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294" y="3280782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FD760125-39D8-7A43-BF54-808C3F8F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7922" y="327375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xmlns="" id="{74A9A15E-5897-C245-9E16-EA5AFABC2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0026" y="4453114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xmlns="" id="{488895F5-CD76-DF45-9B5F-AA6BBB143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102" y="564317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9521623E-CBBC-4A49-91ED-8F709EE62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1977" y="5664209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xmlns="" id="{DDFAB0EC-DCA2-8742-AD69-46010514B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3074" y="444683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xmlns="" id="{44B67318-0D8E-874A-939D-E1EAFE10B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54" y="325719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xmlns="" id="{A027A3C7-0E06-8C41-BF82-0D95954A8B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2147" y="5680781"/>
                  <a:ext cx="800755" cy="848506"/>
                </a:xfrm>
                <a:prstGeom prst="rect">
                  <a:avLst/>
                </a:prstGeom>
              </p:spPr>
            </p:pic>
          </p:grpSp>
          <p:cxnSp>
            <p:nvCxnSpPr>
              <p:cNvPr id="40" name="Straight Connector 39"/>
              <p:cNvCxnSpPr>
                <a:stCxn id="38" idx="3"/>
                <a:endCxn id="36" idx="1"/>
              </p:cNvCxnSpPr>
              <p:nvPr/>
            </p:nvCxnSpPr>
            <p:spPr>
              <a:xfrm flipV="1">
                <a:off x="7013373" y="3045497"/>
                <a:ext cx="1696873" cy="8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3"/>
                <a:endCxn id="34" idx="2"/>
              </p:cNvCxnSpPr>
              <p:nvPr/>
            </p:nvCxnSpPr>
            <p:spPr>
              <a:xfrm flipV="1">
                <a:off x="7392181" y="5042834"/>
                <a:ext cx="670547" cy="953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8463105" y="3573913"/>
                <a:ext cx="647519" cy="940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6" idx="3"/>
                <a:endCxn id="26" idx="1"/>
              </p:cNvCxnSpPr>
              <p:nvPr/>
            </p:nvCxnSpPr>
            <p:spPr>
              <a:xfrm flipV="1">
                <a:off x="9511001" y="3024875"/>
                <a:ext cx="1704977" cy="20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28" idx="1"/>
                <a:endCxn id="36" idx="2"/>
              </p:cNvCxnSpPr>
              <p:nvPr/>
            </p:nvCxnSpPr>
            <p:spPr>
              <a:xfrm flipH="1" flipV="1">
                <a:off x="9110624" y="3573913"/>
                <a:ext cx="634774" cy="932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3"/>
                <a:endCxn id="26" idx="2"/>
              </p:cNvCxnSpPr>
              <p:nvPr/>
            </p:nvCxnSpPr>
            <p:spPr>
              <a:xfrm flipV="1">
                <a:off x="10546153" y="3553291"/>
                <a:ext cx="1070203" cy="953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0" idx="1"/>
                <a:endCxn id="34" idx="2"/>
              </p:cNvCxnSpPr>
              <p:nvPr/>
            </p:nvCxnSpPr>
            <p:spPr>
              <a:xfrm flipH="1" flipV="1">
                <a:off x="8062728" y="5042834"/>
                <a:ext cx="671573" cy="980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30" idx="3"/>
                <a:endCxn id="28" idx="2"/>
              </p:cNvCxnSpPr>
              <p:nvPr/>
            </p:nvCxnSpPr>
            <p:spPr>
              <a:xfrm flipV="1">
                <a:off x="9535056" y="5035010"/>
                <a:ext cx="610720" cy="98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4" idx="1"/>
                <a:endCxn id="28" idx="2"/>
              </p:cNvCxnSpPr>
              <p:nvPr/>
            </p:nvCxnSpPr>
            <p:spPr>
              <a:xfrm flipH="1" flipV="1">
                <a:off x="10145776" y="5035010"/>
                <a:ext cx="698695" cy="100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38" idx="2"/>
              <a:endCxn id="34" idx="1"/>
            </p:cNvCxnSpPr>
            <p:nvPr/>
          </p:nvCxnSpPr>
          <p:spPr>
            <a:xfrm>
              <a:off x="6612996" y="3582668"/>
              <a:ext cx="1049354" cy="931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9511001" y="988903"/>
            <a:ext cx="2233166" cy="4526184"/>
            <a:chOff x="9511001" y="988903"/>
            <a:chExt cx="2233166" cy="4526184"/>
          </a:xfrm>
        </p:grpSpPr>
        <p:cxnSp>
          <p:nvCxnSpPr>
            <p:cNvPr id="93" name="Straight Connector 92"/>
            <p:cNvCxnSpPr>
              <a:stCxn id="36" idx="3"/>
              <a:endCxn id="35" idx="3"/>
            </p:cNvCxnSpPr>
            <p:nvPr/>
          </p:nvCxnSpPr>
          <p:spPr>
            <a:xfrm flipV="1">
              <a:off x="9511001" y="2032903"/>
              <a:ext cx="1837166" cy="1012594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26" idx="0"/>
              <a:endCxn id="35" idx="3"/>
            </p:cNvCxnSpPr>
            <p:nvPr/>
          </p:nvCxnSpPr>
          <p:spPr>
            <a:xfrm flipH="1" flipV="1">
              <a:off x="11348167" y="2032903"/>
              <a:ext cx="268189" cy="463555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28" idx="0"/>
              <a:endCxn id="35" idx="3"/>
            </p:cNvCxnSpPr>
            <p:nvPr/>
          </p:nvCxnSpPr>
          <p:spPr>
            <a:xfrm flipV="1">
              <a:off x="10145776" y="2032903"/>
              <a:ext cx="1202391" cy="1945274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24" idx="0"/>
              <a:endCxn id="35" idx="3"/>
            </p:cNvCxnSpPr>
            <p:nvPr/>
          </p:nvCxnSpPr>
          <p:spPr>
            <a:xfrm flipV="1">
              <a:off x="11244849" y="2032903"/>
              <a:ext cx="103318" cy="3482184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n 34"/>
            <p:cNvSpPr/>
            <p:nvPr/>
          </p:nvSpPr>
          <p:spPr>
            <a:xfrm>
              <a:off x="10952167" y="988903"/>
              <a:ext cx="792000" cy="1044000"/>
            </a:xfrm>
            <a:prstGeom prst="can">
              <a:avLst/>
            </a:prstGeom>
            <a:noFill/>
            <a:ln w="22225">
              <a:solidFill>
                <a:srgbClr val="BD3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BD3A39"/>
                  </a:solidFill>
                </a:rPr>
                <a:t>CTLR</a:t>
              </a:r>
              <a:endParaRPr lang="en-US" b="1" dirty="0">
                <a:solidFill>
                  <a:srgbClr val="BD3A39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1C09A20-4E02-EE4B-ACC9-E999479DB58C}"/>
              </a:ext>
            </a:extLst>
          </p:cNvPr>
          <p:cNvSpPr txBox="1"/>
          <p:nvPr/>
        </p:nvSpPr>
        <p:spPr>
          <a:xfrm>
            <a:off x="269935" y="931297"/>
            <a:ext cx="5823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SDN Based </a:t>
            </a:r>
            <a:r>
              <a:rPr lang="en-US" sz="2800" dirty="0" smtClean="0"/>
              <a:t>System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Distributed SDN</a:t>
            </a:r>
          </a:p>
        </p:txBody>
      </p:sp>
    </p:spTree>
    <p:extLst>
      <p:ext uri="{BB962C8B-B14F-4D97-AF65-F5344CB8AC3E}">
        <p14:creationId xmlns:p14="http://schemas.microsoft.com/office/powerpoint/2010/main" val="11141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Aloe and In-Network Processing</a:t>
            </a:r>
          </a:p>
        </p:txBody>
      </p:sp>
      <p:sp>
        <p:nvSpPr>
          <p:cNvPr id="89" name="Can 88"/>
          <p:cNvSpPr/>
          <p:nvPr/>
        </p:nvSpPr>
        <p:spPr>
          <a:xfrm>
            <a:off x="4042715" y="4294055"/>
            <a:ext cx="792000" cy="1044000"/>
          </a:xfrm>
          <a:prstGeom prst="can">
            <a:avLst/>
          </a:prstGeom>
          <a:noFill/>
          <a:ln w="22225">
            <a:solidFill>
              <a:srgbClr val="BD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cxnSp>
        <p:nvCxnSpPr>
          <p:cNvPr id="91" name="Straight Connector 90"/>
          <p:cNvCxnSpPr>
            <a:stCxn id="38" idx="2"/>
            <a:endCxn id="89" idx="4"/>
          </p:cNvCxnSpPr>
          <p:nvPr/>
        </p:nvCxnSpPr>
        <p:spPr>
          <a:xfrm flipH="1">
            <a:off x="4834715" y="3582668"/>
            <a:ext cx="1778281" cy="1233387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4" idx="3"/>
            <a:endCxn id="89" idx="4"/>
          </p:cNvCxnSpPr>
          <p:nvPr/>
        </p:nvCxnSpPr>
        <p:spPr>
          <a:xfrm flipH="1">
            <a:off x="4834715" y="4514417"/>
            <a:ext cx="3628390" cy="30163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2" idx="0"/>
            <a:endCxn id="89" idx="4"/>
          </p:cNvCxnSpPr>
          <p:nvPr/>
        </p:nvCxnSpPr>
        <p:spPr>
          <a:xfrm flipH="1" flipV="1">
            <a:off x="4834715" y="4816055"/>
            <a:ext cx="2157089" cy="65219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0" idx="0"/>
            <a:endCxn id="89" idx="4"/>
          </p:cNvCxnSpPr>
          <p:nvPr/>
        </p:nvCxnSpPr>
        <p:spPr>
          <a:xfrm flipH="1" flipV="1">
            <a:off x="4834715" y="4816055"/>
            <a:ext cx="4299964" cy="67839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212618" y="2496458"/>
            <a:ext cx="5804115" cy="4075462"/>
            <a:chOff x="6212618" y="2496458"/>
            <a:chExt cx="5804115" cy="4075462"/>
          </a:xfrm>
        </p:grpSpPr>
        <p:grpSp>
          <p:nvGrpSpPr>
            <p:cNvPr id="88" name="Group 87"/>
            <p:cNvGrpSpPr/>
            <p:nvPr/>
          </p:nvGrpSpPr>
          <p:grpSpPr>
            <a:xfrm>
              <a:off x="6212618" y="2496458"/>
              <a:ext cx="5804115" cy="4075462"/>
              <a:chOff x="6212618" y="2496458"/>
              <a:chExt cx="5804115" cy="40754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949A759A-DDA1-2B41-A943-32FB34A2E109}"/>
                  </a:ext>
                </a:extLst>
              </p:cNvPr>
              <p:cNvGrpSpPr/>
              <p:nvPr/>
            </p:nvGrpSpPr>
            <p:grpSpPr>
              <a:xfrm>
                <a:off x="6212618" y="2496458"/>
                <a:ext cx="5804115" cy="4075462"/>
                <a:chOff x="310294" y="3257196"/>
                <a:chExt cx="5804115" cy="327209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111FDEA9-3CD3-8344-B340-87CA61942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294" y="3280782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FD760125-39D8-7A43-BF54-808C3F8F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7922" y="327375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xmlns="" id="{74A9A15E-5897-C245-9E16-EA5AFABC2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0026" y="4453114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xmlns="" id="{488895F5-CD76-DF45-9B5F-AA6BBB143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102" y="564317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9521623E-CBBC-4A49-91ED-8F709EE62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1977" y="5664209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xmlns="" id="{DDFAB0EC-DCA2-8742-AD69-46010514B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3074" y="444683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xmlns="" id="{44B67318-0D8E-874A-939D-E1EAFE10B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54" y="325719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xmlns="" id="{A027A3C7-0E06-8C41-BF82-0D95954A8B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2147" y="5680781"/>
                  <a:ext cx="800755" cy="848506"/>
                </a:xfrm>
                <a:prstGeom prst="rect">
                  <a:avLst/>
                </a:prstGeom>
              </p:spPr>
            </p:pic>
          </p:grpSp>
          <p:cxnSp>
            <p:nvCxnSpPr>
              <p:cNvPr id="40" name="Straight Connector 39"/>
              <p:cNvCxnSpPr>
                <a:stCxn id="38" idx="3"/>
                <a:endCxn id="36" idx="1"/>
              </p:cNvCxnSpPr>
              <p:nvPr/>
            </p:nvCxnSpPr>
            <p:spPr>
              <a:xfrm flipV="1">
                <a:off x="7013373" y="3045497"/>
                <a:ext cx="1696873" cy="8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3"/>
                <a:endCxn id="34" idx="2"/>
              </p:cNvCxnSpPr>
              <p:nvPr/>
            </p:nvCxnSpPr>
            <p:spPr>
              <a:xfrm flipV="1">
                <a:off x="7392181" y="5042834"/>
                <a:ext cx="670547" cy="953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8463105" y="3573913"/>
                <a:ext cx="647519" cy="940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6" idx="3"/>
                <a:endCxn id="26" idx="1"/>
              </p:cNvCxnSpPr>
              <p:nvPr/>
            </p:nvCxnSpPr>
            <p:spPr>
              <a:xfrm flipV="1">
                <a:off x="9511001" y="3024875"/>
                <a:ext cx="1704977" cy="20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28" idx="1"/>
                <a:endCxn id="36" idx="2"/>
              </p:cNvCxnSpPr>
              <p:nvPr/>
            </p:nvCxnSpPr>
            <p:spPr>
              <a:xfrm flipH="1" flipV="1">
                <a:off x="9110624" y="3573913"/>
                <a:ext cx="634774" cy="932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3"/>
                <a:endCxn id="26" idx="2"/>
              </p:cNvCxnSpPr>
              <p:nvPr/>
            </p:nvCxnSpPr>
            <p:spPr>
              <a:xfrm flipV="1">
                <a:off x="10546153" y="3553291"/>
                <a:ext cx="1070203" cy="953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0" idx="1"/>
                <a:endCxn id="34" idx="2"/>
              </p:cNvCxnSpPr>
              <p:nvPr/>
            </p:nvCxnSpPr>
            <p:spPr>
              <a:xfrm flipH="1" flipV="1">
                <a:off x="8062728" y="5042834"/>
                <a:ext cx="671573" cy="980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30" idx="3"/>
                <a:endCxn id="28" idx="2"/>
              </p:cNvCxnSpPr>
              <p:nvPr/>
            </p:nvCxnSpPr>
            <p:spPr>
              <a:xfrm flipV="1">
                <a:off x="9535056" y="5035010"/>
                <a:ext cx="610720" cy="98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4" idx="1"/>
                <a:endCxn id="28" idx="2"/>
              </p:cNvCxnSpPr>
              <p:nvPr/>
            </p:nvCxnSpPr>
            <p:spPr>
              <a:xfrm flipH="1" flipV="1">
                <a:off x="10145776" y="5035010"/>
                <a:ext cx="698695" cy="100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38" idx="2"/>
              <a:endCxn id="34" idx="1"/>
            </p:cNvCxnSpPr>
            <p:nvPr/>
          </p:nvCxnSpPr>
          <p:spPr>
            <a:xfrm>
              <a:off x="6612996" y="3582668"/>
              <a:ext cx="1049354" cy="931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>
            <a:stCxn id="36" idx="3"/>
            <a:endCxn id="35" idx="3"/>
          </p:cNvCxnSpPr>
          <p:nvPr/>
        </p:nvCxnSpPr>
        <p:spPr>
          <a:xfrm flipV="1">
            <a:off x="9511001" y="2032903"/>
            <a:ext cx="1837166" cy="101259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6" idx="0"/>
            <a:endCxn id="35" idx="3"/>
          </p:cNvCxnSpPr>
          <p:nvPr/>
        </p:nvCxnSpPr>
        <p:spPr>
          <a:xfrm flipH="1" flipV="1">
            <a:off x="11348167" y="2032903"/>
            <a:ext cx="268189" cy="463555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8" idx="0"/>
            <a:endCxn id="35" idx="3"/>
          </p:cNvCxnSpPr>
          <p:nvPr/>
        </p:nvCxnSpPr>
        <p:spPr>
          <a:xfrm flipV="1">
            <a:off x="10145776" y="2032903"/>
            <a:ext cx="1202391" cy="194527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4" idx="0"/>
            <a:endCxn id="35" idx="3"/>
          </p:cNvCxnSpPr>
          <p:nvPr/>
        </p:nvCxnSpPr>
        <p:spPr>
          <a:xfrm flipV="1">
            <a:off x="11244849" y="2032903"/>
            <a:ext cx="103318" cy="348218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/>
          <p:cNvSpPr/>
          <p:nvPr/>
        </p:nvSpPr>
        <p:spPr>
          <a:xfrm>
            <a:off x="10952167" y="988903"/>
            <a:ext cx="792000" cy="1044000"/>
          </a:xfrm>
          <a:prstGeom prst="can">
            <a:avLst/>
          </a:prstGeom>
          <a:noFill/>
          <a:ln w="22225">
            <a:solidFill>
              <a:srgbClr val="BD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C09A20-4E02-EE4B-ACC9-E999479DB58C}"/>
              </a:ext>
            </a:extLst>
          </p:cNvPr>
          <p:cNvSpPr txBox="1"/>
          <p:nvPr/>
        </p:nvSpPr>
        <p:spPr>
          <a:xfrm>
            <a:off x="272321" y="928656"/>
            <a:ext cx="4562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SDN Based System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Distributed SDN</a:t>
            </a:r>
          </a:p>
          <a:p>
            <a:pPr marL="800100" lvl="3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SCL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226601" y="3053903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7788373" y="3090191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10306600" y="3082937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2" name="Rounded Rectangle 41"/>
          <p:cNvSpPr/>
          <p:nvPr/>
        </p:nvSpPr>
        <p:spPr>
          <a:xfrm>
            <a:off x="8804374" y="4483565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10821857" y="4889971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6692540" y="4563401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7795629" y="5971281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9" name="Rounded Rectangle 48"/>
          <p:cNvSpPr/>
          <p:nvPr/>
        </p:nvSpPr>
        <p:spPr>
          <a:xfrm>
            <a:off x="5596716" y="5978540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93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1" grpId="0" animBg="1"/>
      <p:bldP spid="42" grpId="0" animBg="1"/>
      <p:bldP spid="43" grpId="0" animBg="1"/>
      <p:bldP spid="45" grpId="0" animBg="1"/>
      <p:bldP spid="47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Aloe and In-Network Processing</a:t>
            </a:r>
          </a:p>
        </p:txBody>
      </p:sp>
      <p:sp>
        <p:nvSpPr>
          <p:cNvPr id="89" name="Can 88"/>
          <p:cNvSpPr/>
          <p:nvPr/>
        </p:nvSpPr>
        <p:spPr>
          <a:xfrm>
            <a:off x="4042715" y="4294055"/>
            <a:ext cx="792000" cy="1044000"/>
          </a:xfrm>
          <a:prstGeom prst="can">
            <a:avLst/>
          </a:prstGeom>
          <a:noFill/>
          <a:ln w="22225">
            <a:solidFill>
              <a:srgbClr val="BD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12618" y="2496458"/>
            <a:ext cx="5804115" cy="4075462"/>
            <a:chOff x="6212618" y="2496458"/>
            <a:chExt cx="5804115" cy="4075462"/>
          </a:xfrm>
        </p:grpSpPr>
        <p:grpSp>
          <p:nvGrpSpPr>
            <p:cNvPr id="88" name="Group 87"/>
            <p:cNvGrpSpPr/>
            <p:nvPr/>
          </p:nvGrpSpPr>
          <p:grpSpPr>
            <a:xfrm>
              <a:off x="6212618" y="2496458"/>
              <a:ext cx="5804115" cy="4075462"/>
              <a:chOff x="6212618" y="2496458"/>
              <a:chExt cx="5804115" cy="40754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949A759A-DDA1-2B41-A943-32FB34A2E109}"/>
                  </a:ext>
                </a:extLst>
              </p:cNvPr>
              <p:cNvGrpSpPr/>
              <p:nvPr/>
            </p:nvGrpSpPr>
            <p:grpSpPr>
              <a:xfrm>
                <a:off x="6212618" y="2496458"/>
                <a:ext cx="5804115" cy="4075462"/>
                <a:chOff x="310294" y="3257196"/>
                <a:chExt cx="5804115" cy="327209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111FDEA9-3CD3-8344-B340-87CA61942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294" y="3280782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FD760125-39D8-7A43-BF54-808C3F8F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7922" y="327375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xmlns="" id="{74A9A15E-5897-C245-9E16-EA5AFABC2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0026" y="4453114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xmlns="" id="{488895F5-CD76-DF45-9B5F-AA6BBB143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102" y="564317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9521623E-CBBC-4A49-91ED-8F709EE62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1977" y="5664209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xmlns="" id="{DDFAB0EC-DCA2-8742-AD69-46010514B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3074" y="444683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xmlns="" id="{44B67318-0D8E-874A-939D-E1EAFE10B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54" y="325719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xmlns="" id="{A027A3C7-0E06-8C41-BF82-0D95954A8B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2147" y="5680781"/>
                  <a:ext cx="800755" cy="848506"/>
                </a:xfrm>
                <a:prstGeom prst="rect">
                  <a:avLst/>
                </a:prstGeom>
              </p:spPr>
            </p:pic>
          </p:grpSp>
          <p:cxnSp>
            <p:nvCxnSpPr>
              <p:cNvPr id="40" name="Straight Connector 39"/>
              <p:cNvCxnSpPr>
                <a:stCxn id="38" idx="3"/>
                <a:endCxn id="36" idx="1"/>
              </p:cNvCxnSpPr>
              <p:nvPr/>
            </p:nvCxnSpPr>
            <p:spPr>
              <a:xfrm flipV="1">
                <a:off x="7013373" y="3045497"/>
                <a:ext cx="1696873" cy="8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3"/>
                <a:endCxn id="34" idx="2"/>
              </p:cNvCxnSpPr>
              <p:nvPr/>
            </p:nvCxnSpPr>
            <p:spPr>
              <a:xfrm flipV="1">
                <a:off x="7392181" y="5042834"/>
                <a:ext cx="670547" cy="953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8463105" y="3573913"/>
                <a:ext cx="647519" cy="940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6" idx="3"/>
                <a:endCxn id="26" idx="1"/>
              </p:cNvCxnSpPr>
              <p:nvPr/>
            </p:nvCxnSpPr>
            <p:spPr>
              <a:xfrm flipV="1">
                <a:off x="9511001" y="3024875"/>
                <a:ext cx="1704977" cy="20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28" idx="1"/>
                <a:endCxn id="36" idx="2"/>
              </p:cNvCxnSpPr>
              <p:nvPr/>
            </p:nvCxnSpPr>
            <p:spPr>
              <a:xfrm flipH="1" flipV="1">
                <a:off x="9110624" y="3573913"/>
                <a:ext cx="634774" cy="932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3"/>
                <a:endCxn id="26" idx="2"/>
              </p:cNvCxnSpPr>
              <p:nvPr/>
            </p:nvCxnSpPr>
            <p:spPr>
              <a:xfrm flipV="1">
                <a:off x="10546153" y="3553291"/>
                <a:ext cx="1070203" cy="953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0" idx="1"/>
                <a:endCxn id="34" idx="2"/>
              </p:cNvCxnSpPr>
              <p:nvPr/>
            </p:nvCxnSpPr>
            <p:spPr>
              <a:xfrm flipH="1" flipV="1">
                <a:off x="8062728" y="5042834"/>
                <a:ext cx="671573" cy="980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30" idx="3"/>
                <a:endCxn id="28" idx="2"/>
              </p:cNvCxnSpPr>
              <p:nvPr/>
            </p:nvCxnSpPr>
            <p:spPr>
              <a:xfrm flipV="1">
                <a:off x="9535056" y="5035010"/>
                <a:ext cx="610720" cy="98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4" idx="1"/>
                <a:endCxn id="28" idx="2"/>
              </p:cNvCxnSpPr>
              <p:nvPr/>
            </p:nvCxnSpPr>
            <p:spPr>
              <a:xfrm flipH="1" flipV="1">
                <a:off x="10145776" y="5035010"/>
                <a:ext cx="698695" cy="100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38" idx="2"/>
              <a:endCxn id="34" idx="1"/>
            </p:cNvCxnSpPr>
            <p:nvPr/>
          </p:nvCxnSpPr>
          <p:spPr>
            <a:xfrm>
              <a:off x="6612996" y="3582668"/>
              <a:ext cx="1049354" cy="931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n 34"/>
          <p:cNvSpPr/>
          <p:nvPr/>
        </p:nvSpPr>
        <p:spPr>
          <a:xfrm>
            <a:off x="10952167" y="988903"/>
            <a:ext cx="792000" cy="1044000"/>
          </a:xfrm>
          <a:prstGeom prst="can">
            <a:avLst/>
          </a:prstGeom>
          <a:noFill/>
          <a:ln w="22225">
            <a:solidFill>
              <a:srgbClr val="BD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C09A20-4E02-EE4B-ACC9-E999479DB58C}"/>
              </a:ext>
            </a:extLst>
          </p:cNvPr>
          <p:cNvSpPr txBox="1"/>
          <p:nvPr/>
        </p:nvSpPr>
        <p:spPr>
          <a:xfrm>
            <a:off x="272321" y="928656"/>
            <a:ext cx="4562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SDN Based System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Distributed SDN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SCL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226601" y="3053903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39" name="Rounded Rectangle 38"/>
          <p:cNvSpPr/>
          <p:nvPr/>
        </p:nvSpPr>
        <p:spPr>
          <a:xfrm>
            <a:off x="7788373" y="3090191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10306600" y="3082937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2" name="Rounded Rectangle 41"/>
          <p:cNvSpPr/>
          <p:nvPr/>
        </p:nvSpPr>
        <p:spPr>
          <a:xfrm>
            <a:off x="8804374" y="4483565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3" name="Rounded Rectangle 42"/>
          <p:cNvSpPr/>
          <p:nvPr/>
        </p:nvSpPr>
        <p:spPr>
          <a:xfrm>
            <a:off x="10821857" y="4889971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6692540" y="4563401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7795629" y="5971281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sp>
        <p:nvSpPr>
          <p:cNvPr id="49" name="Rounded Rectangle 48"/>
          <p:cNvSpPr/>
          <p:nvPr/>
        </p:nvSpPr>
        <p:spPr>
          <a:xfrm>
            <a:off x="5596716" y="5978540"/>
            <a:ext cx="854885" cy="528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 Agent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654044" y="2032903"/>
            <a:ext cx="5694123" cy="3945637"/>
            <a:chOff x="5654044" y="2032903"/>
            <a:chExt cx="5694123" cy="3945637"/>
          </a:xfrm>
        </p:grpSpPr>
        <p:cxnSp>
          <p:nvCxnSpPr>
            <p:cNvPr id="96" name="Straight Connector 95"/>
            <p:cNvCxnSpPr>
              <a:stCxn id="39" idx="0"/>
            </p:cNvCxnSpPr>
            <p:nvPr/>
          </p:nvCxnSpPr>
          <p:spPr>
            <a:xfrm flipV="1">
              <a:off x="8215816" y="2032903"/>
              <a:ext cx="3000162" cy="105728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41" idx="0"/>
              <a:endCxn id="35" idx="3"/>
            </p:cNvCxnSpPr>
            <p:nvPr/>
          </p:nvCxnSpPr>
          <p:spPr>
            <a:xfrm flipV="1">
              <a:off x="10734043" y="2032903"/>
              <a:ext cx="614124" cy="1050034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" idx="0"/>
              <a:endCxn id="35" idx="3"/>
            </p:cNvCxnSpPr>
            <p:nvPr/>
          </p:nvCxnSpPr>
          <p:spPr>
            <a:xfrm flipV="1">
              <a:off x="5654044" y="2032903"/>
              <a:ext cx="5694123" cy="102100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3" idx="0"/>
            </p:cNvCxnSpPr>
            <p:nvPr/>
          </p:nvCxnSpPr>
          <p:spPr>
            <a:xfrm flipV="1">
              <a:off x="11249300" y="2032903"/>
              <a:ext cx="98867" cy="285706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0"/>
            </p:cNvCxnSpPr>
            <p:nvPr/>
          </p:nvCxnSpPr>
          <p:spPr>
            <a:xfrm flipV="1">
              <a:off x="9231817" y="2032903"/>
              <a:ext cx="2116350" cy="2450662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5" idx="0"/>
            </p:cNvCxnSpPr>
            <p:nvPr/>
          </p:nvCxnSpPr>
          <p:spPr>
            <a:xfrm flipV="1">
              <a:off x="7119983" y="2032903"/>
              <a:ext cx="4228184" cy="253049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0"/>
            </p:cNvCxnSpPr>
            <p:nvPr/>
          </p:nvCxnSpPr>
          <p:spPr>
            <a:xfrm flipV="1">
              <a:off x="8223072" y="2032903"/>
              <a:ext cx="3125095" cy="393837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9" idx="0"/>
            </p:cNvCxnSpPr>
            <p:nvPr/>
          </p:nvCxnSpPr>
          <p:spPr>
            <a:xfrm flipV="1">
              <a:off x="6024159" y="2032903"/>
              <a:ext cx="5324008" cy="3945637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900"/>
          <p:cNvGrpSpPr/>
          <p:nvPr/>
        </p:nvGrpSpPr>
        <p:grpSpPr>
          <a:xfrm>
            <a:off x="4438715" y="3582319"/>
            <a:ext cx="6383142" cy="2396221"/>
            <a:chOff x="4438715" y="3582319"/>
            <a:chExt cx="6383142" cy="2396221"/>
          </a:xfrm>
        </p:grpSpPr>
        <p:cxnSp>
          <p:nvCxnSpPr>
            <p:cNvPr id="63" name="Straight Connector 62"/>
            <p:cNvCxnSpPr>
              <a:stCxn id="2" idx="2"/>
              <a:endCxn id="89" idx="4"/>
            </p:cNvCxnSpPr>
            <p:nvPr/>
          </p:nvCxnSpPr>
          <p:spPr>
            <a:xfrm flipH="1">
              <a:off x="4834715" y="3582319"/>
              <a:ext cx="819329" cy="1233736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/>
            <p:cNvCxnSpPr>
              <a:stCxn id="39" idx="2"/>
              <a:endCxn id="89" idx="4"/>
            </p:cNvCxnSpPr>
            <p:nvPr/>
          </p:nvCxnSpPr>
          <p:spPr>
            <a:xfrm flipH="1">
              <a:off x="4834715" y="3618607"/>
              <a:ext cx="3381101" cy="119744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>
              <a:stCxn id="41" idx="2"/>
              <a:endCxn id="89" idx="4"/>
            </p:cNvCxnSpPr>
            <p:nvPr/>
          </p:nvCxnSpPr>
          <p:spPr>
            <a:xfrm flipH="1">
              <a:off x="4834715" y="3611353"/>
              <a:ext cx="5899328" cy="1204702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/>
            <p:cNvCxnSpPr>
              <a:stCxn id="42" idx="0"/>
              <a:endCxn id="89" idx="4"/>
            </p:cNvCxnSpPr>
            <p:nvPr/>
          </p:nvCxnSpPr>
          <p:spPr>
            <a:xfrm flipH="1">
              <a:off x="4834715" y="4483565"/>
              <a:ext cx="4397102" cy="332490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/>
            <p:cNvCxnSpPr>
              <a:stCxn id="45" idx="1"/>
              <a:endCxn id="89" idx="4"/>
            </p:cNvCxnSpPr>
            <p:nvPr/>
          </p:nvCxnSpPr>
          <p:spPr>
            <a:xfrm flipH="1" flipV="1">
              <a:off x="4834715" y="4816055"/>
              <a:ext cx="1857825" cy="11554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/>
            <p:cNvCxnSpPr>
              <a:stCxn id="43" idx="1"/>
              <a:endCxn id="89" idx="3"/>
            </p:cNvCxnSpPr>
            <p:nvPr/>
          </p:nvCxnSpPr>
          <p:spPr>
            <a:xfrm flipH="1">
              <a:off x="4438715" y="5154179"/>
              <a:ext cx="6383142" cy="183876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894"/>
            <p:cNvCxnSpPr>
              <a:stCxn id="47" idx="0"/>
              <a:endCxn id="89" idx="4"/>
            </p:cNvCxnSpPr>
            <p:nvPr/>
          </p:nvCxnSpPr>
          <p:spPr>
            <a:xfrm flipH="1" flipV="1">
              <a:off x="4834715" y="4816055"/>
              <a:ext cx="3388357" cy="1155226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/>
            <p:cNvCxnSpPr>
              <a:stCxn id="49" idx="0"/>
              <a:endCxn id="89" idx="3"/>
            </p:cNvCxnSpPr>
            <p:nvPr/>
          </p:nvCxnSpPr>
          <p:spPr>
            <a:xfrm flipH="1" flipV="1">
              <a:off x="4438715" y="5338055"/>
              <a:ext cx="1585444" cy="640485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2" name="Oval 901"/>
          <p:cNvSpPr/>
          <p:nvPr/>
        </p:nvSpPr>
        <p:spPr>
          <a:xfrm>
            <a:off x="5834743" y="1161144"/>
            <a:ext cx="1960886" cy="6975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Policy Coordinator</a:t>
            </a:r>
            <a:endParaRPr lang="en-US" dirty="0"/>
          </a:p>
        </p:txBody>
      </p:sp>
      <p:cxnSp>
        <p:nvCxnSpPr>
          <p:cNvPr id="903" name="Curved Connector 902"/>
          <p:cNvCxnSpPr>
            <a:stCxn id="902" idx="2"/>
            <a:endCxn id="89" idx="1"/>
          </p:cNvCxnSpPr>
          <p:nvPr/>
        </p:nvCxnSpPr>
        <p:spPr>
          <a:xfrm rot="10800000" flipV="1">
            <a:off x="4438715" y="1509939"/>
            <a:ext cx="1396028" cy="2784116"/>
          </a:xfrm>
          <a:prstGeom prst="curvedConnector2">
            <a:avLst/>
          </a:prstGeom>
          <a:ln w="22225">
            <a:solidFill>
              <a:schemeClr val="accent6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/>
          <p:cNvCxnSpPr>
            <a:stCxn id="902" idx="6"/>
            <a:endCxn id="35" idx="2"/>
          </p:cNvCxnSpPr>
          <p:nvPr/>
        </p:nvCxnSpPr>
        <p:spPr>
          <a:xfrm>
            <a:off x="7795629" y="1509939"/>
            <a:ext cx="3156538" cy="96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2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Aloe and In-Network Processing</a:t>
            </a:r>
          </a:p>
        </p:txBody>
      </p:sp>
      <p:sp>
        <p:nvSpPr>
          <p:cNvPr id="89" name="Can 88"/>
          <p:cNvSpPr/>
          <p:nvPr/>
        </p:nvSpPr>
        <p:spPr>
          <a:xfrm>
            <a:off x="4042715" y="4294055"/>
            <a:ext cx="792000" cy="1044000"/>
          </a:xfrm>
          <a:prstGeom prst="can">
            <a:avLst/>
          </a:prstGeom>
          <a:noFill/>
          <a:ln w="22225">
            <a:solidFill>
              <a:srgbClr val="BD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cxnSp>
        <p:nvCxnSpPr>
          <p:cNvPr id="91" name="Straight Connector 90"/>
          <p:cNvCxnSpPr>
            <a:stCxn id="38" idx="2"/>
            <a:endCxn id="89" idx="4"/>
          </p:cNvCxnSpPr>
          <p:nvPr/>
        </p:nvCxnSpPr>
        <p:spPr>
          <a:xfrm flipH="1">
            <a:off x="4834715" y="3582668"/>
            <a:ext cx="1778281" cy="1233387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34" idx="3"/>
            <a:endCxn id="89" idx="4"/>
          </p:cNvCxnSpPr>
          <p:nvPr/>
        </p:nvCxnSpPr>
        <p:spPr>
          <a:xfrm flipH="1">
            <a:off x="4834715" y="4514417"/>
            <a:ext cx="3628390" cy="30163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32" idx="0"/>
            <a:endCxn id="89" idx="4"/>
          </p:cNvCxnSpPr>
          <p:nvPr/>
        </p:nvCxnSpPr>
        <p:spPr>
          <a:xfrm flipH="1" flipV="1">
            <a:off x="4834715" y="4816055"/>
            <a:ext cx="2157089" cy="65219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30" idx="0"/>
            <a:endCxn id="89" idx="4"/>
          </p:cNvCxnSpPr>
          <p:nvPr/>
        </p:nvCxnSpPr>
        <p:spPr>
          <a:xfrm flipH="1" flipV="1">
            <a:off x="4834715" y="4816055"/>
            <a:ext cx="4299964" cy="67839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212618" y="2496458"/>
            <a:ext cx="5804115" cy="4075462"/>
            <a:chOff x="6212618" y="2496458"/>
            <a:chExt cx="5804115" cy="4075462"/>
          </a:xfrm>
        </p:grpSpPr>
        <p:grpSp>
          <p:nvGrpSpPr>
            <p:cNvPr id="88" name="Group 87"/>
            <p:cNvGrpSpPr/>
            <p:nvPr/>
          </p:nvGrpSpPr>
          <p:grpSpPr>
            <a:xfrm>
              <a:off x="6212618" y="2496458"/>
              <a:ext cx="5804115" cy="4075462"/>
              <a:chOff x="6212618" y="2496458"/>
              <a:chExt cx="5804115" cy="40754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949A759A-DDA1-2B41-A943-32FB34A2E109}"/>
                  </a:ext>
                </a:extLst>
              </p:cNvPr>
              <p:cNvGrpSpPr/>
              <p:nvPr/>
            </p:nvGrpSpPr>
            <p:grpSpPr>
              <a:xfrm>
                <a:off x="6212618" y="2496458"/>
                <a:ext cx="5804115" cy="4075462"/>
                <a:chOff x="310294" y="3257196"/>
                <a:chExt cx="5804115" cy="327209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111FDEA9-3CD3-8344-B340-87CA61942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294" y="3280782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FD760125-39D8-7A43-BF54-808C3F8F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7922" y="327375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xmlns="" id="{74A9A15E-5897-C245-9E16-EA5AFABC2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0026" y="4453114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xmlns="" id="{488895F5-CD76-DF45-9B5F-AA6BBB143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102" y="564317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9521623E-CBBC-4A49-91ED-8F709EE62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1977" y="5664209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xmlns="" id="{DDFAB0EC-DCA2-8742-AD69-46010514B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3074" y="444683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xmlns="" id="{44B67318-0D8E-874A-939D-E1EAFE10B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54" y="325719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xmlns="" id="{A027A3C7-0E06-8C41-BF82-0D95954A8B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2147" y="5680781"/>
                  <a:ext cx="800755" cy="848506"/>
                </a:xfrm>
                <a:prstGeom prst="rect">
                  <a:avLst/>
                </a:prstGeom>
              </p:spPr>
            </p:pic>
          </p:grpSp>
          <p:cxnSp>
            <p:nvCxnSpPr>
              <p:cNvPr id="40" name="Straight Connector 39"/>
              <p:cNvCxnSpPr>
                <a:stCxn id="38" idx="3"/>
                <a:endCxn id="36" idx="1"/>
              </p:cNvCxnSpPr>
              <p:nvPr/>
            </p:nvCxnSpPr>
            <p:spPr>
              <a:xfrm flipV="1">
                <a:off x="7013373" y="3045497"/>
                <a:ext cx="1696873" cy="8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3"/>
                <a:endCxn id="34" idx="2"/>
              </p:cNvCxnSpPr>
              <p:nvPr/>
            </p:nvCxnSpPr>
            <p:spPr>
              <a:xfrm flipV="1">
                <a:off x="7392181" y="5042834"/>
                <a:ext cx="670547" cy="953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8463105" y="3573913"/>
                <a:ext cx="647519" cy="940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6" idx="3"/>
                <a:endCxn id="26" idx="1"/>
              </p:cNvCxnSpPr>
              <p:nvPr/>
            </p:nvCxnSpPr>
            <p:spPr>
              <a:xfrm flipV="1">
                <a:off x="9511001" y="3024875"/>
                <a:ext cx="1704977" cy="20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28" idx="1"/>
                <a:endCxn id="36" idx="2"/>
              </p:cNvCxnSpPr>
              <p:nvPr/>
            </p:nvCxnSpPr>
            <p:spPr>
              <a:xfrm flipH="1" flipV="1">
                <a:off x="9110624" y="3573913"/>
                <a:ext cx="634774" cy="932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3"/>
                <a:endCxn id="26" idx="2"/>
              </p:cNvCxnSpPr>
              <p:nvPr/>
            </p:nvCxnSpPr>
            <p:spPr>
              <a:xfrm flipV="1">
                <a:off x="10546153" y="3553291"/>
                <a:ext cx="1070203" cy="953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0" idx="1"/>
                <a:endCxn id="34" idx="2"/>
              </p:cNvCxnSpPr>
              <p:nvPr/>
            </p:nvCxnSpPr>
            <p:spPr>
              <a:xfrm flipH="1" flipV="1">
                <a:off x="8062728" y="5042834"/>
                <a:ext cx="671573" cy="980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30" idx="3"/>
                <a:endCxn id="28" idx="2"/>
              </p:cNvCxnSpPr>
              <p:nvPr/>
            </p:nvCxnSpPr>
            <p:spPr>
              <a:xfrm flipV="1">
                <a:off x="9535056" y="5035010"/>
                <a:ext cx="610720" cy="98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4" idx="1"/>
                <a:endCxn id="28" idx="2"/>
              </p:cNvCxnSpPr>
              <p:nvPr/>
            </p:nvCxnSpPr>
            <p:spPr>
              <a:xfrm flipH="1" flipV="1">
                <a:off x="10145776" y="5035010"/>
                <a:ext cx="698695" cy="100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38" idx="2"/>
              <a:endCxn id="34" idx="1"/>
            </p:cNvCxnSpPr>
            <p:nvPr/>
          </p:nvCxnSpPr>
          <p:spPr>
            <a:xfrm>
              <a:off x="6612996" y="3582668"/>
              <a:ext cx="1049354" cy="931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>
            <a:stCxn id="36" idx="3"/>
            <a:endCxn id="35" idx="3"/>
          </p:cNvCxnSpPr>
          <p:nvPr/>
        </p:nvCxnSpPr>
        <p:spPr>
          <a:xfrm flipV="1">
            <a:off x="9511001" y="2032903"/>
            <a:ext cx="1837166" cy="101259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6" idx="0"/>
            <a:endCxn id="35" idx="3"/>
          </p:cNvCxnSpPr>
          <p:nvPr/>
        </p:nvCxnSpPr>
        <p:spPr>
          <a:xfrm flipH="1" flipV="1">
            <a:off x="11348167" y="2032903"/>
            <a:ext cx="268189" cy="463555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8" idx="0"/>
            <a:endCxn id="35" idx="3"/>
          </p:cNvCxnSpPr>
          <p:nvPr/>
        </p:nvCxnSpPr>
        <p:spPr>
          <a:xfrm flipV="1">
            <a:off x="10145776" y="2032903"/>
            <a:ext cx="1202391" cy="194527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4" idx="0"/>
            <a:endCxn id="35" idx="3"/>
          </p:cNvCxnSpPr>
          <p:nvPr/>
        </p:nvCxnSpPr>
        <p:spPr>
          <a:xfrm flipV="1">
            <a:off x="11244849" y="2032903"/>
            <a:ext cx="103318" cy="348218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n 34"/>
          <p:cNvSpPr/>
          <p:nvPr/>
        </p:nvSpPr>
        <p:spPr>
          <a:xfrm>
            <a:off x="10952167" y="988903"/>
            <a:ext cx="792000" cy="1044000"/>
          </a:xfrm>
          <a:prstGeom prst="can">
            <a:avLst/>
          </a:prstGeom>
          <a:noFill/>
          <a:ln w="22225">
            <a:solidFill>
              <a:srgbClr val="BD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1C09A20-4E02-EE4B-ACC9-E999479DB58C}"/>
              </a:ext>
            </a:extLst>
          </p:cNvPr>
          <p:cNvSpPr txBox="1"/>
          <p:nvPr/>
        </p:nvSpPr>
        <p:spPr>
          <a:xfrm>
            <a:off x="272321" y="928656"/>
            <a:ext cx="4562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SDN Based System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Distributed SDN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SCL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BLAC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807200" y="2056931"/>
            <a:ext cx="3918857" cy="410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05 -4.81481E-6 L 0.31966 -0.4819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-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81 -0.00347 L -0.09857 -0.0034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35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Aloe and In-Network Processing</a:t>
            </a:r>
          </a:p>
        </p:txBody>
      </p:sp>
      <p:sp>
        <p:nvSpPr>
          <p:cNvPr id="89" name="Can 88"/>
          <p:cNvSpPr/>
          <p:nvPr/>
        </p:nvSpPr>
        <p:spPr>
          <a:xfrm>
            <a:off x="7942301" y="898205"/>
            <a:ext cx="792000" cy="1044000"/>
          </a:xfrm>
          <a:prstGeom prst="can">
            <a:avLst/>
          </a:prstGeom>
          <a:noFill/>
          <a:ln w="22225">
            <a:solidFill>
              <a:srgbClr val="BD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12618" y="2496458"/>
            <a:ext cx="5804115" cy="4075462"/>
            <a:chOff x="6212618" y="2496458"/>
            <a:chExt cx="5804115" cy="4075462"/>
          </a:xfrm>
        </p:grpSpPr>
        <p:grpSp>
          <p:nvGrpSpPr>
            <p:cNvPr id="88" name="Group 87"/>
            <p:cNvGrpSpPr/>
            <p:nvPr/>
          </p:nvGrpSpPr>
          <p:grpSpPr>
            <a:xfrm>
              <a:off x="6212618" y="2496458"/>
              <a:ext cx="5804115" cy="4075462"/>
              <a:chOff x="6212618" y="2496458"/>
              <a:chExt cx="5804115" cy="40754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949A759A-DDA1-2B41-A943-32FB34A2E109}"/>
                  </a:ext>
                </a:extLst>
              </p:cNvPr>
              <p:cNvGrpSpPr/>
              <p:nvPr/>
            </p:nvGrpSpPr>
            <p:grpSpPr>
              <a:xfrm>
                <a:off x="6212618" y="2496458"/>
                <a:ext cx="5804115" cy="4075462"/>
                <a:chOff x="310294" y="3257196"/>
                <a:chExt cx="5804115" cy="327209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111FDEA9-3CD3-8344-B340-87CA61942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294" y="3280782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FD760125-39D8-7A43-BF54-808C3F8F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7922" y="327375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xmlns="" id="{74A9A15E-5897-C245-9E16-EA5AFABC2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0026" y="4453114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xmlns="" id="{488895F5-CD76-DF45-9B5F-AA6BBB143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102" y="564317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9521623E-CBBC-4A49-91ED-8F709EE62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1977" y="5664209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xmlns="" id="{DDFAB0EC-DCA2-8742-AD69-46010514B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3074" y="444683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xmlns="" id="{44B67318-0D8E-874A-939D-E1EAFE10B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54" y="325719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xmlns="" id="{A027A3C7-0E06-8C41-BF82-0D95954A8B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2147" y="5680781"/>
                  <a:ext cx="800755" cy="848506"/>
                </a:xfrm>
                <a:prstGeom prst="rect">
                  <a:avLst/>
                </a:prstGeom>
              </p:spPr>
            </p:pic>
          </p:grpSp>
          <p:cxnSp>
            <p:nvCxnSpPr>
              <p:cNvPr id="40" name="Straight Connector 39"/>
              <p:cNvCxnSpPr>
                <a:stCxn id="38" idx="3"/>
                <a:endCxn id="36" idx="1"/>
              </p:cNvCxnSpPr>
              <p:nvPr/>
            </p:nvCxnSpPr>
            <p:spPr>
              <a:xfrm flipV="1">
                <a:off x="7013373" y="3045497"/>
                <a:ext cx="1696873" cy="8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3"/>
                <a:endCxn id="34" idx="2"/>
              </p:cNvCxnSpPr>
              <p:nvPr/>
            </p:nvCxnSpPr>
            <p:spPr>
              <a:xfrm flipV="1">
                <a:off x="7392181" y="5042834"/>
                <a:ext cx="670547" cy="953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8463105" y="3573913"/>
                <a:ext cx="647519" cy="940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6" idx="3"/>
                <a:endCxn id="26" idx="1"/>
              </p:cNvCxnSpPr>
              <p:nvPr/>
            </p:nvCxnSpPr>
            <p:spPr>
              <a:xfrm flipV="1">
                <a:off x="9511001" y="3024875"/>
                <a:ext cx="1704977" cy="20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28" idx="1"/>
                <a:endCxn id="36" idx="2"/>
              </p:cNvCxnSpPr>
              <p:nvPr/>
            </p:nvCxnSpPr>
            <p:spPr>
              <a:xfrm flipH="1" flipV="1">
                <a:off x="9110624" y="3573913"/>
                <a:ext cx="634774" cy="932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3"/>
                <a:endCxn id="26" idx="2"/>
              </p:cNvCxnSpPr>
              <p:nvPr/>
            </p:nvCxnSpPr>
            <p:spPr>
              <a:xfrm flipV="1">
                <a:off x="10546153" y="3553291"/>
                <a:ext cx="1070203" cy="953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0" idx="1"/>
                <a:endCxn id="34" idx="2"/>
              </p:cNvCxnSpPr>
              <p:nvPr/>
            </p:nvCxnSpPr>
            <p:spPr>
              <a:xfrm flipH="1" flipV="1">
                <a:off x="8062728" y="5042834"/>
                <a:ext cx="671573" cy="980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30" idx="3"/>
                <a:endCxn id="28" idx="2"/>
              </p:cNvCxnSpPr>
              <p:nvPr/>
            </p:nvCxnSpPr>
            <p:spPr>
              <a:xfrm flipV="1">
                <a:off x="9535056" y="5035010"/>
                <a:ext cx="610720" cy="98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4" idx="1"/>
                <a:endCxn id="28" idx="2"/>
              </p:cNvCxnSpPr>
              <p:nvPr/>
            </p:nvCxnSpPr>
            <p:spPr>
              <a:xfrm flipH="1" flipV="1">
                <a:off x="10145776" y="5035010"/>
                <a:ext cx="698695" cy="100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38" idx="2"/>
              <a:endCxn id="34" idx="1"/>
            </p:cNvCxnSpPr>
            <p:nvPr/>
          </p:nvCxnSpPr>
          <p:spPr>
            <a:xfrm>
              <a:off x="6612996" y="3582668"/>
              <a:ext cx="1049354" cy="931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n 34"/>
          <p:cNvSpPr/>
          <p:nvPr/>
        </p:nvSpPr>
        <p:spPr>
          <a:xfrm>
            <a:off x="9745398" y="928656"/>
            <a:ext cx="792000" cy="1044000"/>
          </a:xfrm>
          <a:prstGeom prst="can">
            <a:avLst/>
          </a:prstGeom>
          <a:noFill/>
          <a:ln w="22225">
            <a:solidFill>
              <a:srgbClr val="BD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991803" y="1942205"/>
            <a:ext cx="4253046" cy="3572882"/>
            <a:chOff x="6991803" y="1942205"/>
            <a:chExt cx="4253046" cy="3572882"/>
          </a:xfrm>
        </p:grpSpPr>
        <p:cxnSp>
          <p:nvCxnSpPr>
            <p:cNvPr id="8" name="Curved Connector 7"/>
            <p:cNvCxnSpPr>
              <a:stCxn id="38" idx="3"/>
              <a:endCxn id="89" idx="3"/>
            </p:cNvCxnSpPr>
            <p:nvPr/>
          </p:nvCxnSpPr>
          <p:spPr>
            <a:xfrm flipV="1">
              <a:off x="7013373" y="1942205"/>
              <a:ext cx="1324928" cy="1112047"/>
            </a:xfrm>
            <a:prstGeom prst="curvedConnector2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34" idx="0"/>
              <a:endCxn id="89" idx="3"/>
            </p:cNvCxnSpPr>
            <p:nvPr/>
          </p:nvCxnSpPr>
          <p:spPr>
            <a:xfrm rot="5400000" flipH="1" flipV="1">
              <a:off x="7178617" y="2826317"/>
              <a:ext cx="2043795" cy="275573"/>
            </a:xfrm>
            <a:prstGeom prst="curvedConnector3">
              <a:avLst>
                <a:gd name="adj1" fmla="val 8100"/>
              </a:avLst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32" idx="0"/>
              <a:endCxn id="89" idx="3"/>
            </p:cNvCxnSpPr>
            <p:nvPr/>
          </p:nvCxnSpPr>
          <p:spPr>
            <a:xfrm rot="5400000" flipH="1" flipV="1">
              <a:off x="5902030" y="3031979"/>
              <a:ext cx="3526044" cy="1346497"/>
            </a:xfrm>
            <a:prstGeom prst="curvedConnector3">
              <a:avLst>
                <a:gd name="adj1" fmla="val 66054"/>
              </a:avLst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>
              <a:stCxn id="30" idx="0"/>
              <a:endCxn id="89" idx="3"/>
            </p:cNvCxnSpPr>
            <p:nvPr/>
          </p:nvCxnSpPr>
          <p:spPr>
            <a:xfrm rot="16200000" flipV="1">
              <a:off x="6960370" y="3320137"/>
              <a:ext cx="3552241" cy="79637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36" idx="3"/>
              <a:endCxn id="35" idx="3"/>
            </p:cNvCxnSpPr>
            <p:nvPr/>
          </p:nvCxnSpPr>
          <p:spPr>
            <a:xfrm flipV="1">
              <a:off x="9511001" y="1972656"/>
              <a:ext cx="630397" cy="1072841"/>
            </a:xfrm>
            <a:prstGeom prst="curvedConnector2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28" idx="0"/>
              <a:endCxn id="35" idx="3"/>
            </p:cNvCxnSpPr>
            <p:nvPr/>
          </p:nvCxnSpPr>
          <p:spPr>
            <a:xfrm rot="16200000" flipV="1">
              <a:off x="9140827" y="2973228"/>
              <a:ext cx="2005521" cy="437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>
              <a:stCxn id="26" idx="1"/>
              <a:endCxn id="35" idx="3"/>
            </p:cNvCxnSpPr>
            <p:nvPr/>
          </p:nvCxnSpPr>
          <p:spPr>
            <a:xfrm rot="10800000">
              <a:off x="10141398" y="1972657"/>
              <a:ext cx="1074580" cy="1052219"/>
            </a:xfrm>
            <a:prstGeom prst="curvedConnector2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>
              <a:stCxn id="24" idx="0"/>
            </p:cNvCxnSpPr>
            <p:nvPr/>
          </p:nvCxnSpPr>
          <p:spPr>
            <a:xfrm rot="16200000" flipV="1">
              <a:off x="8964046" y="3234283"/>
              <a:ext cx="3458156" cy="1103451"/>
            </a:xfrm>
            <a:prstGeom prst="curvedConnector3">
              <a:avLst>
                <a:gd name="adj1" fmla="val 58814"/>
              </a:avLst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1C09A20-4E02-EE4B-ACC9-E999479DB58C}"/>
              </a:ext>
            </a:extLst>
          </p:cNvPr>
          <p:cNvSpPr txBox="1"/>
          <p:nvPr/>
        </p:nvSpPr>
        <p:spPr>
          <a:xfrm>
            <a:off x="272321" y="928656"/>
            <a:ext cx="4562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SDN Based System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Distributed SDN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SCL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BLAC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6807200" y="2056931"/>
            <a:ext cx="3918857" cy="410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BLAC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4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Aloe and In-Network Processing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12618" y="2496458"/>
            <a:ext cx="5804115" cy="4075462"/>
            <a:chOff x="6212618" y="2496458"/>
            <a:chExt cx="5804115" cy="4075462"/>
          </a:xfrm>
        </p:grpSpPr>
        <p:grpSp>
          <p:nvGrpSpPr>
            <p:cNvPr id="88" name="Group 87"/>
            <p:cNvGrpSpPr/>
            <p:nvPr/>
          </p:nvGrpSpPr>
          <p:grpSpPr>
            <a:xfrm>
              <a:off x="6212618" y="2496458"/>
              <a:ext cx="5804115" cy="4075462"/>
              <a:chOff x="6212618" y="2496458"/>
              <a:chExt cx="5804115" cy="40754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949A759A-DDA1-2B41-A943-32FB34A2E109}"/>
                  </a:ext>
                </a:extLst>
              </p:cNvPr>
              <p:cNvGrpSpPr/>
              <p:nvPr/>
            </p:nvGrpSpPr>
            <p:grpSpPr>
              <a:xfrm>
                <a:off x="6212618" y="2496458"/>
                <a:ext cx="5804115" cy="4075462"/>
                <a:chOff x="310294" y="3257196"/>
                <a:chExt cx="5804115" cy="327209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111FDEA9-3CD3-8344-B340-87CA61942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294" y="3280782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FD760125-39D8-7A43-BF54-808C3F8F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7922" y="327375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xmlns="" id="{74A9A15E-5897-C245-9E16-EA5AFABC2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0026" y="4453114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xmlns="" id="{488895F5-CD76-DF45-9B5F-AA6BBB143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102" y="564317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9521623E-CBBC-4A49-91ED-8F709EE62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1977" y="5664209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xmlns="" id="{DDFAB0EC-DCA2-8742-AD69-46010514B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3074" y="444683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xmlns="" id="{44B67318-0D8E-874A-939D-E1EAFE10B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54" y="325719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xmlns="" id="{A027A3C7-0E06-8C41-BF82-0D95954A8B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2147" y="5680781"/>
                  <a:ext cx="800755" cy="848506"/>
                </a:xfrm>
                <a:prstGeom prst="rect">
                  <a:avLst/>
                </a:prstGeom>
              </p:spPr>
            </p:pic>
          </p:grpSp>
          <p:cxnSp>
            <p:nvCxnSpPr>
              <p:cNvPr id="40" name="Straight Connector 39"/>
              <p:cNvCxnSpPr>
                <a:stCxn id="38" idx="3"/>
                <a:endCxn id="36" idx="1"/>
              </p:cNvCxnSpPr>
              <p:nvPr/>
            </p:nvCxnSpPr>
            <p:spPr>
              <a:xfrm flipV="1">
                <a:off x="7013373" y="3045497"/>
                <a:ext cx="1696873" cy="8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3"/>
                <a:endCxn id="34" idx="2"/>
              </p:cNvCxnSpPr>
              <p:nvPr/>
            </p:nvCxnSpPr>
            <p:spPr>
              <a:xfrm flipV="1">
                <a:off x="7392181" y="5042834"/>
                <a:ext cx="670547" cy="953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8463105" y="3573913"/>
                <a:ext cx="647519" cy="940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6" idx="3"/>
                <a:endCxn id="26" idx="1"/>
              </p:cNvCxnSpPr>
              <p:nvPr/>
            </p:nvCxnSpPr>
            <p:spPr>
              <a:xfrm flipV="1">
                <a:off x="9511001" y="3024875"/>
                <a:ext cx="1704977" cy="20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28" idx="1"/>
                <a:endCxn id="36" idx="2"/>
              </p:cNvCxnSpPr>
              <p:nvPr/>
            </p:nvCxnSpPr>
            <p:spPr>
              <a:xfrm flipH="1" flipV="1">
                <a:off x="9110624" y="3573913"/>
                <a:ext cx="634774" cy="932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3"/>
                <a:endCxn id="26" idx="2"/>
              </p:cNvCxnSpPr>
              <p:nvPr/>
            </p:nvCxnSpPr>
            <p:spPr>
              <a:xfrm flipV="1">
                <a:off x="10546153" y="3553291"/>
                <a:ext cx="1070203" cy="953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0" idx="1"/>
                <a:endCxn id="34" idx="2"/>
              </p:cNvCxnSpPr>
              <p:nvPr/>
            </p:nvCxnSpPr>
            <p:spPr>
              <a:xfrm flipH="1" flipV="1">
                <a:off x="8062728" y="5042834"/>
                <a:ext cx="671573" cy="980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30" idx="3"/>
                <a:endCxn id="28" idx="2"/>
              </p:cNvCxnSpPr>
              <p:nvPr/>
            </p:nvCxnSpPr>
            <p:spPr>
              <a:xfrm flipV="1">
                <a:off x="9535056" y="5035010"/>
                <a:ext cx="610720" cy="98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4" idx="1"/>
                <a:endCxn id="28" idx="2"/>
              </p:cNvCxnSpPr>
              <p:nvPr/>
            </p:nvCxnSpPr>
            <p:spPr>
              <a:xfrm flipH="1" flipV="1">
                <a:off x="10145776" y="5035010"/>
                <a:ext cx="698695" cy="100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38" idx="2"/>
              <a:endCxn id="34" idx="1"/>
            </p:cNvCxnSpPr>
            <p:nvPr/>
          </p:nvCxnSpPr>
          <p:spPr>
            <a:xfrm>
              <a:off x="6612996" y="3582668"/>
              <a:ext cx="1049354" cy="931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an 60"/>
          <p:cNvSpPr/>
          <p:nvPr/>
        </p:nvSpPr>
        <p:spPr>
          <a:xfrm>
            <a:off x="2893329" y="3844205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68" name="Can 67"/>
          <p:cNvSpPr/>
          <p:nvPr/>
        </p:nvSpPr>
        <p:spPr>
          <a:xfrm>
            <a:off x="2868469" y="4709147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73" name="Can 72"/>
          <p:cNvSpPr/>
          <p:nvPr/>
        </p:nvSpPr>
        <p:spPr>
          <a:xfrm>
            <a:off x="7899615" y="943875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9511001" y="977248"/>
            <a:ext cx="2233166" cy="4537839"/>
            <a:chOff x="9511001" y="977248"/>
            <a:chExt cx="2233166" cy="4537839"/>
          </a:xfrm>
        </p:grpSpPr>
        <p:cxnSp>
          <p:nvCxnSpPr>
            <p:cNvPr id="93" name="Straight Connector 92"/>
            <p:cNvCxnSpPr>
              <a:stCxn id="36" idx="3"/>
            </p:cNvCxnSpPr>
            <p:nvPr/>
          </p:nvCxnSpPr>
          <p:spPr>
            <a:xfrm flipV="1">
              <a:off x="9511001" y="2032903"/>
              <a:ext cx="1837166" cy="1012594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26" idx="0"/>
            </p:cNvCxnSpPr>
            <p:nvPr/>
          </p:nvCxnSpPr>
          <p:spPr>
            <a:xfrm flipH="1" flipV="1">
              <a:off x="11348167" y="2032903"/>
              <a:ext cx="268189" cy="463555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28" idx="0"/>
            </p:cNvCxnSpPr>
            <p:nvPr/>
          </p:nvCxnSpPr>
          <p:spPr>
            <a:xfrm flipV="1">
              <a:off x="10145776" y="2032903"/>
              <a:ext cx="1202391" cy="1945274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24" idx="0"/>
            </p:cNvCxnSpPr>
            <p:nvPr/>
          </p:nvCxnSpPr>
          <p:spPr>
            <a:xfrm flipV="1">
              <a:off x="11244849" y="2032903"/>
              <a:ext cx="103318" cy="3482184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n 74"/>
            <p:cNvSpPr/>
            <p:nvPr/>
          </p:nvSpPr>
          <p:spPr>
            <a:xfrm>
              <a:off x="10952167" y="977248"/>
              <a:ext cx="792000" cy="1044000"/>
            </a:xfrm>
            <a:prstGeom prst="can">
              <a:avLst/>
            </a:prstGeom>
            <a:noFill/>
            <a:ln w="22225">
              <a:solidFill>
                <a:srgbClr val="BD3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BD3A39"/>
                  </a:solidFill>
                </a:rPr>
                <a:t>CTLR</a:t>
              </a:r>
              <a:endParaRPr lang="en-US" b="1" dirty="0">
                <a:solidFill>
                  <a:srgbClr val="BD3A39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042715" y="3582668"/>
            <a:ext cx="4691586" cy="2440195"/>
            <a:chOff x="4042715" y="3582668"/>
            <a:chExt cx="4691586" cy="2440195"/>
          </a:xfrm>
        </p:grpSpPr>
        <p:sp>
          <p:nvSpPr>
            <p:cNvPr id="89" name="Can 88"/>
            <p:cNvSpPr/>
            <p:nvPr/>
          </p:nvSpPr>
          <p:spPr>
            <a:xfrm>
              <a:off x="4042715" y="4294055"/>
              <a:ext cx="792000" cy="1044000"/>
            </a:xfrm>
            <a:prstGeom prst="can">
              <a:avLst/>
            </a:prstGeom>
            <a:noFill/>
            <a:ln w="22225">
              <a:solidFill>
                <a:srgbClr val="BD3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BD3A39"/>
                  </a:solidFill>
                </a:rPr>
                <a:t>CTLR</a:t>
              </a:r>
              <a:endParaRPr lang="en-US" b="1" dirty="0">
                <a:solidFill>
                  <a:srgbClr val="BD3A39"/>
                </a:solidFill>
              </a:endParaRPr>
            </a:p>
          </p:txBody>
        </p:sp>
        <p:cxnSp>
          <p:nvCxnSpPr>
            <p:cNvPr id="91" name="Straight Connector 90"/>
            <p:cNvCxnSpPr>
              <a:stCxn id="38" idx="2"/>
              <a:endCxn id="89" idx="4"/>
            </p:cNvCxnSpPr>
            <p:nvPr/>
          </p:nvCxnSpPr>
          <p:spPr>
            <a:xfrm flipH="1">
              <a:off x="4834715" y="3582668"/>
              <a:ext cx="1778281" cy="1233387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34" idx="1"/>
              <a:endCxn id="89" idx="4"/>
            </p:cNvCxnSpPr>
            <p:nvPr/>
          </p:nvCxnSpPr>
          <p:spPr>
            <a:xfrm flipH="1">
              <a:off x="4834715" y="4514417"/>
              <a:ext cx="2827635" cy="30163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0" idx="1"/>
              <a:endCxn id="89" idx="4"/>
            </p:cNvCxnSpPr>
            <p:nvPr/>
          </p:nvCxnSpPr>
          <p:spPr>
            <a:xfrm flipH="1" flipV="1">
              <a:off x="4834715" y="4816055"/>
              <a:ext cx="3899586" cy="120680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32" idx="1"/>
              <a:endCxn id="89" idx="4"/>
            </p:cNvCxnSpPr>
            <p:nvPr/>
          </p:nvCxnSpPr>
          <p:spPr>
            <a:xfrm flipH="1" flipV="1">
              <a:off x="4834715" y="4816055"/>
              <a:ext cx="1756711" cy="1180611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>
            <a:stCxn id="38" idx="0"/>
            <a:endCxn id="73" idx="3"/>
          </p:cNvCxnSpPr>
          <p:nvPr/>
        </p:nvCxnSpPr>
        <p:spPr>
          <a:xfrm flipV="1">
            <a:off x="6612996" y="1654187"/>
            <a:ext cx="1620968" cy="87164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0" idx="1"/>
            <a:endCxn id="68" idx="4"/>
          </p:cNvCxnSpPr>
          <p:nvPr/>
        </p:nvCxnSpPr>
        <p:spPr>
          <a:xfrm flipH="1" flipV="1">
            <a:off x="3537166" y="5064303"/>
            <a:ext cx="5197135" cy="95856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4" idx="1"/>
            <a:endCxn id="68" idx="4"/>
          </p:cNvCxnSpPr>
          <p:nvPr/>
        </p:nvCxnSpPr>
        <p:spPr>
          <a:xfrm flipH="1">
            <a:off x="3537166" y="4514417"/>
            <a:ext cx="4125184" cy="549886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1"/>
            <a:endCxn id="113" idx="4"/>
          </p:cNvCxnSpPr>
          <p:nvPr/>
        </p:nvCxnSpPr>
        <p:spPr>
          <a:xfrm flipH="1" flipV="1">
            <a:off x="3552877" y="5976873"/>
            <a:ext cx="3038549" cy="1979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6" idx="0"/>
            <a:endCxn id="73" idx="3"/>
          </p:cNvCxnSpPr>
          <p:nvPr/>
        </p:nvCxnSpPr>
        <p:spPr>
          <a:xfrm flipH="1" flipV="1">
            <a:off x="8233964" y="1654187"/>
            <a:ext cx="876660" cy="86289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8" idx="0"/>
            <a:endCxn id="61" idx="4"/>
          </p:cNvCxnSpPr>
          <p:nvPr/>
        </p:nvCxnSpPr>
        <p:spPr>
          <a:xfrm flipH="1">
            <a:off x="3562026" y="3978177"/>
            <a:ext cx="6583750" cy="22118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1" idx="4"/>
            <a:endCxn id="24" idx="0"/>
          </p:cNvCxnSpPr>
          <p:nvPr/>
        </p:nvCxnSpPr>
        <p:spPr>
          <a:xfrm>
            <a:off x="3562026" y="4199361"/>
            <a:ext cx="7682823" cy="1315726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6" idx="0"/>
            <a:endCxn id="73" idx="4"/>
          </p:cNvCxnSpPr>
          <p:nvPr/>
        </p:nvCxnSpPr>
        <p:spPr>
          <a:xfrm flipH="1" flipV="1">
            <a:off x="8568312" y="1299031"/>
            <a:ext cx="3048044" cy="1197427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n 112"/>
          <p:cNvSpPr/>
          <p:nvPr/>
        </p:nvSpPr>
        <p:spPr>
          <a:xfrm>
            <a:off x="2884180" y="5621717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A1C09A20-4E02-EE4B-ACC9-E999479DB58C}"/>
              </a:ext>
            </a:extLst>
          </p:cNvPr>
          <p:cNvSpPr txBox="1"/>
          <p:nvPr/>
        </p:nvSpPr>
        <p:spPr>
          <a:xfrm>
            <a:off x="272321" y="928656"/>
            <a:ext cx="4562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SDN Based System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Distributed </a:t>
            </a:r>
            <a:r>
              <a:rPr lang="en-US" sz="2800" dirty="0" smtClean="0"/>
              <a:t>SDN</a:t>
            </a:r>
            <a:endParaRPr lang="en-US" sz="2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Aloe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11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8" grpId="0" animBg="1"/>
      <p:bldP spid="73" grpId="0" animBg="1"/>
      <p:bldP spid="1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9144"/>
            <a:ext cx="12192000" cy="85039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Aloe and In-Network Processing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212618" y="2496458"/>
            <a:ext cx="5804115" cy="4075462"/>
            <a:chOff x="6212618" y="2496458"/>
            <a:chExt cx="5804115" cy="4075462"/>
          </a:xfrm>
        </p:grpSpPr>
        <p:grpSp>
          <p:nvGrpSpPr>
            <p:cNvPr id="88" name="Group 87"/>
            <p:cNvGrpSpPr/>
            <p:nvPr/>
          </p:nvGrpSpPr>
          <p:grpSpPr>
            <a:xfrm>
              <a:off x="6212618" y="2496458"/>
              <a:ext cx="5804115" cy="4075462"/>
              <a:chOff x="6212618" y="2496458"/>
              <a:chExt cx="5804115" cy="407546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949A759A-DDA1-2B41-A943-32FB34A2E109}"/>
                  </a:ext>
                </a:extLst>
              </p:cNvPr>
              <p:cNvGrpSpPr/>
              <p:nvPr/>
            </p:nvGrpSpPr>
            <p:grpSpPr>
              <a:xfrm>
                <a:off x="6212618" y="2496458"/>
                <a:ext cx="5804115" cy="4075462"/>
                <a:chOff x="310294" y="3257196"/>
                <a:chExt cx="5804115" cy="3272091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xmlns="" id="{111FDEA9-3CD3-8344-B340-87CA61942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0294" y="3280782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xmlns="" id="{FD760125-39D8-7A43-BF54-808C3F8F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7922" y="327375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xmlns="" id="{74A9A15E-5897-C245-9E16-EA5AFABC2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0026" y="4453114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xmlns="" id="{488895F5-CD76-DF45-9B5F-AA6BBB143C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102" y="564317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xmlns="" id="{9521623E-CBBC-4A49-91ED-8F709EE62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1977" y="5664209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xmlns="" id="{DDFAB0EC-DCA2-8742-AD69-46010514B4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3074" y="4446833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xmlns="" id="{44B67318-0D8E-874A-939D-E1EAFE10B9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654" y="3257196"/>
                  <a:ext cx="800755" cy="848506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xmlns="" id="{A027A3C7-0E06-8C41-BF82-0D95954A8B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42147" y="5680781"/>
                  <a:ext cx="800755" cy="848506"/>
                </a:xfrm>
                <a:prstGeom prst="rect">
                  <a:avLst/>
                </a:prstGeom>
              </p:spPr>
            </p:pic>
          </p:grpSp>
          <p:cxnSp>
            <p:nvCxnSpPr>
              <p:cNvPr id="40" name="Straight Connector 39"/>
              <p:cNvCxnSpPr>
                <a:stCxn id="38" idx="3"/>
                <a:endCxn id="36" idx="1"/>
              </p:cNvCxnSpPr>
              <p:nvPr/>
            </p:nvCxnSpPr>
            <p:spPr>
              <a:xfrm flipV="1">
                <a:off x="7013373" y="3045497"/>
                <a:ext cx="1696873" cy="87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32" idx="3"/>
                <a:endCxn id="34" idx="2"/>
              </p:cNvCxnSpPr>
              <p:nvPr/>
            </p:nvCxnSpPr>
            <p:spPr>
              <a:xfrm flipV="1">
                <a:off x="7392181" y="5042834"/>
                <a:ext cx="670547" cy="953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4" idx="3"/>
                <a:endCxn id="36" idx="2"/>
              </p:cNvCxnSpPr>
              <p:nvPr/>
            </p:nvCxnSpPr>
            <p:spPr>
              <a:xfrm flipV="1">
                <a:off x="8463105" y="3573913"/>
                <a:ext cx="647519" cy="940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6" idx="3"/>
                <a:endCxn id="26" idx="1"/>
              </p:cNvCxnSpPr>
              <p:nvPr/>
            </p:nvCxnSpPr>
            <p:spPr>
              <a:xfrm flipV="1">
                <a:off x="9511001" y="3024875"/>
                <a:ext cx="1704977" cy="206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28" idx="1"/>
                <a:endCxn id="36" idx="2"/>
              </p:cNvCxnSpPr>
              <p:nvPr/>
            </p:nvCxnSpPr>
            <p:spPr>
              <a:xfrm flipH="1" flipV="1">
                <a:off x="9110624" y="3573913"/>
                <a:ext cx="634774" cy="9326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28" idx="3"/>
                <a:endCxn id="26" idx="2"/>
              </p:cNvCxnSpPr>
              <p:nvPr/>
            </p:nvCxnSpPr>
            <p:spPr>
              <a:xfrm flipV="1">
                <a:off x="10546153" y="3553291"/>
                <a:ext cx="1070203" cy="9533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0" idx="1"/>
                <a:endCxn id="34" idx="2"/>
              </p:cNvCxnSpPr>
              <p:nvPr/>
            </p:nvCxnSpPr>
            <p:spPr>
              <a:xfrm flipH="1" flipV="1">
                <a:off x="8062728" y="5042834"/>
                <a:ext cx="671573" cy="980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30" idx="3"/>
                <a:endCxn id="28" idx="2"/>
              </p:cNvCxnSpPr>
              <p:nvPr/>
            </p:nvCxnSpPr>
            <p:spPr>
              <a:xfrm flipV="1">
                <a:off x="9535056" y="5035010"/>
                <a:ext cx="610720" cy="987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24" idx="1"/>
                <a:endCxn id="28" idx="2"/>
              </p:cNvCxnSpPr>
              <p:nvPr/>
            </p:nvCxnSpPr>
            <p:spPr>
              <a:xfrm flipH="1" flipV="1">
                <a:off x="10145776" y="5035010"/>
                <a:ext cx="698695" cy="1008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>
              <a:stCxn id="38" idx="2"/>
              <a:endCxn id="34" idx="1"/>
            </p:cNvCxnSpPr>
            <p:nvPr/>
          </p:nvCxnSpPr>
          <p:spPr>
            <a:xfrm>
              <a:off x="6612996" y="3582668"/>
              <a:ext cx="1049354" cy="931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an 60"/>
          <p:cNvSpPr/>
          <p:nvPr/>
        </p:nvSpPr>
        <p:spPr>
          <a:xfrm>
            <a:off x="2893329" y="3844205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68" name="Can 67"/>
          <p:cNvSpPr/>
          <p:nvPr/>
        </p:nvSpPr>
        <p:spPr>
          <a:xfrm>
            <a:off x="2868469" y="4709147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70" name="Can 69"/>
          <p:cNvSpPr/>
          <p:nvPr/>
        </p:nvSpPr>
        <p:spPr>
          <a:xfrm>
            <a:off x="2856603" y="5688347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sp>
        <p:nvSpPr>
          <p:cNvPr id="73" name="Can 72"/>
          <p:cNvSpPr/>
          <p:nvPr/>
        </p:nvSpPr>
        <p:spPr>
          <a:xfrm>
            <a:off x="7899615" y="943875"/>
            <a:ext cx="668697" cy="710312"/>
          </a:xfrm>
          <a:prstGeom prst="can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BD3A39"/>
                </a:solidFill>
              </a:rPr>
              <a:t>CTLR</a:t>
            </a:r>
            <a:endParaRPr lang="en-US" b="1" dirty="0">
              <a:solidFill>
                <a:srgbClr val="BD3A39"/>
              </a:solidFill>
            </a:endParaRPr>
          </a:p>
        </p:txBody>
      </p:sp>
      <p:cxnSp>
        <p:nvCxnSpPr>
          <p:cNvPr id="84" name="Straight Connector 83"/>
          <p:cNvCxnSpPr>
            <a:stCxn id="38" idx="0"/>
            <a:endCxn id="73" idx="3"/>
          </p:cNvCxnSpPr>
          <p:nvPr/>
        </p:nvCxnSpPr>
        <p:spPr>
          <a:xfrm flipV="1">
            <a:off x="6612996" y="1654187"/>
            <a:ext cx="1620968" cy="87164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0" idx="1"/>
            <a:endCxn id="68" idx="4"/>
          </p:cNvCxnSpPr>
          <p:nvPr/>
        </p:nvCxnSpPr>
        <p:spPr>
          <a:xfrm flipH="1" flipV="1">
            <a:off x="3537166" y="5064303"/>
            <a:ext cx="5197135" cy="95856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34" idx="1"/>
            <a:endCxn id="73" idx="3"/>
          </p:cNvCxnSpPr>
          <p:nvPr/>
        </p:nvCxnSpPr>
        <p:spPr>
          <a:xfrm flipV="1">
            <a:off x="7662350" y="1654187"/>
            <a:ext cx="571614" cy="286023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32" idx="1"/>
            <a:endCxn id="70" idx="4"/>
          </p:cNvCxnSpPr>
          <p:nvPr/>
        </p:nvCxnSpPr>
        <p:spPr>
          <a:xfrm flipH="1">
            <a:off x="3525300" y="5996666"/>
            <a:ext cx="3066126" cy="46837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36" idx="0"/>
            <a:endCxn id="73" idx="3"/>
          </p:cNvCxnSpPr>
          <p:nvPr/>
        </p:nvCxnSpPr>
        <p:spPr>
          <a:xfrm flipH="1" flipV="1">
            <a:off x="8233964" y="1654187"/>
            <a:ext cx="876660" cy="86289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28" idx="0"/>
            <a:endCxn id="73" idx="3"/>
          </p:cNvCxnSpPr>
          <p:nvPr/>
        </p:nvCxnSpPr>
        <p:spPr>
          <a:xfrm flipH="1" flipV="1">
            <a:off x="8233964" y="1654187"/>
            <a:ext cx="1911812" cy="2323990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1" idx="4"/>
            <a:endCxn id="24" idx="0"/>
          </p:cNvCxnSpPr>
          <p:nvPr/>
        </p:nvCxnSpPr>
        <p:spPr>
          <a:xfrm>
            <a:off x="3562026" y="4199361"/>
            <a:ext cx="7682823" cy="1315726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6" idx="0"/>
            <a:endCxn id="73" idx="3"/>
          </p:cNvCxnSpPr>
          <p:nvPr/>
        </p:nvCxnSpPr>
        <p:spPr>
          <a:xfrm flipH="1" flipV="1">
            <a:off x="8233964" y="1654187"/>
            <a:ext cx="3382392" cy="84227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A1C09A20-4E02-EE4B-ACC9-E999479DB58C}"/>
              </a:ext>
            </a:extLst>
          </p:cNvPr>
          <p:cNvSpPr txBox="1"/>
          <p:nvPr/>
        </p:nvSpPr>
        <p:spPr>
          <a:xfrm>
            <a:off x="272321" y="928656"/>
            <a:ext cx="45623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SDN Based System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Distributed </a:t>
            </a:r>
            <a:r>
              <a:rPr lang="en-US" sz="2800" dirty="0" smtClean="0"/>
              <a:t>SDN</a:t>
            </a:r>
            <a:endParaRPr lang="en-US" sz="28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Aloe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0.59193 0.28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96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186 L 0.41276 0.1789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4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23828 0.0518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500"/>
                            </p:stCondLst>
                            <p:childTnLst>
                              <p:par>
                                <p:cTn id="3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500"/>
                            </p:stCondLst>
                            <p:childTnLst>
                              <p:par>
                                <p:cTn id="6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797 0.27408 " pathEditMode="relative" ptsTypes="AA">
                                      <p:cBhvr>
                                        <p:cTn id="6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8" grpId="0" animBg="1"/>
      <p:bldP spid="70" grpId="0" animBg="1"/>
      <p:bldP spid="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174</Words>
  <Application>Microsoft Macintosh PowerPoint</Application>
  <PresentationFormat>Widescreen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Subhrendu Chattopadhyay</cp:lastModifiedBy>
  <cp:revision>3</cp:revision>
  <dcterms:created xsi:type="dcterms:W3CDTF">2019-04-17T03:41:10Z</dcterms:created>
  <dcterms:modified xsi:type="dcterms:W3CDTF">2019-04-18T19:23:49Z</dcterms:modified>
</cp:coreProperties>
</file>