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073"/>
  </p:normalViewPr>
  <p:slideViewPr>
    <p:cSldViewPr snapToGrid="0" snapToObjects="1" showGuides="1">
      <p:cViewPr varScale="1">
        <p:scale>
          <a:sx n="83" d="100"/>
          <a:sy n="83" d="100"/>
        </p:scale>
        <p:origin x="106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6" d="100"/>
          <a:sy n="66" d="100"/>
        </p:scale>
        <p:origin x="371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C733D81-7232-ED4F-A1E4-E5A543CC20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778F6-BA24-2541-A2E1-192E757357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4D41A-931F-A041-9628-7A084B270CA2}" type="datetimeFigureOut">
              <a:rPr lang="en-US" smtClean="0"/>
              <a:t>3/30/21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1EC7D-A6D7-0E4D-B5C4-780C5FB0EB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D9561-3C25-3F47-A36F-40D89EC0C4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28E42-8138-CD45-8023-923E02388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89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6" y="1979572"/>
            <a:ext cx="9631045" cy="296340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0321" y="607826"/>
            <a:ext cx="9613861" cy="1369972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08CB-E764-C94E-A27F-0D72D7A8D4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Self Adjusting Networking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09F38-319E-DC48-9B70-4E50B992E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Subhrendu Chattopadhyay</a:t>
            </a:r>
          </a:p>
        </p:txBody>
      </p:sp>
    </p:spTree>
    <p:extLst>
      <p:ext uri="{BB962C8B-B14F-4D97-AF65-F5344CB8AC3E}">
        <p14:creationId xmlns:p14="http://schemas.microsoft.com/office/powerpoint/2010/main" val="263735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3FA5-14F5-6C4F-B7B3-AD8447E4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E7719-7DE7-FC4E-AAEE-4E5923898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AdjustNet</a:t>
            </a:r>
            <a:endParaRPr lang="en-US" dirty="0"/>
          </a:p>
          <a:p>
            <a:r>
              <a:rPr lang="en-IN" dirty="0" err="1"/>
              <a:t>ProjecToR</a:t>
            </a:r>
            <a:endParaRPr lang="en-IN" dirty="0"/>
          </a:p>
          <a:p>
            <a:r>
              <a:rPr lang="en-IN" dirty="0" err="1"/>
              <a:t>AdjustNet</a:t>
            </a:r>
            <a:endParaRPr lang="en-IN" dirty="0"/>
          </a:p>
          <a:p>
            <a:r>
              <a:rPr lang="en-IN" dirty="0"/>
              <a:t>New Directions / Thoughts/ </a:t>
            </a:r>
            <a:r>
              <a:rPr lang="en-IN" dirty="0" err="1"/>
              <a:t>DIscussions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5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A92F-C6E3-6644-A5B4-12FB8576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Trend:</a:t>
            </a:r>
            <a:br>
              <a:rPr lang="en-US" dirty="0"/>
            </a:br>
            <a:r>
              <a:rPr lang="en-US" dirty="0"/>
              <a:t>Data-centric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8F8B4-776C-5047-A30C-E84160949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#5</a:t>
            </a:r>
          </a:p>
        </p:txBody>
      </p:sp>
    </p:spTree>
    <p:extLst>
      <p:ext uri="{BB962C8B-B14F-4D97-AF65-F5344CB8AC3E}">
        <p14:creationId xmlns:p14="http://schemas.microsoft.com/office/powerpoint/2010/main" val="96604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5BF98-5F00-7642-96CD-ABA84298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Problem: </a:t>
            </a:r>
            <a:br>
              <a:rPr lang="en-US" dirty="0"/>
            </a:br>
            <a:r>
              <a:rPr lang="en-US" dirty="0"/>
              <a:t>Huge Infrastructure &amp; Inefficient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9E842-98FD-3D4E-B1E7-81ABD7CCD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#7</a:t>
            </a:r>
          </a:p>
        </p:txBody>
      </p:sp>
    </p:spTree>
    <p:extLst>
      <p:ext uri="{BB962C8B-B14F-4D97-AF65-F5344CB8AC3E}">
        <p14:creationId xmlns:p14="http://schemas.microsoft.com/office/powerpoint/2010/main" val="189336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D2981-6823-FC4C-B5AC-E69EC8DD5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Cause:</a:t>
            </a:r>
            <a:br>
              <a:rPr lang="en-US" dirty="0"/>
            </a:br>
            <a:r>
              <a:rPr lang="en-US" dirty="0"/>
              <a:t>Fixed &amp; Demand Oblivious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F3329-C101-0846-BC0E-46D2A8D53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#10</a:t>
            </a:r>
          </a:p>
        </p:txBody>
      </p:sp>
    </p:spTree>
    <p:extLst>
      <p:ext uri="{BB962C8B-B14F-4D97-AF65-F5344CB8AC3E}">
        <p14:creationId xmlns:p14="http://schemas.microsoft.com/office/powerpoint/2010/main" val="3630087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9AFB-B9CC-A649-A143-F0C90E92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Vision:</a:t>
            </a:r>
            <a:br>
              <a:rPr lang="en-US" dirty="0"/>
            </a:br>
            <a:r>
              <a:rPr lang="en-US" dirty="0"/>
              <a:t>Flexible &amp; Demand Aware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07A1B-1B99-484D-88AC-598BC5DD4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#14, #17</a:t>
            </a:r>
          </a:p>
        </p:txBody>
      </p:sp>
    </p:spTree>
    <p:extLst>
      <p:ext uri="{BB962C8B-B14F-4D97-AF65-F5344CB8AC3E}">
        <p14:creationId xmlns:p14="http://schemas.microsoft.com/office/powerpoint/2010/main" val="295423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F0EB9-A543-9D45-8175-F8B8D846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A427B-4029-D248-BAF2-D4D626770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0557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22</TotalTime>
  <Words>57</Words>
  <Application>Microsoft Macintosh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Berlin</vt:lpstr>
      <vt:lpstr>Self Adjusting Networking</vt:lpstr>
      <vt:lpstr>Outline</vt:lpstr>
      <vt:lpstr>Trend: Data-centric Applications</vt:lpstr>
      <vt:lpstr>The Problem:  Huge Infrastructure &amp; Inefficient Use</vt:lpstr>
      <vt:lpstr>Root Cause: Fixed &amp; Demand Oblivious Topology</vt:lpstr>
      <vt:lpstr>Vision: Flexible &amp; Demand Aware Topology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Adjusting Networking</dc:title>
  <dc:creator>Microsoft Office User</dc:creator>
  <cp:lastModifiedBy>Microsoft Office User</cp:lastModifiedBy>
  <cp:revision>3</cp:revision>
  <dcterms:created xsi:type="dcterms:W3CDTF">2021-03-30T02:10:57Z</dcterms:created>
  <dcterms:modified xsi:type="dcterms:W3CDTF">2021-03-30T02:33:56Z</dcterms:modified>
</cp:coreProperties>
</file>