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6" r:id="rId9"/>
    <p:sldId id="277" r:id="rId10"/>
    <p:sldId id="278" r:id="rId11"/>
    <p:sldId id="279" r:id="rId12"/>
    <p:sldId id="273" r:id="rId13"/>
    <p:sldId id="280" r:id="rId14"/>
    <p:sldId id="281" r:id="rId15"/>
    <p:sldId id="282" r:id="rId16"/>
    <p:sldId id="274" r:id="rId17"/>
    <p:sldId id="275" r:id="rId18"/>
    <p:sldId id="266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599" autoAdjust="0"/>
  </p:normalViewPr>
  <p:slideViewPr>
    <p:cSldViewPr>
      <p:cViewPr varScale="1">
        <p:scale>
          <a:sx n="85" d="100"/>
          <a:sy n="85" d="100"/>
        </p:scale>
        <p:origin x="13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49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Subhendu Ranjan </a:t>
            </a:r>
            <a:r>
              <a:rPr lang="en-US" dirty="0" err="1" smtClean="0"/>
              <a:t>mishra</a:t>
            </a:r>
            <a:endParaRPr lang="en-US" dirty="0" smtClean="0"/>
          </a:p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Jan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1196752"/>
            <a:ext cx="11449272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5122" name="Picture 2" descr="Image result for K-mean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1340768"/>
            <a:ext cx="9599611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 </a:t>
            </a:r>
            <a:r>
              <a:rPr lang="en-US" sz="1800" dirty="0" smtClean="0"/>
              <a:t>contd..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024" y="2060576"/>
            <a:ext cx="6071507" cy="4195763"/>
          </a:xfrm>
        </p:spPr>
        <p:txBody>
          <a:bodyPr/>
          <a:lstStyle/>
          <a:p>
            <a:r>
              <a:rPr lang="en-US" sz="2400" dirty="0" smtClean="0"/>
              <a:t>Neural Network / Deep Learning</a:t>
            </a:r>
          </a:p>
          <a:p>
            <a:pPr lvl="1"/>
            <a:r>
              <a:rPr lang="en-US" sz="2000" dirty="0" smtClean="0"/>
              <a:t>Multi Layered Perceptron</a:t>
            </a:r>
          </a:p>
          <a:p>
            <a:pPr lvl="1"/>
            <a:r>
              <a:rPr lang="en-US" sz="2000" dirty="0" smtClean="0"/>
              <a:t>Convolutional Neural Net</a:t>
            </a:r>
          </a:p>
          <a:p>
            <a:pPr lvl="1"/>
            <a:r>
              <a:rPr lang="en-US" sz="2000" dirty="0" smtClean="0"/>
              <a:t>Word Embedding's</a:t>
            </a:r>
          </a:p>
          <a:p>
            <a:pPr lvl="1"/>
            <a:r>
              <a:rPr lang="en-US" sz="2000" dirty="0" smtClean="0"/>
              <a:t>Recurrent Neural Networks</a:t>
            </a:r>
          </a:p>
          <a:p>
            <a:pPr lvl="1"/>
            <a:r>
              <a:rPr lang="en-US" sz="2000" dirty="0" smtClean="0"/>
              <a:t>Self Organizing Maps</a:t>
            </a:r>
          </a:p>
          <a:p>
            <a:pPr marL="457063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multilaye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340768"/>
            <a:ext cx="1116124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7170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04739"/>
            <a:ext cx="12188825" cy="53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pic>
        <p:nvPicPr>
          <p:cNvPr id="8194" name="Picture 2" descr="Image result for R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196752"/>
            <a:ext cx="1108923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0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024" y="2060576"/>
            <a:ext cx="6071507" cy="4195763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Numpy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Sklearn</a:t>
            </a:r>
          </a:p>
          <a:p>
            <a:r>
              <a:rPr lang="en-US" dirty="0" smtClean="0"/>
              <a:t>Tensorflow</a:t>
            </a:r>
          </a:p>
          <a:p>
            <a:r>
              <a:rPr lang="en-US" dirty="0" smtClean="0"/>
              <a:t>Keras</a:t>
            </a:r>
          </a:p>
          <a:p>
            <a:r>
              <a:rPr lang="en-US" dirty="0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Study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837828" y="1853248"/>
            <a:ext cx="259228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3622001" y="1853248"/>
            <a:ext cx="259228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Numpy &amp; Pandas  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6598468" y="1853248"/>
            <a:ext cx="259228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skleran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837828" y="3140968"/>
            <a:ext cx="259228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Keras / TF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3632840" y="3166689"/>
            <a:ext cx="202952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214289" y="3151831"/>
            <a:ext cx="202952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8795738" y="3151831"/>
            <a:ext cx="202952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7788" y="116632"/>
            <a:ext cx="9402274" cy="1400530"/>
          </a:xfrm>
        </p:spPr>
        <p:txBody>
          <a:bodyPr/>
          <a:lstStyle/>
          <a:p>
            <a:r>
              <a:rPr lang="en-US" dirty="0" smtClean="0"/>
              <a:t>ML vs AI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" y="980728"/>
            <a:ext cx="12182650" cy="571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Supervised</a:t>
            </a:r>
          </a:p>
          <a:p>
            <a:r>
              <a:rPr lang="en-US" sz="4400" dirty="0" smtClean="0"/>
              <a:t>Unsupervised</a:t>
            </a:r>
          </a:p>
          <a:p>
            <a:r>
              <a:rPr lang="en-US" sz="4400" dirty="0" smtClean="0"/>
              <a:t>Semi-Supervised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Regression</a:t>
            </a:r>
            <a:endParaRPr lang="en-US" sz="2400" dirty="0" smtClean="0"/>
          </a:p>
          <a:p>
            <a:r>
              <a:rPr lang="en-US" sz="2400" dirty="0" smtClean="0"/>
              <a:t>Classification</a:t>
            </a:r>
          </a:p>
          <a:p>
            <a:r>
              <a:rPr lang="en-US" sz="2400" dirty="0" smtClean="0"/>
              <a:t>Object Detection</a:t>
            </a:r>
          </a:p>
          <a:p>
            <a:r>
              <a:rPr lang="en-US" sz="2400" dirty="0" smtClean="0"/>
              <a:t>Speech Detection</a:t>
            </a:r>
          </a:p>
          <a:p>
            <a:r>
              <a:rPr lang="en-US" sz="2400" dirty="0" smtClean="0"/>
              <a:t>Language Modelling</a:t>
            </a:r>
          </a:p>
          <a:p>
            <a:r>
              <a:rPr lang="en-US" sz="2400" dirty="0" smtClean="0"/>
              <a:t>Translation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Un-Supervised 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Clustering</a:t>
            </a:r>
          </a:p>
          <a:p>
            <a:r>
              <a:rPr lang="en-US" sz="2400" dirty="0" smtClean="0"/>
              <a:t>Self Organized Map</a:t>
            </a:r>
          </a:p>
          <a:p>
            <a:r>
              <a:rPr lang="en-US" sz="2400" dirty="0" smtClean="0"/>
              <a:t>Word </a:t>
            </a:r>
            <a:r>
              <a:rPr lang="en-US" sz="2400" dirty="0" smtClean="0"/>
              <a:t>Embedding</a:t>
            </a:r>
            <a:endParaRPr lang="en-US" sz="2400" dirty="0" smtClean="0"/>
          </a:p>
          <a:p>
            <a:r>
              <a:rPr lang="en-US" sz="2400" dirty="0" smtClean="0"/>
              <a:t>Auto Encoder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024" y="2060576"/>
            <a:ext cx="6071507" cy="4195763"/>
          </a:xfrm>
        </p:spPr>
        <p:txBody>
          <a:bodyPr/>
          <a:lstStyle/>
          <a:p>
            <a:r>
              <a:rPr lang="en-US" sz="2400" dirty="0" smtClean="0"/>
              <a:t>Recommendation Engines</a:t>
            </a:r>
          </a:p>
          <a:p>
            <a:r>
              <a:rPr lang="en-US" sz="2400" dirty="0" smtClean="0"/>
              <a:t>Self Driving Car</a:t>
            </a:r>
          </a:p>
          <a:p>
            <a:r>
              <a:rPr lang="en-US" sz="2400" dirty="0" smtClean="0"/>
              <a:t>Game Play Engines</a:t>
            </a:r>
          </a:p>
          <a:p>
            <a:r>
              <a:rPr lang="en-US" sz="2400" dirty="0" smtClean="0"/>
              <a:t>Reinforcement Learning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2" y="452718"/>
            <a:ext cx="10056981" cy="1400530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2000" dirty="0" smtClean="0"/>
              <a:t>Few Examples of Classical ML Algorithms </a:t>
            </a:r>
            <a:r>
              <a:rPr lang="en-US" sz="2000" b="1" dirty="0" smtClean="0"/>
              <a:t>(Not Exhaustive)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024" y="2060576"/>
            <a:ext cx="6071507" cy="41957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Classical</a:t>
            </a:r>
          </a:p>
          <a:p>
            <a:pPr lvl="1"/>
            <a:r>
              <a:rPr lang="en-US" sz="2201" dirty="0" smtClean="0"/>
              <a:t>Regression</a:t>
            </a:r>
            <a:endParaRPr lang="en-US" sz="2201" dirty="0" smtClean="0"/>
          </a:p>
          <a:p>
            <a:pPr lvl="2"/>
            <a:r>
              <a:rPr lang="en-US" sz="1800" dirty="0" smtClean="0"/>
              <a:t>Linear Regression</a:t>
            </a:r>
          </a:p>
          <a:p>
            <a:pPr lvl="2"/>
            <a:r>
              <a:rPr lang="en-US" sz="1800" dirty="0" smtClean="0"/>
              <a:t>Logistic Regression</a:t>
            </a:r>
          </a:p>
          <a:p>
            <a:pPr lvl="2"/>
            <a:r>
              <a:rPr lang="en-US" sz="1800" dirty="0" smtClean="0"/>
              <a:t>Elastic Net</a:t>
            </a:r>
            <a:endParaRPr lang="en-US" sz="1800" dirty="0" smtClean="0"/>
          </a:p>
          <a:p>
            <a:pPr lvl="1"/>
            <a:r>
              <a:rPr lang="en-US" sz="2000" dirty="0" smtClean="0"/>
              <a:t>Classification</a:t>
            </a:r>
          </a:p>
          <a:p>
            <a:pPr lvl="2"/>
            <a:r>
              <a:rPr lang="en-US" sz="1800" dirty="0" smtClean="0"/>
              <a:t>SVM</a:t>
            </a:r>
          </a:p>
          <a:p>
            <a:pPr lvl="2"/>
            <a:r>
              <a:rPr lang="en-US" sz="1800" dirty="0" smtClean="0"/>
              <a:t>Decision Tree</a:t>
            </a:r>
            <a:endParaRPr lang="en-US" sz="1800" dirty="0" smtClean="0"/>
          </a:p>
          <a:p>
            <a:pPr lvl="2"/>
            <a:r>
              <a:rPr lang="en-US" sz="1800" dirty="0" smtClean="0"/>
              <a:t>Random </a:t>
            </a:r>
            <a:r>
              <a:rPr lang="en-US" sz="1800" dirty="0" smtClean="0"/>
              <a:t>Forest</a:t>
            </a:r>
            <a:endParaRPr lang="en-US" sz="1800" dirty="0" smtClean="0"/>
          </a:p>
          <a:p>
            <a:pPr lvl="1"/>
            <a:r>
              <a:rPr lang="en-US" sz="2000" dirty="0" smtClean="0"/>
              <a:t>Clustering</a:t>
            </a:r>
          </a:p>
          <a:p>
            <a:pPr lvl="2"/>
            <a:r>
              <a:rPr lang="en-US" sz="1800" dirty="0" smtClean="0"/>
              <a:t>K-Means</a:t>
            </a:r>
            <a:endParaRPr lang="en-US" sz="1800" dirty="0" smtClean="0"/>
          </a:p>
          <a:p>
            <a:pPr lvl="2"/>
            <a:r>
              <a:rPr lang="en-US" sz="1800" dirty="0" smtClean="0"/>
              <a:t>LDA</a:t>
            </a:r>
          </a:p>
          <a:p>
            <a:pPr lvl="2"/>
            <a:r>
              <a:rPr lang="en-US" sz="1800" dirty="0" smtClean="0"/>
              <a:t>Affinity Propagation</a:t>
            </a:r>
          </a:p>
          <a:p>
            <a:pPr marL="457063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2052" name="Picture 4" descr="Image result for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277111"/>
            <a:ext cx="11161239" cy="53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2050" name="Picture 2" descr="Image result for SV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83" y="428707"/>
            <a:ext cx="10200997" cy="61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5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133</Words>
  <Application>Microsoft Office PowerPoint</Application>
  <PresentationFormat>Custom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Corbel</vt:lpstr>
      <vt:lpstr>Wingdings 3</vt:lpstr>
      <vt:lpstr>Ion</vt:lpstr>
      <vt:lpstr>Introduction To ML</vt:lpstr>
      <vt:lpstr>ML vs AI</vt:lpstr>
      <vt:lpstr>Types Of ML Tasks</vt:lpstr>
      <vt:lpstr>Supervised Leaning</vt:lpstr>
      <vt:lpstr>Un-Supervised Leaning</vt:lpstr>
      <vt:lpstr>Semi-Supervised Leaning</vt:lpstr>
      <vt:lpstr>Types of Algorithms Few Examples of Classical ML Algorithms (Not Exhaustive)</vt:lpstr>
      <vt:lpstr>Logistic regression</vt:lpstr>
      <vt:lpstr>SVM</vt:lpstr>
      <vt:lpstr>Random Forest</vt:lpstr>
      <vt:lpstr>K-Means</vt:lpstr>
      <vt:lpstr>Types of Algorithms contd..</vt:lpstr>
      <vt:lpstr>MLP</vt:lpstr>
      <vt:lpstr>CNN</vt:lpstr>
      <vt:lpstr>RNN</vt:lpstr>
      <vt:lpstr>Tools and Libraries</vt:lpstr>
      <vt:lpstr>Plan of Study</vt:lpstr>
      <vt:lpstr>Thank You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Subhendu Ranjan Mishra</dc:creator>
  <cp:lastModifiedBy>Subhendu Ranjan Mishra</cp:lastModifiedBy>
  <cp:revision>10</cp:revision>
  <dcterms:created xsi:type="dcterms:W3CDTF">2019-01-15T08:51:17Z</dcterms:created>
  <dcterms:modified xsi:type="dcterms:W3CDTF">2019-01-15T11:59:33Z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False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Subhendu_Mishra@ad.infosys.com</vt:lpwstr>
  </property>
  <property fmtid="{D5CDD505-2E9C-101B-9397-08002B2CF9AE}" pid="5" name="MSIP_Label_be4b3411-284d-4d31-bd4f-bc13ef7f1fd6_SetDate">
    <vt:lpwstr>2019-01-15T08:55:48.1995071Z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False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Subhendu_Mishra@ad.infosys.com</vt:lpwstr>
  </property>
  <property fmtid="{D5CDD505-2E9C-101B-9397-08002B2CF9AE}" pid="12" name="MSIP_Label_a0819fa7-4367-4500-ba88-dd630d977609_SetDate">
    <vt:lpwstr>2019-01-15T08:55:48.1995071Z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</Properties>
</file>