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1065338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22EB9-A861-446A-B279-647A7373BED0}"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104014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53484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1786684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66734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3685490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382076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45552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103040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93450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22EB9-A861-446A-B279-647A7373BED0}"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164658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22EB9-A861-446A-B279-647A7373BED0}"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96470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22EB9-A861-446A-B279-647A7373BED0}"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210164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22EB9-A861-446A-B279-647A7373BED0}"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38410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1022EB9-A861-446A-B279-647A7373BED0}"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73083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22EB9-A861-446A-B279-647A7373BED0}"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267126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22EB9-A861-446A-B279-647A7373BED0}"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3EC9B3-42D2-4079-AB81-9D0E2865969D}" type="slidenum">
              <a:rPr lang="en-IN" smtClean="0"/>
              <a:t>‹#›</a:t>
            </a:fld>
            <a:endParaRPr lang="en-IN"/>
          </a:p>
        </p:txBody>
      </p:sp>
    </p:spTree>
    <p:extLst>
      <p:ext uri="{BB962C8B-B14F-4D97-AF65-F5344CB8AC3E}">
        <p14:creationId xmlns:p14="http://schemas.microsoft.com/office/powerpoint/2010/main" val="206872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022EB9-A861-446A-B279-647A7373BED0}" type="datetimeFigureOut">
              <a:rPr lang="en-IN" smtClean="0"/>
              <a:t>15-07-2023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3EC9B3-42D2-4079-AB81-9D0E2865969D}" type="slidenum">
              <a:rPr lang="en-IN" smtClean="0"/>
              <a:t>‹#›</a:t>
            </a:fld>
            <a:endParaRPr lang="en-IN"/>
          </a:p>
        </p:txBody>
      </p:sp>
    </p:spTree>
    <p:extLst>
      <p:ext uri="{BB962C8B-B14F-4D97-AF65-F5344CB8AC3E}">
        <p14:creationId xmlns:p14="http://schemas.microsoft.com/office/powerpoint/2010/main" val="3813614149"/>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cns-learning.web.app/index.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69434E-03D1-7E4F-80A6-E53904041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026195"/>
          </a:xfrm>
          <a:prstGeom prst="rect">
            <a:avLst/>
          </a:prstGeom>
        </p:spPr>
      </p:pic>
      <p:sp>
        <p:nvSpPr>
          <p:cNvPr id="5" name="TextBox 4">
            <a:extLst>
              <a:ext uri="{FF2B5EF4-FFF2-40B4-BE49-F238E27FC236}">
                <a16:creationId xmlns:a16="http://schemas.microsoft.com/office/drawing/2014/main" id="{BA1F6DE7-7D8F-809C-6CDB-06313B460795}"/>
              </a:ext>
            </a:extLst>
          </p:cNvPr>
          <p:cNvSpPr txBox="1"/>
          <p:nvPr/>
        </p:nvSpPr>
        <p:spPr>
          <a:xfrm>
            <a:off x="2840736" y="4572000"/>
            <a:ext cx="6510528" cy="1723549"/>
          </a:xfrm>
          <a:prstGeom prst="rect">
            <a:avLst/>
          </a:prstGeom>
          <a:noFill/>
        </p:spPr>
        <p:txBody>
          <a:bodyPr wrap="square" rtlCol="0">
            <a:spAutoFit/>
          </a:bodyPr>
          <a:lstStyle/>
          <a:p>
            <a:pPr algn="ctr"/>
            <a:r>
              <a:rPr lang="en-US" sz="2400" dirty="0"/>
              <a:t>Walkthrough by </a:t>
            </a:r>
          </a:p>
          <a:p>
            <a:pPr algn="ctr"/>
            <a:r>
              <a:rPr lang="en-US" sz="5400" dirty="0"/>
              <a:t>Shaswata Saha</a:t>
            </a:r>
          </a:p>
          <a:p>
            <a:pPr algn="ctr"/>
            <a:r>
              <a:rPr lang="en-US" sz="2800" i="1" dirty="0">
                <a:solidFill>
                  <a:schemeClr val="accent3"/>
                </a:solidFill>
              </a:rPr>
              <a:t>shaswata.ssaha@gmail.com</a:t>
            </a:r>
            <a:endParaRPr lang="en-IN" sz="2800" i="1" dirty="0">
              <a:solidFill>
                <a:schemeClr val="accent3"/>
              </a:solidFill>
            </a:endParaRPr>
          </a:p>
        </p:txBody>
      </p:sp>
    </p:spTree>
    <p:extLst>
      <p:ext uri="{BB962C8B-B14F-4D97-AF65-F5344CB8AC3E}">
        <p14:creationId xmlns:p14="http://schemas.microsoft.com/office/powerpoint/2010/main" val="185854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6A0D2-E7AF-4F66-04E6-CB3243235335}"/>
              </a:ext>
            </a:extLst>
          </p:cNvPr>
          <p:cNvSpPr txBox="1"/>
          <p:nvPr/>
        </p:nvSpPr>
        <p:spPr>
          <a:xfrm>
            <a:off x="557784" y="329184"/>
            <a:ext cx="7434072" cy="769441"/>
          </a:xfrm>
          <a:prstGeom prst="rect">
            <a:avLst/>
          </a:prstGeom>
          <a:noFill/>
        </p:spPr>
        <p:txBody>
          <a:bodyPr wrap="square" rtlCol="0">
            <a:spAutoFit/>
          </a:bodyPr>
          <a:lstStyle/>
          <a:p>
            <a:r>
              <a:rPr lang="en-US" sz="4400" b="1" u="sng" dirty="0"/>
              <a:t>Topic</a:t>
            </a:r>
            <a:endParaRPr lang="en-IN" sz="4400" b="1" u="sng" dirty="0"/>
          </a:p>
        </p:txBody>
      </p:sp>
      <p:sp>
        <p:nvSpPr>
          <p:cNvPr id="3" name="TextBox 2">
            <a:extLst>
              <a:ext uri="{FF2B5EF4-FFF2-40B4-BE49-F238E27FC236}">
                <a16:creationId xmlns:a16="http://schemas.microsoft.com/office/drawing/2014/main" id="{4F77B234-2CD7-935F-F2D3-AF301FC689D0}"/>
              </a:ext>
            </a:extLst>
          </p:cNvPr>
          <p:cNvSpPr txBox="1"/>
          <p:nvPr/>
        </p:nvSpPr>
        <p:spPr>
          <a:xfrm>
            <a:off x="557784" y="2157984"/>
            <a:ext cx="10222992" cy="3108543"/>
          </a:xfrm>
          <a:prstGeom prst="rect">
            <a:avLst/>
          </a:prstGeom>
          <a:noFill/>
        </p:spPr>
        <p:txBody>
          <a:bodyPr wrap="square" rtlCol="0">
            <a:spAutoFit/>
          </a:bodyPr>
          <a:lstStyle/>
          <a:p>
            <a:r>
              <a:rPr lang="en-US" sz="3600" b="1" i="1" dirty="0"/>
              <a:t>Academic Life Tools</a:t>
            </a:r>
          </a:p>
          <a:p>
            <a:endParaRPr lang="en-US" sz="3200" b="1" dirty="0"/>
          </a:p>
          <a:p>
            <a:r>
              <a:rPr lang="en-US" sz="3200" dirty="0"/>
              <a:t>Focus on developing tools and software to help students and educators navigate academic life more effectively. This could include study aids, educational apps, or tools to help manage coursework and schedules.</a:t>
            </a:r>
          </a:p>
        </p:txBody>
      </p:sp>
      <p:pic>
        <p:nvPicPr>
          <p:cNvPr id="7" name="Picture 6">
            <a:extLst>
              <a:ext uri="{FF2B5EF4-FFF2-40B4-BE49-F238E27FC236}">
                <a16:creationId xmlns:a16="http://schemas.microsoft.com/office/drawing/2014/main" id="{14B4A397-AD74-A41D-D47F-FEEA83527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219" y="0"/>
            <a:ext cx="5486781" cy="3092820"/>
          </a:xfrm>
          <a:prstGeom prst="rect">
            <a:avLst/>
          </a:prstGeom>
        </p:spPr>
      </p:pic>
    </p:spTree>
    <p:extLst>
      <p:ext uri="{BB962C8B-B14F-4D97-AF65-F5344CB8AC3E}">
        <p14:creationId xmlns:p14="http://schemas.microsoft.com/office/powerpoint/2010/main" val="319843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6A0D2-E7AF-4F66-04E6-CB3243235335}"/>
              </a:ext>
            </a:extLst>
          </p:cNvPr>
          <p:cNvSpPr txBox="1"/>
          <p:nvPr/>
        </p:nvSpPr>
        <p:spPr>
          <a:xfrm>
            <a:off x="557784" y="329184"/>
            <a:ext cx="7434072" cy="769441"/>
          </a:xfrm>
          <a:prstGeom prst="rect">
            <a:avLst/>
          </a:prstGeom>
          <a:noFill/>
        </p:spPr>
        <p:txBody>
          <a:bodyPr wrap="square" rtlCol="0">
            <a:spAutoFit/>
          </a:bodyPr>
          <a:lstStyle/>
          <a:p>
            <a:r>
              <a:rPr lang="en-US" sz="4400" b="1" u="sng" dirty="0"/>
              <a:t>About the project</a:t>
            </a:r>
            <a:endParaRPr lang="en-IN" sz="4400" b="1" u="sng" dirty="0"/>
          </a:p>
        </p:txBody>
      </p:sp>
      <p:sp>
        <p:nvSpPr>
          <p:cNvPr id="3" name="TextBox 2">
            <a:extLst>
              <a:ext uri="{FF2B5EF4-FFF2-40B4-BE49-F238E27FC236}">
                <a16:creationId xmlns:a16="http://schemas.microsoft.com/office/drawing/2014/main" id="{2DA1D01B-564B-E196-8D4B-0A942E65243F}"/>
              </a:ext>
            </a:extLst>
          </p:cNvPr>
          <p:cNvSpPr txBox="1"/>
          <p:nvPr/>
        </p:nvSpPr>
        <p:spPr>
          <a:xfrm>
            <a:off x="694944" y="1581912"/>
            <a:ext cx="10076688" cy="4708981"/>
          </a:xfrm>
          <a:prstGeom prst="rect">
            <a:avLst/>
          </a:prstGeom>
          <a:noFill/>
        </p:spPr>
        <p:txBody>
          <a:bodyPr wrap="square" rtlCol="0">
            <a:spAutoFit/>
          </a:bodyPr>
          <a:lstStyle/>
          <a:p>
            <a:r>
              <a:rPr lang="en-US" sz="2000" dirty="0"/>
              <a:t>I have developed an app named </a:t>
            </a:r>
            <a:r>
              <a:rPr lang="en-US" sz="2000" b="1" dirty="0"/>
              <a:t>ACNS Learning </a:t>
            </a:r>
            <a:r>
              <a:rPr lang="en-US" sz="2000" dirty="0"/>
              <a:t>which provides the facilities of navigating academic lives more easily. I have also attached some demo videos and course work section of the website so that the website looks legitimate to the users.</a:t>
            </a:r>
          </a:p>
          <a:p>
            <a:endParaRPr lang="en-US" sz="2000" dirty="0"/>
          </a:p>
          <a:p>
            <a:r>
              <a:rPr lang="en-US" sz="2000" dirty="0"/>
              <a:t>Moreover the website will be updated to contain some of the very valuable course which would provide educational contents to the students, teachers as well as adults. This platform will also help manage time effectively of the students. In further updates, the website will contain a time monitoring feature and a break habit feature. Moreover it will also have a fitness care session for which the users will be given a break of 30 minutes after each 2hrs course as well as 1hr of project work. </a:t>
            </a:r>
          </a:p>
          <a:p>
            <a:endParaRPr lang="en-US" sz="2000" dirty="0"/>
          </a:p>
          <a:p>
            <a:r>
              <a:rPr lang="en-US" sz="2000" dirty="0"/>
              <a:t>This website is aimed to be a competitor of other learning platforms like LinkedIn and IBM Learn. To attract users the user would be provided a custom made certificate of completion and a badge score for every course he finishes. These scores can provide him a discount in any paid course he wants to purchase.</a:t>
            </a:r>
            <a:endParaRPr lang="en-IN" sz="2000" dirty="0"/>
          </a:p>
        </p:txBody>
      </p:sp>
    </p:spTree>
    <p:extLst>
      <p:ext uri="{BB962C8B-B14F-4D97-AF65-F5344CB8AC3E}">
        <p14:creationId xmlns:p14="http://schemas.microsoft.com/office/powerpoint/2010/main" val="131100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6A0D2-E7AF-4F66-04E6-CB3243235335}"/>
              </a:ext>
            </a:extLst>
          </p:cNvPr>
          <p:cNvSpPr txBox="1"/>
          <p:nvPr/>
        </p:nvSpPr>
        <p:spPr>
          <a:xfrm>
            <a:off x="456184" y="268224"/>
            <a:ext cx="7434072" cy="769441"/>
          </a:xfrm>
          <a:prstGeom prst="rect">
            <a:avLst/>
          </a:prstGeom>
          <a:noFill/>
        </p:spPr>
        <p:txBody>
          <a:bodyPr wrap="square" rtlCol="0">
            <a:spAutoFit/>
          </a:bodyPr>
          <a:lstStyle/>
          <a:p>
            <a:r>
              <a:rPr lang="en-US" sz="4400" b="1" u="sng" dirty="0"/>
              <a:t>ACNS- Learning</a:t>
            </a:r>
            <a:endParaRPr lang="en-IN" sz="4400" b="1" u="sng" dirty="0"/>
          </a:p>
        </p:txBody>
      </p:sp>
      <p:sp>
        <p:nvSpPr>
          <p:cNvPr id="3" name="TextBox 2">
            <a:extLst>
              <a:ext uri="{FF2B5EF4-FFF2-40B4-BE49-F238E27FC236}">
                <a16:creationId xmlns:a16="http://schemas.microsoft.com/office/drawing/2014/main" id="{8B67B863-C7E9-6787-7A9B-04B14E0D92DA}"/>
              </a:ext>
            </a:extLst>
          </p:cNvPr>
          <p:cNvSpPr txBox="1"/>
          <p:nvPr/>
        </p:nvSpPr>
        <p:spPr>
          <a:xfrm>
            <a:off x="456184" y="1037665"/>
            <a:ext cx="9482328" cy="923330"/>
          </a:xfrm>
          <a:prstGeom prst="rect">
            <a:avLst/>
          </a:prstGeom>
          <a:noFill/>
        </p:spPr>
        <p:txBody>
          <a:bodyPr wrap="square" rtlCol="0">
            <a:spAutoFit/>
          </a:bodyPr>
          <a:lstStyle/>
          <a:p>
            <a:r>
              <a:rPr lang="en-US" dirty="0"/>
              <a:t>This website has been created taking in mind the needs for every individual with a good UI and a ever guiding process. Here is the </a:t>
            </a:r>
            <a:r>
              <a:rPr lang="en-US" dirty="0">
                <a:hlinkClick r:id="rId2"/>
              </a:rPr>
              <a:t>link </a:t>
            </a:r>
            <a:r>
              <a:rPr lang="en-IN" b="0" dirty="0">
                <a:solidFill>
                  <a:srgbClr val="CCCCCC"/>
                </a:solidFill>
                <a:effectLst/>
                <a:latin typeface="Consolas" panose="020B0609020204030204" pitchFamily="49" charset="0"/>
                <a:hlinkClick r:id="rId2"/>
              </a:rPr>
              <a:t>→</a:t>
            </a:r>
            <a:endParaRPr lang="en-IN" b="0" dirty="0">
              <a:solidFill>
                <a:srgbClr val="CCCCCC"/>
              </a:solidFill>
              <a:effectLst/>
              <a:latin typeface="Consolas" panose="020B0609020204030204" pitchFamily="49" charset="0"/>
            </a:endParaRPr>
          </a:p>
          <a:p>
            <a:endParaRPr lang="en-IN" dirty="0"/>
          </a:p>
        </p:txBody>
      </p:sp>
      <p:pic>
        <p:nvPicPr>
          <p:cNvPr id="7" name="Picture 6">
            <a:extLst>
              <a:ext uri="{FF2B5EF4-FFF2-40B4-BE49-F238E27FC236}">
                <a16:creationId xmlns:a16="http://schemas.microsoft.com/office/drawing/2014/main" id="{3BDACE82-530A-2360-0BFD-BFF923DEC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444" y="1960995"/>
            <a:ext cx="9659112" cy="4713848"/>
          </a:xfrm>
          <a:prstGeom prst="rect">
            <a:avLst/>
          </a:prstGeom>
        </p:spPr>
      </p:pic>
    </p:spTree>
    <p:extLst>
      <p:ext uri="{BB962C8B-B14F-4D97-AF65-F5344CB8AC3E}">
        <p14:creationId xmlns:p14="http://schemas.microsoft.com/office/powerpoint/2010/main" val="29833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54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6A0D2-E7AF-4F66-04E6-CB3243235335}"/>
              </a:ext>
            </a:extLst>
          </p:cNvPr>
          <p:cNvSpPr txBox="1"/>
          <p:nvPr/>
        </p:nvSpPr>
        <p:spPr>
          <a:xfrm>
            <a:off x="557784" y="329184"/>
            <a:ext cx="7434072" cy="769441"/>
          </a:xfrm>
          <a:prstGeom prst="rect">
            <a:avLst/>
          </a:prstGeom>
          <a:noFill/>
        </p:spPr>
        <p:txBody>
          <a:bodyPr wrap="square" rtlCol="0">
            <a:spAutoFit/>
          </a:bodyPr>
          <a:lstStyle/>
          <a:p>
            <a:r>
              <a:rPr lang="en-US" sz="4400" b="1" u="sng" dirty="0"/>
              <a:t>Topic</a:t>
            </a:r>
            <a:endParaRPr lang="en-IN" sz="4400" b="1" u="sng" dirty="0"/>
          </a:p>
        </p:txBody>
      </p:sp>
    </p:spTree>
    <p:extLst>
      <p:ext uri="{BB962C8B-B14F-4D97-AF65-F5344CB8AC3E}">
        <p14:creationId xmlns:p14="http://schemas.microsoft.com/office/powerpoint/2010/main" val="2903179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44</TotalTime>
  <Words>277</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Consolas</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Shaswata Saha</dc:creator>
  <cp:lastModifiedBy>Shaswata Saha</cp:lastModifiedBy>
  <cp:revision>3</cp:revision>
  <dcterms:created xsi:type="dcterms:W3CDTF">2023-07-15T09:24:23Z</dcterms:created>
  <dcterms:modified xsi:type="dcterms:W3CDTF">2023-07-15T11:52:21Z</dcterms:modified>
</cp:coreProperties>
</file>