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63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2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5191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611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9391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122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441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69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92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52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93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17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97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45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99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11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567FF-5FC6-44B1-B509-8955990E2FD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775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A34F5-10EF-8C9C-7831-FAD0CF3DC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2637" y="2236307"/>
            <a:ext cx="3447289" cy="990337"/>
          </a:xfrm>
        </p:spPr>
        <p:txBody>
          <a:bodyPr>
            <a:noAutofit/>
          </a:bodyPr>
          <a:lstStyle/>
          <a:p>
            <a:pPr algn="l"/>
            <a:r>
              <a:rPr lang="en-US" sz="66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T</a:t>
            </a:r>
            <a:r>
              <a:rPr lang="en-US" sz="6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ECH</a:t>
            </a:r>
            <a:endParaRPr lang="en-IN" sz="6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BF3F4-FB8C-E427-666C-0FA1CB4F7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315" y="403743"/>
            <a:ext cx="2609088" cy="407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340289-E4D5-C747-3639-10501F9F1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137" y="89664"/>
            <a:ext cx="993648" cy="9903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630932D-9DEF-DBFA-A8CC-6D4D6B9103D3}"/>
              </a:ext>
            </a:extLst>
          </p:cNvPr>
          <p:cNvSpPr txBox="1">
            <a:spLocks/>
          </p:cNvSpPr>
          <p:nvPr/>
        </p:nvSpPr>
        <p:spPr>
          <a:xfrm>
            <a:off x="4728836" y="3167208"/>
            <a:ext cx="3371090" cy="6902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HREADS</a:t>
            </a:r>
            <a:endParaRPr lang="en-IN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C4E99-9B1C-E64C-9B5D-19F6805E64CE}"/>
              </a:ext>
            </a:extLst>
          </p:cNvPr>
          <p:cNvCxnSpPr>
            <a:cxnSpLocks/>
          </p:cNvCxnSpPr>
          <p:nvPr/>
        </p:nvCxnSpPr>
        <p:spPr>
          <a:xfrm>
            <a:off x="4478901" y="2394540"/>
            <a:ext cx="0" cy="1321308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748B687-3554-3F1F-B5C1-B9FFDC7A4931}"/>
              </a:ext>
            </a:extLst>
          </p:cNvPr>
          <p:cNvSpPr txBox="1"/>
          <p:nvPr/>
        </p:nvSpPr>
        <p:spPr>
          <a:xfrm>
            <a:off x="2927469" y="3857493"/>
            <a:ext cx="563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STEP TOWARDS SUSTAINABLE  FABRICATION!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6F5909-F429-C487-3987-D8F3B71298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057" y="2537589"/>
            <a:ext cx="1295238" cy="10285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97BB7C8-5C4F-294D-DA46-2AED4178DE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154" y="152265"/>
            <a:ext cx="2134150" cy="91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8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841248" y="365760"/>
            <a:ext cx="3895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tx2"/>
                </a:solidFill>
              </a:rPr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242F2F-0090-9001-5702-B7DC29CC7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730" y="0"/>
            <a:ext cx="2083419" cy="88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638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</TotalTime>
  <Words>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Bookman Old Style</vt:lpstr>
      <vt:lpstr>Trebuchet MS</vt:lpstr>
      <vt:lpstr>Wingdings 3</vt:lpstr>
      <vt:lpstr>Facet</vt:lpstr>
      <vt:lpstr>TECH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</dc:title>
  <dc:creator>shaswata.ssaha@outlook.com</dc:creator>
  <cp:lastModifiedBy>shaswata.ssaha@outlook.com</cp:lastModifiedBy>
  <cp:revision>2</cp:revision>
  <dcterms:created xsi:type="dcterms:W3CDTF">2023-01-12T03:35:32Z</dcterms:created>
  <dcterms:modified xsi:type="dcterms:W3CDTF">2023-01-12T08:31:44Z</dcterms:modified>
</cp:coreProperties>
</file>