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6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58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3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7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3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71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1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1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1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816" y="2228351"/>
            <a:ext cx="5675376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72" y="432398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96" y="141065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5385816" y="3136479"/>
            <a:ext cx="6559296" cy="990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/>
          <p:nvPr/>
        </p:nvCxnSpPr>
        <p:spPr>
          <a:xfrm>
            <a:off x="5212080" y="2386584"/>
            <a:ext cx="0" cy="15453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51B0F-7812-683C-1AEF-B67ADD31C8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t="12426" r="12266" b="14116"/>
          <a:stretch/>
        </p:blipFill>
        <p:spPr>
          <a:xfrm>
            <a:off x="3419856" y="2386584"/>
            <a:ext cx="1545337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Tw Cen MT</vt:lpstr>
      <vt:lpstr>Droplet</vt:lpstr>
      <vt:lpstr>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1</cp:revision>
  <dcterms:created xsi:type="dcterms:W3CDTF">2023-01-12T03:35:32Z</dcterms:created>
  <dcterms:modified xsi:type="dcterms:W3CDTF">2023-01-12T03:51:28Z</dcterms:modified>
</cp:coreProperties>
</file>