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9D20-80B6-4924-999B-F50093D00BAB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C2E8F-B4DA-456A-8313-3DF855DF2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C2E8F-B4DA-456A-8313-3DF855DF2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3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19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1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39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2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4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5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7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4B2309-F2F2-1C4B-B939-B5068D7D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512" y="2601876"/>
            <a:ext cx="3447289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24" y="542271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31" y="189102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4997711" y="3532777"/>
            <a:ext cx="3371090" cy="690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>
            <a:cxnSpLocks/>
          </p:cNvCxnSpPr>
          <p:nvPr/>
        </p:nvCxnSpPr>
        <p:spPr>
          <a:xfrm>
            <a:off x="4747776" y="2760109"/>
            <a:ext cx="0" cy="132130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48B687-3554-3F1F-B5C1-B9FFDC7A4931}"/>
              </a:ext>
            </a:extLst>
          </p:cNvPr>
          <p:cNvSpPr txBox="1"/>
          <p:nvPr/>
        </p:nvSpPr>
        <p:spPr>
          <a:xfrm>
            <a:off x="3388369" y="4132101"/>
            <a:ext cx="47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 TOWARDS DIGITAL FABRICATION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6F5909-F429-C487-3987-D8F3B7129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1" y="2906477"/>
            <a:ext cx="1295238" cy="10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50158-1A29-B01D-0037-046F75E6C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54" y="132893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203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</a:rPr>
              <a:t>OUR 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307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</a:rPr>
              <a:t>OUR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C9B19-3931-14B9-0BD9-D841F70D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5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9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</a:t>
            </a:r>
            <a:r>
              <a:rPr lang="en-IN" sz="2800" u="sng" dirty="0">
                <a:solidFill>
                  <a:schemeClr val="tx2"/>
                </a:solidFill>
              </a:rPr>
              <a:t>INANCE &amp; ACCOUNTING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26916-085F-AA32-8E4F-6E2C1145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82" y="50396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SALES &amp; MARKETING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WHY US?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44B5-8E1A-2B9D-7150-07AD8533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6" y="-58431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FUTURE VISIONS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184C57"/>
      </a:dk1>
      <a:lt1>
        <a:srgbClr val="A8BFC5"/>
      </a:lt1>
      <a:dk2>
        <a:srgbClr val="005F75"/>
      </a:dk2>
      <a:lt2>
        <a:srgbClr val="FBFD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30</Words>
  <Application>Microsoft Office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Trebuchet MS</vt:lpstr>
      <vt:lpstr>Wingdings 3</vt:lpstr>
      <vt:lpstr>Facet</vt:lpstr>
      <vt:lpstr>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shaswata.ssaha@outlook.com</cp:lastModifiedBy>
  <cp:revision>9</cp:revision>
  <dcterms:created xsi:type="dcterms:W3CDTF">2023-01-12T03:35:32Z</dcterms:created>
  <dcterms:modified xsi:type="dcterms:W3CDTF">2023-01-14T09:24:11Z</dcterms:modified>
</cp:coreProperties>
</file>