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637" y="2236307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15" y="403743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37" y="89664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728836" y="3167208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478901" y="2394540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2927469" y="3857493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 FABRICATION!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57" y="2537589"/>
            <a:ext cx="1295238" cy="1028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C48AEF-D8A3-03BB-0DA5-731159367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01" y="89664"/>
            <a:ext cx="2609088" cy="11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203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307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</a:t>
            </a:r>
            <a:r>
              <a:rPr lang="en-IN" sz="2800" u="sng" dirty="0">
                <a:solidFill>
                  <a:schemeClr val="tx2"/>
                </a:solidFill>
              </a:rPr>
              <a:t>INANCE &amp; ACCOUNTING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SALES &amp; MARKETING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BBFA-132F-C687-AD2A-1557B5C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5" y="70366"/>
            <a:ext cx="2609088" cy="1114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Trebuchet MS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4</cp:revision>
  <dcterms:created xsi:type="dcterms:W3CDTF">2023-01-12T03:35:32Z</dcterms:created>
  <dcterms:modified xsi:type="dcterms:W3CDTF">2023-01-14T05:20:59Z</dcterms:modified>
</cp:coreProperties>
</file>