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58" r:id="rId6"/>
    <p:sldId id="260" r:id="rId7"/>
    <p:sldId id="259" r:id="rId8"/>
    <p:sldId id="269" r:id="rId9"/>
    <p:sldId id="266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38B7DD-A11B-4217-90E9-6BE089FABA2B}">
          <p14:sldIdLst>
            <p14:sldId id="256"/>
            <p14:sldId id="257"/>
            <p14:sldId id="267"/>
            <p14:sldId id="264"/>
            <p14:sldId id="258"/>
            <p14:sldId id="260"/>
            <p14:sldId id="259"/>
            <p14:sldId id="269"/>
            <p14:sldId id="266"/>
            <p14:sldId id="26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7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64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5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7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7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EMPLOYMENT SCOPES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1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5BDF0-1AEE-E24F-0C1D-DF8FBC03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3" y="3027451"/>
            <a:ext cx="8217110" cy="3511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3586" y="484631"/>
            <a:ext cx="589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in Today’s Textile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4"/>
            <a:ext cx="9098974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fact, fashion is world’s second-most pollution industry.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exactly is 3D Printing?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5"/>
            <a:ext cx="5029588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3-D printing technology is considered as one of the most emerging and significant technology of the upcoming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accessories, build prototypes and manufacturing tools , boost towards sustainability efforts and expand customization options.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Moreover, it can reduce </a:t>
            </a:r>
            <a:r>
              <a:rPr lang="en-US" dirty="0" err="1"/>
              <a:t>labour</a:t>
            </a:r>
            <a:r>
              <a:rPr lang="en-US" dirty="0"/>
              <a:t> costs and increase efficiency in production of better and sustainable fabrics to the population.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F810F-1451-5132-BCCB-4A23CCDC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39" y="1382622"/>
            <a:ext cx="4315836" cy="247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E38E1-35FD-AEE4-FA29-19BD1BCCF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49" y="4142449"/>
            <a:ext cx="4408818" cy="2479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3725A-2B34-AFAC-F190-B7E58A2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0" y="1759974"/>
            <a:ext cx="6526683" cy="4130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27000">
              <a:schemeClr val="accent1">
                <a:alpha val="25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0299" y="415771"/>
            <a:ext cx="425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 AND VISIONS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632596" y="1298449"/>
            <a:ext cx="49510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What we aspire to do?</a:t>
            </a:r>
          </a:p>
          <a:p>
            <a:endParaRPr lang="en-US" dirty="0"/>
          </a:p>
          <a:p>
            <a:r>
              <a:rPr lang="en-US" dirty="0"/>
              <a:t>We are revolutionizing the fashion industry by making clothes that are not only unique but also highly creative. These clothes have great opportunities for personalization/customization and the material used to prepare these clothes are quite affordable, sustainable and eco-friendly.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E805A-507D-1574-784D-E0894D4AC5E5}"/>
              </a:ext>
            </a:extLst>
          </p:cNvPr>
          <p:cNvSpPr txBox="1"/>
          <p:nvPr/>
        </p:nvSpPr>
        <p:spPr>
          <a:xfrm>
            <a:off x="632596" y="4468548"/>
            <a:ext cx="405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we should do it?</a:t>
            </a:r>
          </a:p>
          <a:p>
            <a:endParaRPr lang="en-US" dirty="0"/>
          </a:p>
          <a:p>
            <a:r>
              <a:rPr lang="en-US" dirty="0"/>
              <a:t>Using the above mentioned efficient fabrication system we can make better products as the 3D printing technology allows us to do 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D5785-6856-F2D1-00BA-E0CF7D571F75}"/>
              </a:ext>
            </a:extLst>
          </p:cNvPr>
          <p:cNvSpPr txBox="1"/>
          <p:nvPr/>
        </p:nvSpPr>
        <p:spPr>
          <a:xfrm>
            <a:off x="724035" y="1366897"/>
            <a:ext cx="6380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we do it?</a:t>
            </a:r>
          </a:p>
          <a:p>
            <a:endParaRPr lang="en-US" dirty="0"/>
          </a:p>
          <a:p>
            <a:pPr algn="just"/>
            <a:r>
              <a:rPr lang="en-US" dirty="0"/>
              <a:t>To keep up with the technical drive and to solve a lot of problems our textile industry is facing these years like </a:t>
            </a:r>
            <a:r>
              <a:rPr lang="en-US" dirty="0" err="1"/>
              <a:t>labour</a:t>
            </a:r>
            <a:r>
              <a:rPr lang="en-US" dirty="0"/>
              <a:t> and lack of technical efficiency, we decided to solve this problem our way like this.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C1CDC-B22F-4CFB-1548-E7E5B2BD38C3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Continued…</a:t>
            </a:r>
            <a:endParaRPr lang="en-IN" sz="28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28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HOW DOES OUR SYSTEM WORK?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45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OUR FINANCIAL STRATEGY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916345"/>
            <a:ext cx="3376017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  <a:endParaRPr lang="en-IN" sz="1800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Selling the clothes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Subscriptions for exclusive designs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Using recycled filaments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901C7-7FB7-318A-B72E-0D1CA370D79E}"/>
              </a:ext>
            </a:extLst>
          </p:cNvPr>
          <p:cNvSpPr txBox="1"/>
          <p:nvPr/>
        </p:nvSpPr>
        <p:spPr>
          <a:xfrm>
            <a:off x="7473880" y="1323618"/>
            <a:ext cx="3376017" cy="284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endParaRPr lang="en-IN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3D printers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Manufacturing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Delivery variable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Operational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Filaments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089A9A-28CE-DB0C-BBCF-31AFFF9E5210}"/>
              </a:ext>
            </a:extLst>
          </p:cNvPr>
          <p:cNvSpPr/>
          <p:nvPr/>
        </p:nvSpPr>
        <p:spPr>
          <a:xfrm>
            <a:off x="4100052" y="1916344"/>
            <a:ext cx="3087329" cy="166359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3E7B55-DF58-D797-2346-E42BFC710463}"/>
              </a:ext>
            </a:extLst>
          </p:cNvPr>
          <p:cNvSpPr/>
          <p:nvPr/>
        </p:nvSpPr>
        <p:spPr>
          <a:xfrm rot="5400000">
            <a:off x="4258075" y="2669971"/>
            <a:ext cx="2258449" cy="166359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F6DB6-F715-2F6A-A758-F5B0FCBF56B4}"/>
              </a:ext>
            </a:extLst>
          </p:cNvPr>
          <p:cNvSpPr txBox="1"/>
          <p:nvPr/>
        </p:nvSpPr>
        <p:spPr>
          <a:xfrm>
            <a:off x="4122201" y="2563476"/>
            <a:ext cx="97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06DA6-9577-8D6B-318F-C6A19168BA20}"/>
              </a:ext>
            </a:extLst>
          </p:cNvPr>
          <p:cNvSpPr txBox="1"/>
          <p:nvPr/>
        </p:nvSpPr>
        <p:spPr>
          <a:xfrm>
            <a:off x="4714569" y="4638035"/>
            <a:ext cx="14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Net Profit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A54AE-DF87-BEAE-01E1-526354304AF5}"/>
              </a:ext>
            </a:extLst>
          </p:cNvPr>
          <p:cNvSpPr txBox="1"/>
          <p:nvPr/>
        </p:nvSpPr>
        <p:spPr>
          <a:xfrm>
            <a:off x="5879691" y="2563476"/>
            <a:ext cx="11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ACF2A-C88C-4EBC-4BD5-F179F90E0B48}"/>
              </a:ext>
            </a:extLst>
          </p:cNvPr>
          <p:cNvSpPr txBox="1"/>
          <p:nvPr/>
        </p:nvSpPr>
        <p:spPr>
          <a:xfrm>
            <a:off x="884903" y="5329609"/>
            <a:ext cx="7973962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supply chain is responsive, which prevents over production and consumes less storage.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as responsive as required, as efficient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OUR MARKETING STRATEGY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22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Target Audience:</a:t>
            </a:r>
            <a:endParaRPr lang="en-IN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16 – 28 years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Film Industry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Fashion Shoes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Influencers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Audience (Middle &amp; Upper-middle class)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Continued…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373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Strategy for marketing:</a:t>
            </a:r>
            <a:endParaRPr lang="en-IN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Exclusive previews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Showcasing as a sustainable and durable product through memes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Google and Facebook ads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Social Media posts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Virtual events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Introductory offers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Building a premium brank look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Giving credits to customer when we will collect the sold clothes, which they can use to buy new ones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Doing a social media event where we will take designs and choose top 3 and send the clothes with their design back to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431</Words>
  <Application>Microsoft Office PowerPoint</Application>
  <PresentationFormat>Widescreen</PresentationFormat>
  <Paragraphs>66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Symbol</vt:lpstr>
      <vt:lpstr>Trebuchet MS</vt:lpstr>
      <vt:lpstr>Trebuchet MS (Body)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Saptak Manna</cp:lastModifiedBy>
  <cp:revision>17</cp:revision>
  <dcterms:created xsi:type="dcterms:W3CDTF">2023-01-12T03:35:32Z</dcterms:created>
  <dcterms:modified xsi:type="dcterms:W3CDTF">2023-01-16T05:16:01Z</dcterms:modified>
</cp:coreProperties>
</file>