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9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1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3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1" y="2906477"/>
            <a:ext cx="1295238" cy="1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5C9F1-DC3E-99E9-7949-FC1E5600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7" y="3998864"/>
            <a:ext cx="5899673" cy="25208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exactly is 3D Printing?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5"/>
            <a:ext cx="5029588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 we all know, today’s apparel industry is not sustainable. Each stage of it’s value chain is harmful to both people and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fact, fashion is world’s second-most pollution industry.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CAB30-D2F4-A73B-275E-A74FFD403B71}"/>
              </a:ext>
            </a:extLst>
          </p:cNvPr>
          <p:cNvSpPr txBox="1"/>
          <p:nvPr/>
        </p:nvSpPr>
        <p:spPr>
          <a:xfrm>
            <a:off x="5372272" y="3712883"/>
            <a:ext cx="6087741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3-D printing technology is considered as one of the most emerging and significant technology of the upcoming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can use 3D printing technology in fashion to design accessories, build prototypes and manufacturing tools , boost towards sustainability efforts and expand customization options.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F810F-1451-5132-BCCB-4A23CCDCB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15" y="1271497"/>
            <a:ext cx="3999864" cy="22983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1502F9-9F57-C27E-AF1F-1798028D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32" y="1390157"/>
            <a:ext cx="7249218" cy="407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336750" y="1102754"/>
            <a:ext cx="6335133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3D printing technology is considered as one of the most emerging and significant technology of the forth industrial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can use 3D printing technology in fashion to design accessories build prototypes and manufacturing tools, boost towards sustainability efforts and expand customization options.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Moreover, it can reduce </a:t>
            </a:r>
            <a:r>
              <a:rPr lang="en-US" dirty="0" err="1"/>
              <a:t>labour</a:t>
            </a:r>
            <a:r>
              <a:rPr lang="en-US" dirty="0"/>
              <a:t> costs and increase efficiency in production of better and sustainable fabrics to the population.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Therefore we can harness this new technology to our fullest and can gain benefits out of this.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3725A-2B34-AFAC-F190-B7E58A2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72" y="1462212"/>
            <a:ext cx="6997132" cy="44287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27000">
              <a:schemeClr val="accent1">
                <a:alpha val="25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0299" y="415771"/>
            <a:ext cx="425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GOALS AND VISIONS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632596" y="1298449"/>
            <a:ext cx="49510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What we aspire to do?</a:t>
            </a:r>
          </a:p>
          <a:p>
            <a:endParaRPr lang="en-US" dirty="0"/>
          </a:p>
          <a:p>
            <a:r>
              <a:rPr lang="en-US" dirty="0"/>
              <a:t>We are revolutionizing the fashion industry by making clothes that are not only unique but also highly creative. These clothes have great opportunities for personalization/customization and the material used to prepare these clothes are quite affordable, sustainable and eco-friendly.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E805A-507D-1574-784D-E0894D4AC5E5}"/>
              </a:ext>
            </a:extLst>
          </p:cNvPr>
          <p:cNvSpPr txBox="1"/>
          <p:nvPr/>
        </p:nvSpPr>
        <p:spPr>
          <a:xfrm>
            <a:off x="632596" y="4468548"/>
            <a:ext cx="4056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we should do it?</a:t>
            </a:r>
          </a:p>
          <a:p>
            <a:endParaRPr lang="en-US" dirty="0"/>
          </a:p>
          <a:p>
            <a:r>
              <a:rPr lang="en-US" dirty="0"/>
              <a:t>Using the above mentioned efficient fabrication system we can make better products as the 3D printing technology allows us to do 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D5785-6856-F2D1-00BA-E0CF7D571F75}"/>
              </a:ext>
            </a:extLst>
          </p:cNvPr>
          <p:cNvSpPr txBox="1"/>
          <p:nvPr/>
        </p:nvSpPr>
        <p:spPr>
          <a:xfrm>
            <a:off x="958861" y="1366897"/>
            <a:ext cx="6380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Why we do it?</a:t>
            </a:r>
          </a:p>
          <a:p>
            <a:endParaRPr lang="en-US" dirty="0"/>
          </a:p>
          <a:p>
            <a:r>
              <a:rPr lang="en-US" dirty="0"/>
              <a:t>To keep up with the technical drive and to solve a lot of problems our textile industry is facing these years like </a:t>
            </a:r>
            <a:r>
              <a:rPr lang="en-US" dirty="0" err="1"/>
              <a:t>labour</a:t>
            </a:r>
            <a:r>
              <a:rPr lang="en-US" dirty="0"/>
              <a:t> and lack of technical efficiency, we decided to solve this problem our way like this.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</a:t>
            </a:r>
            <a:r>
              <a:rPr lang="en-IN" sz="2800" u="sng" dirty="0">
                <a:solidFill>
                  <a:schemeClr val="tx2"/>
                </a:solidFill>
              </a:rPr>
              <a:t>INANCE &amp; ACCOUNTING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SALES &amp; MARKETING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184C57"/>
      </a:dk1>
      <a:lt1>
        <a:srgbClr val="A8BFC5"/>
      </a:lt1>
      <a:dk2>
        <a:srgbClr val="005F75"/>
      </a:dk2>
      <a:lt2>
        <a:srgbClr val="FBFD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333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13</cp:revision>
  <dcterms:created xsi:type="dcterms:W3CDTF">2023-01-12T03:35:32Z</dcterms:created>
  <dcterms:modified xsi:type="dcterms:W3CDTF">2023-01-15T17:35:05Z</dcterms:modified>
</cp:coreProperties>
</file>