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EA94FBC-D007-4CDC-A145-4F3FB879C5CE}" type="datetimeFigureOut">
              <a:rPr lang="en-IN" smtClean="0"/>
              <a:t>29-05-2023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37642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94FBC-D007-4CDC-A145-4F3FB879C5CE}"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377842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A94FBC-D007-4CDC-A145-4F3FB879C5CE}" type="datetimeFigureOut">
              <a:rPr lang="en-IN" smtClean="0"/>
              <a:t>29-05-2023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55295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A94FBC-D007-4CDC-A145-4F3FB879C5CE}" type="datetimeFigureOut">
              <a:rPr lang="en-IN" smtClean="0"/>
              <a:t>29-05-2023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8BD4F2C-6242-45C0-BF29-942192A85E9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0768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EA94FBC-D007-4CDC-A145-4F3FB879C5CE}" type="datetimeFigureOut">
              <a:rPr lang="en-IN" smtClean="0"/>
              <a:t>29-05-2023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3030516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A94FBC-D007-4CDC-A145-4F3FB879C5CE}" type="datetimeFigureOut">
              <a:rPr lang="en-IN" smtClean="0"/>
              <a:t>29-05-2023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2220162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A94FBC-D007-4CDC-A145-4F3FB879C5CE}" type="datetimeFigureOut">
              <a:rPr lang="en-IN" smtClean="0"/>
              <a:t>29-05-2023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2596400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94FBC-D007-4CDC-A145-4F3FB879C5CE}"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4172462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EA94FBC-D007-4CDC-A145-4F3FB879C5CE}" type="datetimeFigureOut">
              <a:rPr lang="en-IN" smtClean="0"/>
              <a:t>29-05-2023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64790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94FBC-D007-4CDC-A145-4F3FB879C5CE}"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396901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A94FBC-D007-4CDC-A145-4F3FB879C5CE}" type="datetimeFigureOut">
              <a:rPr lang="en-IN" smtClean="0"/>
              <a:t>29-05-2023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141210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94FBC-D007-4CDC-A145-4F3FB879C5CE}"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194263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A94FBC-D007-4CDC-A145-4F3FB879C5CE}" type="datetimeFigureOut">
              <a:rPr lang="en-IN" smtClean="0"/>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101421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A94FBC-D007-4CDC-A145-4F3FB879C5CE}" type="datetimeFigureOut">
              <a:rPr lang="en-IN" smtClean="0"/>
              <a:t>29-05-2023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88857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94FBC-D007-4CDC-A145-4F3FB879C5CE}" type="datetimeFigureOut">
              <a:rPr lang="en-IN" smtClean="0"/>
              <a:t>29-05-2023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43795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94FBC-D007-4CDC-A145-4F3FB879C5CE}"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275540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94FBC-D007-4CDC-A145-4F3FB879C5CE}"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D4F2C-6242-45C0-BF29-942192A85E98}" type="slidenum">
              <a:rPr lang="en-IN" smtClean="0"/>
              <a:t>‹#›</a:t>
            </a:fld>
            <a:endParaRPr lang="en-IN"/>
          </a:p>
        </p:txBody>
      </p:sp>
    </p:spTree>
    <p:extLst>
      <p:ext uri="{BB962C8B-B14F-4D97-AF65-F5344CB8AC3E}">
        <p14:creationId xmlns:p14="http://schemas.microsoft.com/office/powerpoint/2010/main" val="100987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A94FBC-D007-4CDC-A145-4F3FB879C5CE}" type="datetimeFigureOut">
              <a:rPr lang="en-IN" smtClean="0"/>
              <a:t>29-05-2023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BD4F2C-6242-45C0-BF29-942192A85E98}" type="slidenum">
              <a:rPr lang="en-IN" smtClean="0"/>
              <a:t>‹#›</a:t>
            </a:fld>
            <a:endParaRPr lang="en-IN"/>
          </a:p>
        </p:txBody>
      </p:sp>
    </p:spTree>
    <p:extLst>
      <p:ext uri="{BB962C8B-B14F-4D97-AF65-F5344CB8AC3E}">
        <p14:creationId xmlns:p14="http://schemas.microsoft.com/office/powerpoint/2010/main" val="12806490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AF45C9-9FF5-A8CF-7F0A-371EB30B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pic>
        <p:nvPicPr>
          <p:cNvPr id="4" name="Graphic 3">
            <a:extLst>
              <a:ext uri="{FF2B5EF4-FFF2-40B4-BE49-F238E27FC236}">
                <a16:creationId xmlns:a16="http://schemas.microsoft.com/office/drawing/2014/main" id="{15B73367-16C3-B39F-8392-D5B2B34685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1202" y="201739"/>
            <a:ext cx="4123595" cy="804101"/>
          </a:xfrm>
          <a:prstGeom prst="rect">
            <a:avLst/>
          </a:prstGeom>
        </p:spPr>
      </p:pic>
      <p:sp>
        <p:nvSpPr>
          <p:cNvPr id="5" name="TextBox 4">
            <a:extLst>
              <a:ext uri="{FF2B5EF4-FFF2-40B4-BE49-F238E27FC236}">
                <a16:creationId xmlns:a16="http://schemas.microsoft.com/office/drawing/2014/main" id="{9914A6A3-587C-2C37-7DAE-003A24F8692A}"/>
              </a:ext>
            </a:extLst>
          </p:cNvPr>
          <p:cNvSpPr txBox="1"/>
          <p:nvPr/>
        </p:nvSpPr>
        <p:spPr>
          <a:xfrm>
            <a:off x="621792" y="2936778"/>
            <a:ext cx="4169664" cy="1692771"/>
          </a:xfrm>
          <a:prstGeom prst="rect">
            <a:avLst/>
          </a:prstGeom>
          <a:noFill/>
        </p:spPr>
        <p:txBody>
          <a:bodyPr wrap="square" rtlCol="0">
            <a:spAutoFit/>
          </a:bodyPr>
          <a:lstStyle/>
          <a:p>
            <a:pPr algn="ctr"/>
            <a:r>
              <a:rPr lang="en-US" sz="3200" dirty="0">
                <a:solidFill>
                  <a:schemeClr val="tx1">
                    <a:lumMod val="95000"/>
                  </a:schemeClr>
                </a:solidFill>
              </a:rPr>
              <a:t>Walkthrough </a:t>
            </a:r>
          </a:p>
          <a:p>
            <a:pPr algn="ctr"/>
            <a:r>
              <a:rPr lang="en-US" sz="3200" dirty="0">
                <a:solidFill>
                  <a:schemeClr val="tx1">
                    <a:lumMod val="95000"/>
                  </a:schemeClr>
                </a:solidFill>
              </a:rPr>
              <a:t>By </a:t>
            </a:r>
          </a:p>
          <a:p>
            <a:pPr algn="ctr"/>
            <a:r>
              <a:rPr lang="en-US" sz="4000" b="1" dirty="0">
                <a:solidFill>
                  <a:schemeClr val="tx1">
                    <a:lumMod val="95000"/>
                  </a:schemeClr>
                </a:solidFill>
              </a:rPr>
              <a:t>Shaswata Saha</a:t>
            </a:r>
            <a:endParaRPr lang="en-IN" sz="4000" b="1" dirty="0">
              <a:solidFill>
                <a:schemeClr val="tx1">
                  <a:lumMod val="95000"/>
                </a:schemeClr>
              </a:solidFill>
            </a:endParaRPr>
          </a:p>
        </p:txBody>
      </p:sp>
    </p:spTree>
    <p:extLst>
      <p:ext uri="{BB962C8B-B14F-4D97-AF65-F5344CB8AC3E}">
        <p14:creationId xmlns:p14="http://schemas.microsoft.com/office/powerpoint/2010/main" val="206506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32E3F-B311-AC6F-C8BD-5E605409FC4A}"/>
              </a:ext>
            </a:extLst>
          </p:cNvPr>
          <p:cNvSpPr txBox="1"/>
          <p:nvPr/>
        </p:nvSpPr>
        <p:spPr>
          <a:xfrm>
            <a:off x="1554480" y="2951946"/>
            <a:ext cx="9299448" cy="1446550"/>
          </a:xfrm>
          <a:prstGeom prst="rect">
            <a:avLst/>
          </a:prstGeom>
          <a:noFill/>
        </p:spPr>
        <p:txBody>
          <a:bodyPr wrap="square">
            <a:spAutoFit/>
          </a:bodyPr>
          <a:lstStyle/>
          <a:p>
            <a:pPr algn="just" rtl="0">
              <a:spcBef>
                <a:spcPts val="0"/>
              </a:spcBef>
              <a:spcAft>
                <a:spcPts val="0"/>
              </a:spcAft>
            </a:pPr>
            <a:r>
              <a:rPr lang="en-US" sz="4400" b="1" i="0" u="sng" strike="noStrike" dirty="0">
                <a:solidFill>
                  <a:schemeClr val="tx1">
                    <a:lumMod val="95000"/>
                  </a:schemeClr>
                </a:solidFill>
                <a:effectLst/>
              </a:rPr>
              <a:t>Theme</a:t>
            </a:r>
            <a:r>
              <a:rPr lang="en-US" sz="4400" b="1" i="0" u="none" strike="noStrike" dirty="0">
                <a:solidFill>
                  <a:schemeClr val="tx1">
                    <a:lumMod val="95000"/>
                  </a:schemeClr>
                </a:solidFill>
                <a:effectLst/>
              </a:rPr>
              <a:t>: Empowering the Future Generation through Education</a:t>
            </a:r>
            <a:endParaRPr lang="en-US" sz="4400" dirty="0">
              <a:solidFill>
                <a:schemeClr val="tx1">
                  <a:lumMod val="95000"/>
                </a:schemeClr>
              </a:solidFill>
              <a:effectLst/>
            </a:endParaRPr>
          </a:p>
        </p:txBody>
      </p:sp>
    </p:spTree>
    <p:extLst>
      <p:ext uri="{BB962C8B-B14F-4D97-AF65-F5344CB8AC3E}">
        <p14:creationId xmlns:p14="http://schemas.microsoft.com/office/powerpoint/2010/main" val="62428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3064F-BD15-A6CD-BE28-1678525F527E}"/>
              </a:ext>
            </a:extLst>
          </p:cNvPr>
          <p:cNvSpPr txBox="1"/>
          <p:nvPr/>
        </p:nvSpPr>
        <p:spPr>
          <a:xfrm>
            <a:off x="975360" y="2231136"/>
            <a:ext cx="10808208" cy="4031873"/>
          </a:xfrm>
          <a:prstGeom prst="rect">
            <a:avLst/>
          </a:prstGeom>
          <a:noFill/>
        </p:spPr>
        <p:txBody>
          <a:bodyPr wrap="square">
            <a:spAutoFit/>
          </a:bodyPr>
          <a:lstStyle/>
          <a:p>
            <a:pPr algn="just" rtl="0">
              <a:spcBef>
                <a:spcPts val="0"/>
              </a:spcBef>
              <a:spcAft>
                <a:spcPts val="0"/>
              </a:spcAft>
            </a:pPr>
            <a:r>
              <a:rPr lang="en-US" sz="3200" b="1" i="0" u="sng" strike="noStrike" dirty="0">
                <a:solidFill>
                  <a:schemeClr val="tx1">
                    <a:lumMod val="95000"/>
                  </a:schemeClr>
                </a:solidFill>
                <a:effectLst/>
                <a:latin typeface="Arial" panose="020B0604020202020204" pitchFamily="34" charset="0"/>
              </a:rPr>
              <a:t>Problem Statement</a:t>
            </a:r>
            <a:r>
              <a:rPr lang="en-US" sz="3200" b="0" i="0" u="none" strike="noStrike" dirty="0">
                <a:solidFill>
                  <a:schemeClr val="tx1">
                    <a:lumMod val="95000"/>
                  </a:schemeClr>
                </a:solidFill>
                <a:effectLst/>
                <a:latin typeface="Arial" panose="020B0604020202020204" pitchFamily="34" charset="0"/>
              </a:rPr>
              <a:t>: In the post COVID-19 experience, many students from elementary school to postgrad education are finding new ways to learn through technology! Think of an application where you can help students learn in our increasingly digitized world, regardless of which step they are on in their education. </a:t>
            </a:r>
            <a:endParaRPr lang="en-US" sz="3200" dirty="0">
              <a:solidFill>
                <a:schemeClr val="tx1">
                  <a:lumMod val="95000"/>
                </a:schemeClr>
              </a:solidFill>
              <a:effectLst/>
            </a:endParaRPr>
          </a:p>
          <a:p>
            <a:br>
              <a:rPr lang="en-US" sz="3200" dirty="0">
                <a:solidFill>
                  <a:schemeClr val="tx1">
                    <a:lumMod val="95000"/>
                  </a:schemeClr>
                </a:solidFill>
              </a:rPr>
            </a:br>
            <a:endParaRPr lang="en-IN" sz="3200" dirty="0">
              <a:solidFill>
                <a:schemeClr val="tx1">
                  <a:lumMod val="95000"/>
                </a:schemeClr>
              </a:solidFill>
            </a:endParaRPr>
          </a:p>
        </p:txBody>
      </p:sp>
    </p:spTree>
    <p:extLst>
      <p:ext uri="{BB962C8B-B14F-4D97-AF65-F5344CB8AC3E}">
        <p14:creationId xmlns:p14="http://schemas.microsoft.com/office/powerpoint/2010/main" val="389256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CAD24A-18B8-CDA8-AAC2-035AAA7A8AB4}"/>
              </a:ext>
            </a:extLst>
          </p:cNvPr>
          <p:cNvSpPr txBox="1"/>
          <p:nvPr/>
        </p:nvSpPr>
        <p:spPr>
          <a:xfrm>
            <a:off x="512064" y="1938528"/>
            <a:ext cx="10991088" cy="4708981"/>
          </a:xfrm>
          <a:prstGeom prst="rect">
            <a:avLst/>
          </a:prstGeom>
          <a:noFill/>
        </p:spPr>
        <p:txBody>
          <a:bodyPr wrap="square">
            <a:spAutoFit/>
          </a:bodyPr>
          <a:lstStyle/>
          <a:p>
            <a:pPr algn="just"/>
            <a:r>
              <a:rPr lang="en-US" sz="2000" dirty="0"/>
              <a:t>Introducing EduConnect, an innovative application that will revolutionize how students learn in our increasingly digitized world. In the post-COVID-19 experience, EduConnect will become the go-to platform for students of all educational levels, from elementary school to postgraduate education, seeking interactive and personalized learning experiences.</a:t>
            </a:r>
          </a:p>
          <a:p>
            <a:pPr algn="just"/>
            <a:r>
              <a:rPr lang="en-US" sz="2000" dirty="0"/>
              <a:t>EduConnect will provide tailored learning paths for each educational level, offering a comprehensive curriculum that aligns with their specific learning objectives. Through the app's interactive lessons, students will engage with multimedia content such as videos, simulations, and virtual experiments, allowing them to actively participate and apply their knowledge in practical ways.</a:t>
            </a:r>
          </a:p>
          <a:p>
            <a:pPr algn="just"/>
            <a:r>
              <a:rPr lang="en-US" sz="2000" dirty="0"/>
              <a:t>The application will utilize advanced machine learning algorithms to analyze students' learning patterns and preferences, generating personalized recommendations for additional resources and practice exercises that cater to their individual needs. Collaborative features such as discussion forums, virtual study groups, and group projects will foster a sense of community and encourage peer-to-peer learning.</a:t>
            </a:r>
          </a:p>
        </p:txBody>
      </p:sp>
      <p:sp>
        <p:nvSpPr>
          <p:cNvPr id="5" name="TextBox 4">
            <a:extLst>
              <a:ext uri="{FF2B5EF4-FFF2-40B4-BE49-F238E27FC236}">
                <a16:creationId xmlns:a16="http://schemas.microsoft.com/office/drawing/2014/main" id="{4C0A42AB-C74C-B1AB-904A-0008FC3A28E0}"/>
              </a:ext>
            </a:extLst>
          </p:cNvPr>
          <p:cNvSpPr txBox="1"/>
          <p:nvPr/>
        </p:nvSpPr>
        <p:spPr>
          <a:xfrm>
            <a:off x="8055864" y="521208"/>
            <a:ext cx="4626864" cy="923330"/>
          </a:xfrm>
          <a:prstGeom prst="rect">
            <a:avLst/>
          </a:prstGeom>
          <a:noFill/>
        </p:spPr>
        <p:txBody>
          <a:bodyPr wrap="square" rtlCol="0">
            <a:spAutoFit/>
          </a:bodyPr>
          <a:lstStyle/>
          <a:p>
            <a:r>
              <a:rPr lang="en-US" sz="5400" b="1" u="sng" dirty="0">
                <a:solidFill>
                  <a:schemeClr val="tx1">
                    <a:lumMod val="95000"/>
                  </a:schemeClr>
                </a:solidFill>
              </a:rPr>
              <a:t>SOLUTION</a:t>
            </a:r>
            <a:endParaRPr lang="en-IN" sz="5400" b="1" u="sng" dirty="0">
              <a:solidFill>
                <a:schemeClr val="tx1">
                  <a:lumMod val="95000"/>
                </a:schemeClr>
              </a:solidFill>
            </a:endParaRPr>
          </a:p>
        </p:txBody>
      </p:sp>
    </p:spTree>
    <p:extLst>
      <p:ext uri="{BB962C8B-B14F-4D97-AF65-F5344CB8AC3E}">
        <p14:creationId xmlns:p14="http://schemas.microsoft.com/office/powerpoint/2010/main" val="90625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CAD24A-18B8-CDA8-AAC2-035AAA7A8AB4}"/>
              </a:ext>
            </a:extLst>
          </p:cNvPr>
          <p:cNvSpPr txBox="1"/>
          <p:nvPr/>
        </p:nvSpPr>
        <p:spPr>
          <a:xfrm>
            <a:off x="557784" y="1843950"/>
            <a:ext cx="10826496" cy="3170099"/>
          </a:xfrm>
          <a:prstGeom prst="rect">
            <a:avLst/>
          </a:prstGeom>
          <a:noFill/>
        </p:spPr>
        <p:txBody>
          <a:bodyPr wrap="square">
            <a:spAutoFit/>
          </a:bodyPr>
          <a:lstStyle/>
          <a:p>
            <a:pPr algn="just"/>
            <a:r>
              <a:rPr lang="en-US" sz="2000" dirty="0" err="1"/>
              <a:t>EduConnect's</a:t>
            </a:r>
            <a:r>
              <a:rPr lang="en-US" sz="2000" dirty="0"/>
              <a:t> performance tracking and assessment tools will empower students to monitor their progress, view scores, and receive valuable insights on areas for improvement. Additionally, the app will provide virtual tutoring sessions with experienced educators and subject matter experts, offering personalized support and guidance when needed.</a:t>
            </a:r>
          </a:p>
          <a:p>
            <a:pPr algn="just"/>
            <a:r>
              <a:rPr lang="en-US" sz="2000" dirty="0"/>
              <a:t>In the future, EduConnect will be at the forefront of educational technology, empowering students to thrive in a digitized learning environment and unlocking their full potential. With its user-centric approach and comprehensive features, EduConnect will reshape the way students learn, ensuring they have access to quality education regardless of their educational level.</a:t>
            </a:r>
          </a:p>
        </p:txBody>
      </p:sp>
      <p:sp>
        <p:nvSpPr>
          <p:cNvPr id="2" name="TextBox 1">
            <a:extLst>
              <a:ext uri="{FF2B5EF4-FFF2-40B4-BE49-F238E27FC236}">
                <a16:creationId xmlns:a16="http://schemas.microsoft.com/office/drawing/2014/main" id="{714236AB-AEC6-4A94-8A41-A8BF16847AE0}"/>
              </a:ext>
            </a:extLst>
          </p:cNvPr>
          <p:cNvSpPr txBox="1"/>
          <p:nvPr/>
        </p:nvSpPr>
        <p:spPr>
          <a:xfrm>
            <a:off x="8055864" y="521208"/>
            <a:ext cx="4626864" cy="923330"/>
          </a:xfrm>
          <a:prstGeom prst="rect">
            <a:avLst/>
          </a:prstGeom>
          <a:noFill/>
        </p:spPr>
        <p:txBody>
          <a:bodyPr wrap="square" rtlCol="0">
            <a:spAutoFit/>
          </a:bodyPr>
          <a:lstStyle/>
          <a:p>
            <a:r>
              <a:rPr lang="en-US" sz="5400" b="1" u="sng" dirty="0">
                <a:solidFill>
                  <a:schemeClr val="tx1">
                    <a:lumMod val="95000"/>
                  </a:schemeClr>
                </a:solidFill>
              </a:rPr>
              <a:t>SOLUTION</a:t>
            </a:r>
            <a:endParaRPr lang="en-IN" sz="5400" b="1" u="sng" dirty="0">
              <a:solidFill>
                <a:schemeClr val="tx1">
                  <a:lumMod val="95000"/>
                </a:schemeClr>
              </a:solidFill>
            </a:endParaRPr>
          </a:p>
        </p:txBody>
      </p:sp>
    </p:spTree>
    <p:extLst>
      <p:ext uri="{BB962C8B-B14F-4D97-AF65-F5344CB8AC3E}">
        <p14:creationId xmlns:p14="http://schemas.microsoft.com/office/powerpoint/2010/main" val="393378818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19</TotalTime>
  <Words>343</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shaswata.ssaha@outlook.com</dc:creator>
  <cp:lastModifiedBy>shaswata.ssaha@outlook.com</cp:lastModifiedBy>
  <cp:revision>2</cp:revision>
  <dcterms:created xsi:type="dcterms:W3CDTF">2023-05-29T14:41:20Z</dcterms:created>
  <dcterms:modified xsi:type="dcterms:W3CDTF">2023-05-29T15:07:56Z</dcterms:modified>
</cp:coreProperties>
</file>