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EA94FBC-D007-4CDC-A145-4F3FB879C5CE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8BD4F2C-6242-45C0-BF29-942192A85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28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4FBC-D007-4CDC-A145-4F3FB879C5CE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4F2C-6242-45C0-BF29-942192A85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42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A94FBC-D007-4CDC-A145-4F3FB879C5CE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BD4F2C-6242-45C0-BF29-942192A85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954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A94FBC-D007-4CDC-A145-4F3FB879C5CE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BD4F2C-6242-45C0-BF29-942192A85E9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076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A94FBC-D007-4CDC-A145-4F3FB879C5CE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BD4F2C-6242-45C0-BF29-942192A85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516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4FBC-D007-4CDC-A145-4F3FB879C5CE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4F2C-6242-45C0-BF29-942192A85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62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4FBC-D007-4CDC-A145-4F3FB879C5CE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4F2C-6242-45C0-BF29-942192A85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400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4FBC-D007-4CDC-A145-4F3FB879C5CE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4F2C-6242-45C0-BF29-942192A85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462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A94FBC-D007-4CDC-A145-4F3FB879C5CE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BD4F2C-6242-45C0-BF29-942192A85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90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4FBC-D007-4CDC-A145-4F3FB879C5CE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4F2C-6242-45C0-BF29-942192A85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01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EA94FBC-D007-4CDC-A145-4F3FB879C5CE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8BD4F2C-6242-45C0-BF29-942192A85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10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4FBC-D007-4CDC-A145-4F3FB879C5CE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4F2C-6242-45C0-BF29-942192A85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63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4FBC-D007-4CDC-A145-4F3FB879C5CE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4F2C-6242-45C0-BF29-942192A85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21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4FBC-D007-4CDC-A145-4F3FB879C5CE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4F2C-6242-45C0-BF29-942192A85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57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4FBC-D007-4CDC-A145-4F3FB879C5CE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4F2C-6242-45C0-BF29-942192A85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95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4FBC-D007-4CDC-A145-4F3FB879C5CE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4F2C-6242-45C0-BF29-942192A85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40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4FBC-D007-4CDC-A145-4F3FB879C5CE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4F2C-6242-45C0-BF29-942192A85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87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94FBC-D007-4CDC-A145-4F3FB879C5CE}" type="datetimeFigureOut">
              <a:rPr lang="en-IN" smtClean="0"/>
              <a:t>29-05-2023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D4F2C-6242-45C0-BF29-942192A85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649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AF45C9-9FF5-A8CF-7F0A-371EB30B6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6276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shaswata.ssaha@outlook.com</dc:creator>
  <cp:lastModifiedBy>shaswata.ssaha@outlook.com</cp:lastModifiedBy>
  <cp:revision>1</cp:revision>
  <dcterms:created xsi:type="dcterms:W3CDTF">2023-05-29T14:41:20Z</dcterms:created>
  <dcterms:modified xsi:type="dcterms:W3CDTF">2023-05-29T14:47:44Z</dcterms:modified>
</cp:coreProperties>
</file>