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6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4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1"/>
            <a:ext cx="799931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5"/>
            <a:ext cx="727965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1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89" y="2613787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5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3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1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1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5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4" y="4827210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1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2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38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4"/>
            <a:ext cx="7423148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3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7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6340" cy="4195763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0"/>
            <a:ext cx="43963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9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1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1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129280"/>
            <a:ext cx="3401061" cy="2895599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0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8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9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6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4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2"/>
            <a:ext cx="990599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D640CA-8EB7-4F19-A5DB-C86263B7376E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187E-EADA-4E98-BA47-D7B1431F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8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6" rtl="0" eaLnBrk="1" latinLnBrk="0" hangingPunct="1">
        <a:spcBef>
          <a:spcPct val="0"/>
        </a:spcBef>
        <a:buNone/>
        <a:defRPr sz="420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32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odernamedsubhro.web.app/" TargetMode="External"/><Relationship Id="rId2" Type="http://schemas.openxmlformats.org/officeDocument/2006/relationships/hyperlink" Target="mailto:shaswata.ssaha@gmail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hyperlink" Target="https://www.linkedin.com/in/shaswata-saha-74b2092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BCE6C-87EB-87BD-A56B-5D8AF39A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21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1571F-8144-4866-3346-31888C6F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123" y="3821501"/>
            <a:ext cx="8093141" cy="14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3D493-8975-A762-6123-178B991F6B03}"/>
              </a:ext>
            </a:extLst>
          </p:cNvPr>
          <p:cNvSpPr txBox="1"/>
          <p:nvPr/>
        </p:nvSpPr>
        <p:spPr>
          <a:xfrm>
            <a:off x="1046480" y="828289"/>
            <a:ext cx="1009904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300" dirty="0"/>
              <a:t>Contest Task</a:t>
            </a:r>
            <a:r>
              <a:rPr lang="en-US" sz="2000" spc="300" dirty="0"/>
              <a:t>:</a:t>
            </a:r>
          </a:p>
          <a:p>
            <a:pPr algn="ctr"/>
            <a:r>
              <a:rPr lang="en-US" sz="2000" spc="300" dirty="0"/>
              <a:t> Design a visually appealing and user-friendly homepage for https://www.foundit.in that will attract potential job seekers and showcase job opportunities to them. </a:t>
            </a:r>
          </a:p>
          <a:p>
            <a:pPr algn="ctr"/>
            <a:endParaRPr lang="en-US" sz="2000" spc="300" dirty="0"/>
          </a:p>
          <a:p>
            <a:pPr algn="ctr"/>
            <a:r>
              <a:rPr lang="en-US" sz="2400" b="1" spc="300" dirty="0"/>
              <a:t>Submission Formats</a:t>
            </a:r>
            <a:r>
              <a:rPr lang="en-US" sz="2000" spc="300" dirty="0"/>
              <a:t>: -</a:t>
            </a:r>
          </a:p>
          <a:p>
            <a:pPr algn="ctr"/>
            <a:r>
              <a:rPr lang="en-US" sz="2000" spc="300" dirty="0"/>
              <a:t>Figma (link), Sketch(link), PDF, .</a:t>
            </a:r>
            <a:r>
              <a:rPr lang="en-US" sz="2000" spc="300" dirty="0" err="1"/>
              <a:t>psd</a:t>
            </a:r>
            <a:r>
              <a:rPr lang="en-US" sz="2000" spc="300" dirty="0"/>
              <a:t>, .</a:t>
            </a:r>
            <a:r>
              <a:rPr lang="en-US" sz="2000" spc="300" dirty="0" err="1"/>
              <a:t>png</a:t>
            </a:r>
            <a:r>
              <a:rPr lang="en-US" sz="2000" spc="300" dirty="0"/>
              <a:t>, .jpeg, adobe XD(link) - Upload your files with a maximum size of 5 MB. </a:t>
            </a:r>
          </a:p>
          <a:p>
            <a:pPr algn="ctr"/>
            <a:endParaRPr lang="en-US" sz="2000" spc="300" dirty="0"/>
          </a:p>
          <a:p>
            <a:pPr algn="ctr"/>
            <a:r>
              <a:rPr lang="en-US" sz="2400" b="1" spc="300" dirty="0"/>
              <a:t>Evaluation Criteria</a:t>
            </a:r>
            <a:r>
              <a:rPr lang="en-US" sz="2000" spc="300" dirty="0"/>
              <a:t>:</a:t>
            </a:r>
          </a:p>
          <a:p>
            <a:pPr algn="ctr"/>
            <a:r>
              <a:rPr lang="en-US" sz="2000" spc="300" dirty="0"/>
              <a:t> To create an effective landing page with clear messaging of benefits, a simple layout for easy navigation, and visual design that aligns with the brand and creates credibility. You will be judged on the basis of a few of these criteria's like creativity &amp; originality, user experience &amp; functionality, visual design and aesthetics. </a:t>
            </a:r>
            <a:endParaRPr lang="en-IN" sz="2000" spc="300" dirty="0"/>
          </a:p>
        </p:txBody>
      </p:sp>
    </p:spTree>
    <p:extLst>
      <p:ext uri="{BB962C8B-B14F-4D97-AF65-F5344CB8AC3E}">
        <p14:creationId xmlns:p14="http://schemas.microsoft.com/office/powerpoint/2010/main" val="38303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DEDA9-D67B-67CE-22E3-78309F51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75" y="2"/>
            <a:ext cx="105507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9B377-C543-F8F8-6B43-A20DAB70C84C}"/>
              </a:ext>
            </a:extLst>
          </p:cNvPr>
          <p:cNvSpPr txBox="1"/>
          <p:nvPr/>
        </p:nvSpPr>
        <p:spPr>
          <a:xfrm>
            <a:off x="542314" y="182881"/>
            <a:ext cx="553998" cy="62585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2400" b="1" spc="300" dirty="0">
                <a:latin typeface="Cascadia Code" panose="020B0609020000020004" pitchFamily="49" charset="0"/>
                <a:cs typeface="Cascadia Code" panose="020B0609020000020004" pitchFamily="49" charset="0"/>
              </a:rPr>
              <a:t>THE WEBSITE IN DESKTOP MODE</a:t>
            </a:r>
          </a:p>
        </p:txBody>
      </p:sp>
    </p:spTree>
    <p:extLst>
      <p:ext uri="{BB962C8B-B14F-4D97-AF65-F5344CB8AC3E}">
        <p14:creationId xmlns:p14="http://schemas.microsoft.com/office/powerpoint/2010/main" val="312243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B9B377-C543-F8F8-6B43-A20DAB70C84C}"/>
              </a:ext>
            </a:extLst>
          </p:cNvPr>
          <p:cNvSpPr txBox="1"/>
          <p:nvPr/>
        </p:nvSpPr>
        <p:spPr>
          <a:xfrm>
            <a:off x="1094603" y="96520"/>
            <a:ext cx="553998" cy="62585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2400" b="1" spc="300" dirty="0">
                <a:latin typeface="Cascadia Code" panose="020B0609020000020004" pitchFamily="49" charset="0"/>
                <a:cs typeface="Cascadia Code" panose="020B0609020000020004" pitchFamily="49" charset="0"/>
              </a:rPr>
              <a:t>THE WEBSITE IN Mobile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F6DAA-FC4C-184D-52DD-4BD6D1DC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34" y="0"/>
            <a:ext cx="934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20B112-4795-BB83-D8A4-7879BA55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33" y="1450083"/>
            <a:ext cx="9404724" cy="1400530"/>
          </a:xfrm>
        </p:spPr>
        <p:txBody>
          <a:bodyPr/>
          <a:lstStyle/>
          <a:p>
            <a:r>
              <a:rPr lang="en-IN" b="1" dirty="0"/>
              <a:t>SHASWATA SAHA</a:t>
            </a:r>
            <a:br>
              <a:rPr lang="en-IN" dirty="0"/>
            </a:br>
            <a:r>
              <a:rPr lang="en-IN" sz="2400" dirty="0"/>
              <a:t>UI/UX DEVELOPER</a:t>
            </a:r>
            <a:br>
              <a:rPr lang="en-IN" sz="2400" dirty="0"/>
            </a:br>
            <a:br>
              <a:rPr lang="en-IN" dirty="0"/>
            </a:br>
            <a:r>
              <a:rPr lang="en-IN" sz="2800" dirty="0"/>
              <a:t>STUDENT AT UNIVERSITY OF CALCUTTA</a:t>
            </a:r>
            <a:br>
              <a:rPr lang="en-IN" sz="2800" dirty="0"/>
            </a:br>
            <a:r>
              <a:rPr lang="en-IN" sz="2800" i="1" dirty="0"/>
              <a:t>+91 9674177512</a:t>
            </a:r>
            <a:br>
              <a:rPr lang="en-IN" dirty="0"/>
            </a:br>
            <a:r>
              <a:rPr lang="en-IN" sz="2800" b="1" i="1" dirty="0"/>
              <a:t>Email</a:t>
            </a:r>
            <a:r>
              <a:rPr lang="en-IN" sz="2800" dirty="0"/>
              <a:t>:</a:t>
            </a:r>
            <a:r>
              <a:rPr lang="en-IN" dirty="0"/>
              <a:t>	</a:t>
            </a:r>
            <a:r>
              <a:rPr lang="en-IN" sz="2800" i="1" dirty="0">
                <a:hlinkClick r:id="rId2"/>
              </a:rPr>
              <a:t>shaswata.ssaha@gmail.com</a:t>
            </a:r>
            <a:br>
              <a:rPr lang="en-IN" sz="2800" i="1" dirty="0"/>
            </a:br>
            <a:r>
              <a:rPr lang="en-IN" sz="2800" b="1" i="1" dirty="0"/>
              <a:t>Blog</a:t>
            </a:r>
            <a:r>
              <a:rPr lang="en-IN" sz="2800" i="1" dirty="0"/>
              <a:t>:		</a:t>
            </a:r>
            <a:r>
              <a:rPr lang="en-IN" sz="2800" i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/>
              </a:rPr>
              <a:t>https://acodernamedsubhro.web.app/</a:t>
            </a:r>
            <a:b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/>
              </a:rPr>
            </a:b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28137-DAB2-1E65-4EBA-7B22DC41E078}"/>
              </a:ext>
            </a:extLst>
          </p:cNvPr>
          <p:cNvSpPr txBox="1"/>
          <p:nvPr/>
        </p:nvSpPr>
        <p:spPr>
          <a:xfrm>
            <a:off x="666433" y="5044339"/>
            <a:ext cx="11942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 err="1"/>
              <a:t>Linkedin</a:t>
            </a:r>
            <a:r>
              <a:rPr lang="en-IN" sz="2400" i="1" dirty="0"/>
              <a:t>: </a:t>
            </a:r>
            <a:r>
              <a:rPr lang="en-IN" sz="2400" i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https://www.linkedin.com/in/shaswata-saha-74b209251/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FAE05-B93B-9162-BB89-072763322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96" y="1216403"/>
            <a:ext cx="2557304" cy="25573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171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202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Cascadia Code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SHASWATA SAHA UI/UX DEVELOPER  STUDENT AT UNIVERSITY OF CALCUTTA +91 9674177512 Email: shaswata.ssaha@gmail.com Blog:  https://acodernamedsubhro.web.app/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shaswata.ssaha@outlook.com</dc:creator>
  <cp:lastModifiedBy>shaswata.ssaha@outlook.com</cp:lastModifiedBy>
  <cp:revision>1</cp:revision>
  <dcterms:created xsi:type="dcterms:W3CDTF">2023-05-27T14:54:29Z</dcterms:created>
  <dcterms:modified xsi:type="dcterms:W3CDTF">2023-05-27T15:18:45Z</dcterms:modified>
</cp:coreProperties>
</file>