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12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F58E-FD36-40C8-98C9-C80DD7E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3749-1DD5-41BB-9E26-95F22FD7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D494-2BD1-42CE-9FD8-B81CB203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916C-D359-4B52-AFDA-90187D10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FD00-3EE3-4CB6-ABB1-87B97C28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6475F-B2FA-44AC-8C46-91A7E08A9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3507-6AB5-40FD-B587-80B1488B2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6776-8898-4992-ABF6-6DA0704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7FF3-1689-4AA4-AA6E-CA80572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EE5A-EFA0-4E7B-863A-FDF09B27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F3F4-A86A-47D0-B68D-4BE32716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896" y="365125"/>
            <a:ext cx="719979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6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D8D5-8600-4F23-AEA9-03CF0219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E5D7-E8D2-458D-B9A1-D153FC233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613CD-89D1-483F-A4DF-0B7DF46D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4A9A-A611-48EC-97AC-3D81665C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239D-3117-40C6-A3D7-E46DC99D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D7D0-EAF8-4FD6-A594-1B6B1ECC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666C-DEB9-4BDB-ADEE-BD372F052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8F110-CB22-4715-820F-85FB76F8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D53A-7A7C-4CEC-BD29-5485C483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E479-A611-44C0-9DCA-3309BA32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729E-0DF4-4A98-A1CE-62CBB48B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773D-AA68-4640-BC2D-C2E733D3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6E8B-F9C2-4965-ABDD-A005AE16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1E7E-BD91-4607-A2C5-ABAA86C6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C5E21-954A-4BDE-ABA8-6E5644ADA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7867C-F727-4454-9A8B-17386868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4E70E-E6DA-4EC1-8209-1664283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A5BFC-3405-4824-9ADE-DDFD0DD8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82E89-8848-4E28-B277-B9445EA5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11AC-F8C4-49F1-892B-CD273F11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3432-DB23-4533-82B0-4C5A4778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2F859-DF68-4A86-B970-DAFEAE26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46EA3-78CC-4879-AE9E-330FBE0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645E4-6FDB-4A9C-95FA-B45D50CC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3E442-0276-464C-A190-E9C6C59B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A9FF2-5E3F-4BD0-8227-5AF0E2D4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4BB3-62DD-44BE-9306-D4E75270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5E4A-8036-4A73-8CCE-31ABEFE2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8B611-3426-4246-B252-622F589F0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CBB4-B210-4DFC-80CF-857E0B8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0C15-90EC-4F34-90A2-A22FADC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32BFD-B2BA-46D6-A405-5A8706BD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4879-CC4D-4F9A-BEC9-E5DB78AD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528BD-1F2E-4291-A090-0CA65CE47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3A976-7FFE-4D72-AF4F-FE0FE097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BDBA6-F467-492C-8322-E15B25A3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A5A7C8-7811-4A07-B55F-03D6E3E40F2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FFC5D-4005-4271-9981-8F7C80D4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37AE-4CEC-49B7-A0E9-63B36A85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46ED52-DECA-418F-94BB-BE4E67C5E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76112-79AB-46F0-A098-D89EA47898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7" y="134492"/>
            <a:ext cx="2334281" cy="1412096"/>
          </a:xfrm>
          <a:prstGeom prst="rect">
            <a:avLst/>
          </a:prstGeom>
          <a:effectLst>
            <a:reflection blurRad="114300" stA="50000" endA="300" endPos="60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5D109-6C19-45D7-BB6E-34CD456D26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933" y="167461"/>
            <a:ext cx="1632288" cy="492028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1F355DC2-B538-45C0-B74C-4B0D38A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43" y="659489"/>
            <a:ext cx="7279690" cy="101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MSIPCMContentMarking" descr="{&quot;HashCode&quot;:-47977716,&quot;Placement&quot;:&quot;Footer&quot;}">
            <a:extLst>
              <a:ext uri="{FF2B5EF4-FFF2-40B4-BE49-F238E27FC236}">
                <a16:creationId xmlns:a16="http://schemas.microsoft.com/office/drawing/2014/main" id="{FF65F637-8F22-4190-8B25-E6225685D6D7}"/>
              </a:ext>
            </a:extLst>
          </p:cNvPr>
          <p:cNvSpPr txBox="1"/>
          <p:nvPr userDrawn="1"/>
        </p:nvSpPr>
        <p:spPr>
          <a:xfrm>
            <a:off x="0" y="6613284"/>
            <a:ext cx="1343749" cy="2447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737373"/>
                </a:solidFill>
                <a:latin typeface="FS Elliot Pro" panose="02000503040000020004" pitchFamily="50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73932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752078" y="612559"/>
            <a:ext cx="9581965" cy="104756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DIGITAL VAULT FOR EMPLOYEE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81680-6108-49EC-98E5-1D22937AA8A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50141"/>
            <a:ext cx="9144000" cy="334822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BHARATI  VIDYAPEETH’S COLLEGE OF ENGINEERING FOR WOMEN, PUNE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VANSHIKA SHAH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SUBHU TRIVEDI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SHUBHANGI GUND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KHUSHABU KHINVASARA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SHWETA CHINDHE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4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47220" y="5257800"/>
            <a:ext cx="6858001" cy="9933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81680-6108-49EC-98E5-1D22937AA8A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50141"/>
            <a:ext cx="9144000" cy="30076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 &amp; Answers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588B43-72FB-4CE6-995D-DE1279E67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272" y="1322773"/>
            <a:ext cx="5690587" cy="336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08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52278" y="602570"/>
            <a:ext cx="6858001" cy="99330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62521-BC8F-495C-8B60-EB2EBEBD3223}"/>
              </a:ext>
            </a:extLst>
          </p:cNvPr>
          <p:cNvSpPr/>
          <p:nvPr/>
        </p:nvSpPr>
        <p:spPr>
          <a:xfrm>
            <a:off x="952584" y="2422216"/>
            <a:ext cx="1085739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IDEA UNDERSTANDING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TECHNOLOGY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BENEFITS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PRODUCTION READINESS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11976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16768" y="646959"/>
            <a:ext cx="6858001" cy="99330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IDEA UNDERSTANDING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7F921-ACC7-4F29-8D26-F4EF8AF550F2}"/>
              </a:ext>
            </a:extLst>
          </p:cNvPr>
          <p:cNvSpPr/>
          <p:nvPr/>
        </p:nvSpPr>
        <p:spPr>
          <a:xfrm>
            <a:off x="550415" y="2690336"/>
            <a:ext cx="109905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Digital Vault for Employee Documents aimed at transforming employee and HR experience related to upload and update of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Objective of the application is to store the employee documents digitally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1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43401" y="606674"/>
            <a:ext cx="6858001" cy="9933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3E8F80B-A3F5-4E74-A011-A2B15F7F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633" y="1740023"/>
            <a:ext cx="9191348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3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24023" y="633210"/>
            <a:ext cx="6858001" cy="9933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515344" y="6290489"/>
            <a:ext cx="13533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FA26E9F-AAB5-4679-AF34-EA238EAF273E}"/>
              </a:ext>
            </a:extLst>
          </p:cNvPr>
          <p:cNvSpPr/>
          <p:nvPr/>
        </p:nvSpPr>
        <p:spPr>
          <a:xfrm>
            <a:off x="1065319" y="2828836"/>
            <a:ext cx="994299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bg1"/>
                </a:solidFill>
              </a:rPr>
              <a:t>ANGULAR 10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bg1"/>
                </a:solidFill>
              </a:rPr>
              <a:t>BOOTSTRAP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bg1"/>
                </a:solidFill>
              </a:rPr>
              <a:t>SPRING BOOT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bg1"/>
                </a:solidFill>
              </a:rPr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64029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05983" y="590828"/>
            <a:ext cx="6858001" cy="9933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369E060-D263-4849-A848-E2402692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3" y="2077376"/>
            <a:ext cx="7799799" cy="426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3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33570" y="603810"/>
            <a:ext cx="6858001" cy="99330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/>
              <a:t>BENEFITS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790F49-20B2-4813-BAF3-82F77FB2E699}"/>
              </a:ext>
            </a:extLst>
          </p:cNvPr>
          <p:cNvSpPr/>
          <p:nvPr/>
        </p:nvSpPr>
        <p:spPr>
          <a:xfrm>
            <a:off x="1269506" y="2704548"/>
            <a:ext cx="98542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Easily scalable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User-friendly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Easily accessible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Saves lot of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HR can fetch the report</a:t>
            </a:r>
          </a:p>
        </p:txBody>
      </p:sp>
    </p:spTree>
    <p:extLst>
      <p:ext uri="{BB962C8B-B14F-4D97-AF65-F5344CB8AC3E}">
        <p14:creationId xmlns:p14="http://schemas.microsoft.com/office/powerpoint/2010/main" val="34673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51325" y="604478"/>
            <a:ext cx="6858001" cy="9933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PRODUCTION READINESS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6E99C9-8319-4078-A2F8-F60E1FC98722}"/>
              </a:ext>
            </a:extLst>
          </p:cNvPr>
          <p:cNvSpPr/>
          <p:nvPr/>
        </p:nvSpPr>
        <p:spPr>
          <a:xfrm>
            <a:off x="733887" y="2221649"/>
            <a:ext cx="105999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Basic structure is in working condition but need to work on covering full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Email notification </a:t>
            </a:r>
            <a:r>
              <a:rPr lang="en-US" sz="3200" dirty="0">
                <a:solidFill>
                  <a:schemeClr val="bg1"/>
                </a:solidFill>
              </a:rPr>
              <a:t>to share user credentials needs to be 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SSO login </a:t>
            </a:r>
            <a:r>
              <a:rPr lang="en-US" sz="3200" dirty="0">
                <a:solidFill>
                  <a:schemeClr val="bg1"/>
                </a:solidFill>
              </a:rPr>
              <a:t>should be integrated for employees and 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Security assessment needs to be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File storage decision should be finalized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Bootstrap is used but exact Principal theme to be used</a:t>
            </a:r>
          </a:p>
        </p:txBody>
      </p:sp>
    </p:spTree>
    <p:extLst>
      <p:ext uri="{BB962C8B-B14F-4D97-AF65-F5344CB8AC3E}">
        <p14:creationId xmlns:p14="http://schemas.microsoft.com/office/powerpoint/2010/main" val="308466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7C9-F237-47E6-B999-A7A2A57AAB9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849732" y="618416"/>
            <a:ext cx="9410330" cy="9933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fontAlgn="ctr"/>
            <a:r>
              <a:rPr lang="en-US" dirty="0"/>
              <a:t>EXPERIENCES, LEARNINGS &amp; CHALLENGES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8E19A-D0C5-4767-9695-43C8D14BA175}"/>
              </a:ext>
            </a:extLst>
          </p:cNvPr>
          <p:cNvSpPr/>
          <p:nvPr/>
        </p:nvSpPr>
        <p:spPr>
          <a:xfrm>
            <a:off x="1093433" y="2281963"/>
            <a:ext cx="10005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Time limitations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Unaware about Technology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Integration of frontend and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Network Issues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Team members working from different location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6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FS Elliot Pro"/>
        <a:ea typeface=""/>
        <a:cs typeface=""/>
      </a:majorFont>
      <a:minorFont>
        <a:latin typeface="FS Ellio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178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FS Elliot Pro</vt:lpstr>
      <vt:lpstr>Office Theme</vt:lpstr>
      <vt:lpstr>DIGITAL VAULT FOR EMPLOYEE DOCUMENTS</vt:lpstr>
      <vt:lpstr>INDEX</vt:lpstr>
      <vt:lpstr>IDEA UNDERSTANDING</vt:lpstr>
      <vt:lpstr>ARCHITECTURE</vt:lpstr>
      <vt:lpstr>TECHNOLOGY STACK</vt:lpstr>
      <vt:lpstr>DEMO</vt:lpstr>
      <vt:lpstr>BENEFITS </vt:lpstr>
      <vt:lpstr>PRODUCTION READINESS</vt:lpstr>
      <vt:lpstr>EXPERIENCES, LEARNINGS &amp;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Lonikar, Vallabh</dc:creator>
  <cp:lastModifiedBy>subhu trivedi</cp:lastModifiedBy>
  <cp:revision>58</cp:revision>
  <dcterms:created xsi:type="dcterms:W3CDTF">2019-03-15T09:56:06Z</dcterms:created>
  <dcterms:modified xsi:type="dcterms:W3CDTF">2020-07-13T17:32:36Z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Shelar.Amol@principal.com</vt:lpwstr>
  </property>
  <property fmtid="{D5CDD505-2E9C-101B-9397-08002B2CF9AE}" pid="5" name="MSIP_Label_3b4f6feb-bc60-48e1-9a65-8f26ae8b4956_SetDate">
    <vt:lpwstr>2020-07-08T07:00:52.6960148Z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ActionId">
    <vt:lpwstr>6e7413c5-b6af-43ba-8a75-3d7f777c43a5</vt:lpwstr>
  </property>
  <property fmtid="{D5CDD505-2E9C-101B-9397-08002B2CF9AE}" pid="9" name="MSIP_Label_3b4f6feb-bc60-48e1-9a65-8f26ae8b4956_Extended_MSFT_Method">
    <vt:lpwstr>Manual</vt:lpwstr>
  </property>
  <property fmtid="{D5CDD505-2E9C-101B-9397-08002B2CF9AE}" pid="10" name="MSIP_Label_d03aef68-f61a-4023-a77b-89cdca1640f8_Enabled">
    <vt:lpwstr>True</vt:lpwstr>
  </property>
  <property fmtid="{D5CDD505-2E9C-101B-9397-08002B2CF9AE}" pid="11" name="MSIP_Label_d03aef68-f61a-4023-a77b-89cdca1640f8_SiteId">
    <vt:lpwstr>3bea478c-1684-4a8c-8e85-045ec54ba430</vt:lpwstr>
  </property>
  <property fmtid="{D5CDD505-2E9C-101B-9397-08002B2CF9AE}" pid="12" name="MSIP_Label_d03aef68-f61a-4023-a77b-89cdca1640f8_Owner">
    <vt:lpwstr>Shelar.Amol@principal.com</vt:lpwstr>
  </property>
  <property fmtid="{D5CDD505-2E9C-101B-9397-08002B2CF9AE}" pid="13" name="MSIP_Label_d03aef68-f61a-4023-a77b-89cdca1640f8_SetDate">
    <vt:lpwstr>2020-07-08T07:00:52.6960148Z</vt:lpwstr>
  </property>
  <property fmtid="{D5CDD505-2E9C-101B-9397-08002B2CF9AE}" pid="14" name="MSIP_Label_d03aef68-f61a-4023-a77b-89cdca1640f8_Name">
    <vt:lpwstr>Visible label</vt:lpwstr>
  </property>
  <property fmtid="{D5CDD505-2E9C-101B-9397-08002B2CF9AE}" pid="15" name="MSIP_Label_d03aef68-f61a-4023-a77b-89cdca1640f8_Application">
    <vt:lpwstr>Microsoft Azure Information Protection</vt:lpwstr>
  </property>
  <property fmtid="{D5CDD505-2E9C-101B-9397-08002B2CF9AE}" pid="16" name="MSIP_Label_d03aef68-f61a-4023-a77b-89cdca1640f8_ActionId">
    <vt:lpwstr>6e7413c5-b6af-43ba-8a75-3d7f777c43a5</vt:lpwstr>
  </property>
  <property fmtid="{D5CDD505-2E9C-101B-9397-08002B2CF9AE}" pid="17" name="MSIP_Label_d03aef68-f61a-4023-a77b-89cdca1640f8_Parent">
    <vt:lpwstr>3b4f6feb-bc60-48e1-9a65-8f26ae8b4956</vt:lpwstr>
  </property>
  <property fmtid="{D5CDD505-2E9C-101B-9397-08002B2CF9AE}" pid="18" name="MSIP_Label_d03aef68-f61a-4023-a77b-89cdca1640f8_Extended_MSFT_Method">
    <vt:lpwstr>Manual</vt:lpwstr>
  </property>
  <property fmtid="{D5CDD505-2E9C-101B-9397-08002B2CF9AE}" pid="19" name="Sensitivity">
    <vt:lpwstr>Public Visible label</vt:lpwstr>
  </property>
</Properties>
</file>