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5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8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8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508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3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0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2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98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1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8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9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71D2-E5D0-498C-A36A-98EE674870A0}" type="datetimeFigureOut">
              <a:rPr lang="en-IN" smtClean="0"/>
              <a:t>13-07-2020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DC35-6CE2-4C9D-9B1B-572CF86FD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0976-9290-4473-9C81-4474801D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1741"/>
            <a:ext cx="9253244" cy="1671221"/>
          </a:xfrm>
        </p:spPr>
        <p:txBody>
          <a:bodyPr>
            <a:normAutofit/>
          </a:bodyPr>
          <a:lstStyle/>
          <a:p>
            <a:r>
              <a:rPr lang="en-IN" sz="5400" dirty="0"/>
              <a:t>DIGITAL VAULT FOR EMPLOYEE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16F41-9CCA-4D43-A623-A6FC34EC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16566"/>
            <a:ext cx="12191999" cy="4141433"/>
          </a:xfrm>
        </p:spPr>
        <p:txBody>
          <a:bodyPr>
            <a:normAutofit fontScale="70000" lnSpcReduction="20000"/>
          </a:bodyPr>
          <a:lstStyle/>
          <a:p>
            <a:r>
              <a:rPr lang="en-IN" sz="4100" b="1" dirty="0"/>
              <a:t>BHARATI  VIDYAPEETH’S COLLEGE OF ENGINEERING FOR WOMEN, PUNE</a:t>
            </a:r>
          </a:p>
          <a:p>
            <a:endParaRPr lang="en-IN" sz="2200" b="1" dirty="0"/>
          </a:p>
          <a:p>
            <a:r>
              <a:rPr lang="en-IN" sz="3200" u="sng" dirty="0"/>
              <a:t>TEAM MEMBERS </a:t>
            </a:r>
            <a:r>
              <a:rPr lang="en-IN" sz="3200" dirty="0"/>
              <a:t>:</a:t>
            </a:r>
          </a:p>
          <a:p>
            <a:r>
              <a:rPr lang="en-IN" sz="2900" dirty="0"/>
              <a:t>VANSHIKA SHAH</a:t>
            </a:r>
          </a:p>
          <a:p>
            <a:r>
              <a:rPr lang="en-IN" sz="2900" dirty="0"/>
              <a:t>SUBHU TRIVEDI</a:t>
            </a:r>
          </a:p>
          <a:p>
            <a:r>
              <a:rPr lang="en-IN" sz="2900" dirty="0"/>
              <a:t>SHUBHANGI GUND</a:t>
            </a:r>
          </a:p>
          <a:p>
            <a:r>
              <a:rPr lang="en-IN" sz="2900" dirty="0"/>
              <a:t>KHUSHABU KHINVASARA</a:t>
            </a:r>
          </a:p>
          <a:p>
            <a:r>
              <a:rPr lang="en-IN" sz="2900" dirty="0"/>
              <a:t>SHWETA CHINDHE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26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459423A-9A35-4C0B-8510-CEDD2EC4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06" y="479394"/>
            <a:ext cx="5690587" cy="336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9CA1C-02FC-4BB5-A563-3D02A5905780}"/>
              </a:ext>
            </a:extLst>
          </p:cNvPr>
          <p:cNvSpPr txBox="1"/>
          <p:nvPr/>
        </p:nvSpPr>
        <p:spPr>
          <a:xfrm>
            <a:off x="2689934" y="4722920"/>
            <a:ext cx="676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185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4DC9-ACB4-4630-B5E2-3677861A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950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EA69-9DEB-4B3A-A6F9-720AE29B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IDEA UNDERSTANDING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TECHNOLOGY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IMPROVEMENTS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CHALLENGES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30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1FB1-52E6-4695-B312-D54F7A76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IDEA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BC18-262B-474E-8B2E-4A67F7F0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Digital Vault for Employee Documents aimed at transforming employee and HR experience related to upload and update of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Objective of the application is to store the employee documents digitally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5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EAA5-25FF-4384-9F57-E4DECFC4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8474"/>
            <a:ext cx="10353761" cy="985421"/>
          </a:xfrm>
        </p:spPr>
        <p:txBody>
          <a:bodyPr>
            <a:normAutofit/>
          </a:bodyPr>
          <a:lstStyle/>
          <a:p>
            <a:r>
              <a:rPr lang="en-IN" sz="4800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9E77F-0EC2-4947-8886-B594BDC9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" y="1384918"/>
            <a:ext cx="10724226" cy="5282212"/>
          </a:xfrm>
        </p:spPr>
      </p:pic>
    </p:spTree>
    <p:extLst>
      <p:ext uri="{BB962C8B-B14F-4D97-AF65-F5344CB8AC3E}">
        <p14:creationId xmlns:p14="http://schemas.microsoft.com/office/powerpoint/2010/main" val="418816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9C6B-C4E4-468D-A417-C598138A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DAF2-75E8-44E4-9745-4CBA793D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ANGULAR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MYSQL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BFE6-9A7B-429E-A111-0F103665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1" cy="988381"/>
          </a:xfrm>
        </p:spPr>
        <p:txBody>
          <a:bodyPr>
            <a:normAutofit/>
          </a:bodyPr>
          <a:lstStyle/>
          <a:p>
            <a:r>
              <a:rPr lang="en-IN" sz="6000" dirty="0"/>
              <a:t>DEMO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0CD8954-BB30-4305-BE6A-D7F59270DA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766" y="2050743"/>
            <a:ext cx="7705818" cy="404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58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006B-68D8-4203-9A0C-240AE9E8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1015014"/>
          </a:xfrm>
        </p:spPr>
        <p:txBody>
          <a:bodyPr>
            <a:normAutofit/>
          </a:bodyPr>
          <a:lstStyle/>
          <a:p>
            <a:r>
              <a:rPr lang="en-IN" sz="5400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E6F0-C891-4BBC-9B9E-B35D997A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Easily 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User-friendly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Easily accessible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000" dirty="0"/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27945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2737-D227-4999-BEAE-80C82D56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EF50-17AD-4448-8A2A-72901B52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Email notification regarding login credentials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Use of other databases to store the file(Ex. MongoDB </a:t>
            </a:r>
            <a:r>
              <a:rPr lang="en-IN" sz="3600"/>
              <a:t>FSgrid, </a:t>
            </a:r>
            <a:r>
              <a:rPr lang="en-IN" sz="3600" dirty="0"/>
              <a:t>SQL server file-stream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Explore the option of AWS to store the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Containerize the application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3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EFDF-4B5C-4A63-93C8-3D4E62F6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08482"/>
          </a:xfrm>
        </p:spPr>
        <p:txBody>
          <a:bodyPr>
            <a:normAutofit/>
          </a:bodyPr>
          <a:lstStyle/>
          <a:p>
            <a:r>
              <a:rPr lang="en-IN" sz="54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1222-1047-4A27-93D8-8AABD88B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0" indent="-685800" fontAlgn="base">
              <a:buFont typeface="Wingdings" panose="05000000000000000000" pitchFamily="2" charset="2"/>
              <a:buChar char="Ø"/>
            </a:pPr>
            <a:r>
              <a:rPr lang="en-US" sz="4000" dirty="0"/>
              <a:t>Time limitations</a:t>
            </a:r>
          </a:p>
          <a:p>
            <a:pPr marL="685800" indent="-685800" fontAlgn="base">
              <a:buFont typeface="Wingdings" panose="05000000000000000000" pitchFamily="2" charset="2"/>
              <a:buChar char="Ø"/>
            </a:pPr>
            <a:r>
              <a:rPr lang="en-US" sz="4000" dirty="0"/>
              <a:t>Unaware about Technology</a:t>
            </a:r>
          </a:p>
          <a:p>
            <a:pPr marL="685800" indent="-685800" fontAlgn="base">
              <a:buFont typeface="Wingdings" panose="05000000000000000000" pitchFamily="2" charset="2"/>
              <a:buChar char="Ø"/>
            </a:pPr>
            <a:r>
              <a:rPr lang="en-US" sz="4000" dirty="0"/>
              <a:t>Integration of frontend and backend</a:t>
            </a:r>
          </a:p>
          <a:p>
            <a:pPr marL="685800" indent="-685800" fontAlgn="base">
              <a:buFont typeface="Wingdings" panose="05000000000000000000" pitchFamily="2" charset="2"/>
              <a:buChar char="Ø"/>
            </a:pPr>
            <a:r>
              <a:rPr lang="en-US" sz="4000" dirty="0"/>
              <a:t>Network Issues</a:t>
            </a:r>
          </a:p>
          <a:p>
            <a:pPr marL="685800" indent="-685800" fontAlgn="base">
              <a:buFont typeface="Wingdings" panose="05000000000000000000" pitchFamily="2" charset="2"/>
              <a:buChar char="Ø"/>
            </a:pPr>
            <a:r>
              <a:rPr lang="en-US" sz="4000" dirty="0"/>
              <a:t>Team members working from different location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75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104</TotalTime>
  <Words>145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Bookman Old Style</vt:lpstr>
      <vt:lpstr>Rockwell</vt:lpstr>
      <vt:lpstr>Wingdings</vt:lpstr>
      <vt:lpstr>Damask</vt:lpstr>
      <vt:lpstr>DIGITAL VAULT FOR EMPLOYEE DOCUMENTS</vt:lpstr>
      <vt:lpstr>INDEX</vt:lpstr>
      <vt:lpstr>IDEA UNDERSTANDING</vt:lpstr>
      <vt:lpstr>ARCHITECTURE </vt:lpstr>
      <vt:lpstr>TECHNOLOGY STACK</vt:lpstr>
      <vt:lpstr>DEMO</vt:lpstr>
      <vt:lpstr>BENEFITS</vt:lpstr>
      <vt:lpstr>IMPROVEMENTS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VAULT FOR EMPLOYEE DOCUMENTS</dc:title>
  <dc:creator>subhu trivedi</dc:creator>
  <cp:lastModifiedBy>subhu trivedi</cp:lastModifiedBy>
  <cp:revision>11</cp:revision>
  <dcterms:created xsi:type="dcterms:W3CDTF">2020-07-13T05:59:06Z</dcterms:created>
  <dcterms:modified xsi:type="dcterms:W3CDTF">2020-07-13T08:47:08Z</dcterms:modified>
</cp:coreProperties>
</file>