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https://github.com/sauzzon/PenaltyFever/blob/master/Penalty_Fever.pptx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8ddee0c6f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8ddee0c6f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8ddee0c6f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8ddee0c6f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8ddee0c6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8ddee0c6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8ddee0c6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8ddee0c6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8ddee0c6f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8ddee0c6f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8ddee0c6f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8ddee0c6f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8ddee0c6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8ddee0c6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8ddee0c6f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8ddee0c6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8ddee0c6f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8ddee0c6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8ddee0c6f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8ddee0c6f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8482405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8482405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8ddee0c6f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8ddee0c6f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84824058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84824058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84824058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84824058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84824058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84824058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84824058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84824058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8482405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8482405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84824058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84824058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84824058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84824058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870c4718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870c4718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84824058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84824058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84824058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84824058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8ddee0c6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8ddee0c6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SUDOKU GAME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986450" y="3101950"/>
            <a:ext cx="5171100" cy="10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Shreeshant Prajapati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Subigya Shrestha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 Class(*continued)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 checkRow(int** m, int size, int row, int value);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 checkColumn(int** m, int size, int column, int value);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 checkSquare(int** m, int size, int row, int column, int value);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 removing(bool bol[16], int t);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 checkWin(int** m, int size);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 Class(*continued)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void reset(int** m, bool** b, int size);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 solveSudoku(RenderWindow &amp;window,int** m, bool** b, int size);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 findmty(int** m, int size);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void starttime();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displaytime();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 Class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void </a:t>
            </a:r>
            <a:r>
              <a:rPr lang="en"/>
              <a:t>setPosition(sf::Vector2f pos);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void </a:t>
            </a:r>
            <a:r>
              <a:rPr lang="en"/>
              <a:t>setFont(sf::Font&amp; font);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void </a:t>
            </a:r>
            <a:r>
              <a:rPr lang="en"/>
              <a:t>drawTo(sf::RenderWindow&amp; window);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 </a:t>
            </a:r>
            <a:r>
              <a:rPr lang="en"/>
              <a:t>isMouseOver(sf::RenderWindow&amp; window);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float </a:t>
            </a:r>
            <a:r>
              <a:rPr lang="en"/>
              <a:t>getGlobalBound();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void </a:t>
            </a:r>
            <a:r>
              <a:rPr lang="en"/>
              <a:t>setFillColors(sf::Color color);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void </a:t>
            </a:r>
            <a:r>
              <a:rPr lang="en"/>
              <a:t>set(Color color, Color c, std::string s, int i, Vector2f size);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TextBox Class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017725"/>
            <a:ext cx="8520600" cy="28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void inputLogic(int charTyped);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void deletLastCharacter()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void setFont(sf::Font&amp; font);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 selectornot();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void setFillColors(sf::Color color);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void drawBox(sf::RenderWindow&amp; window);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/>
        </p:nvSpPr>
        <p:spPr>
          <a:xfrm>
            <a:off x="311700" y="1017725"/>
            <a:ext cx="79416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void setboundery(sf::Color color) ;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void setPosition(sf::Vector2f pos) ;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void setLimit(bool TOF) ;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void setLimit(bool TOF, int lim);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void setSelected(bool sel);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32" name="Google Shape;132;p2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TextBox Class(*continued)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/>
        </p:nvSpPr>
        <p:spPr>
          <a:xfrm>
            <a:off x="311700" y="1017725"/>
            <a:ext cx="61722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void reset();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std::string getText();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void drawTo(sf::RenderWindow&amp; window);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void typedOn(sf::Event evnt);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bool isMouseOver(sf::RenderWindow&amp; window);</a:t>
            </a:r>
            <a:endParaRPr/>
          </a:p>
        </p:txBody>
      </p:sp>
      <p:sp>
        <p:nvSpPr>
          <p:cNvPr id="138" name="Google Shape;138;p2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TextBox Class(*continued)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Class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void setPos(sf::Vector2f pos);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void getText(sf::RenderWindow&amp; window, sf::Font&amp; font, int&amp; pageno, int&amp; max);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Mtime Class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Mtime();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Mtime(float f);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void settime(float f);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void gettime();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 Rsecond();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 Rminute();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 Rhour();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Class</a:t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152475"/>
            <a:ext cx="85206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Person();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Person(string n);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 getname();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void setname(string n);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Class</a:t>
            </a:r>
            <a:endParaRPr/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Player();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Player(string n, float time, int dificulty);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Mtime getTime();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 getDifficulty();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void setTime(float f);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void writeToFile(string name, string level, Mtime time,bool &amp;once);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void setDifficluty(int n);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34200"/>
            <a:ext cx="86733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OBJECTIVES</a:t>
            </a:r>
            <a:endParaRPr sz="33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88050" y="1226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learn and implement the Object Oriented approach of C++.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enhance our skill in C++ programming language.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be famil</a:t>
            </a:r>
            <a:r>
              <a:rPr lang="en"/>
              <a:t>iar with </a:t>
            </a:r>
            <a:r>
              <a:rPr lang="en"/>
              <a:t>SFML</a:t>
            </a:r>
            <a:r>
              <a:rPr lang="en"/>
              <a:t> library for Graphical User Interface.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learn basic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learn to work in a group as team.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Class</a:t>
            </a:r>
            <a:endParaRPr/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void set(std::string s, Font&amp; font);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void drawTo(sf::RenderWindow&amp; window);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void setPos(Vector2f pos);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Limitations</a:t>
            </a:r>
            <a:endParaRPr sz="3320"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Hints or guess add is not </a:t>
            </a:r>
            <a:r>
              <a:rPr lang="en"/>
              <a:t>available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Entered number is right or not.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Records are not sorted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Level design needs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offline single player?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311700" y="445025"/>
            <a:ext cx="8520600" cy="11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Is this the end?</a:t>
            </a:r>
            <a:endParaRPr sz="33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Future Enhancements</a:t>
            </a:r>
            <a:endParaRPr sz="3320"/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800675"/>
            <a:ext cx="8520600" cy="27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of hints.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Solving using backtracking could be visualised.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Sorting records based on </a:t>
            </a:r>
            <a:r>
              <a:rPr lang="en"/>
              <a:t>difficulty and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Improvement in level design.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Experience could be made responsive and smooth.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Graphics could be improved with added animations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a feature to select the boxes with mouse.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311700" y="4450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Conclusion this is the end</a:t>
            </a:r>
            <a:endParaRPr sz="3320"/>
          </a:p>
        </p:txBody>
      </p:sp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understanding of the OOP and its implementation was done in this project.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Successful</a:t>
            </a:r>
            <a:r>
              <a:rPr lang="en"/>
              <a:t> implem</a:t>
            </a:r>
            <a:r>
              <a:rPr lang="en"/>
              <a:t>entation of a practical program was done working </a:t>
            </a:r>
            <a:r>
              <a:rPr lang="en"/>
              <a:t>together</a:t>
            </a:r>
            <a:r>
              <a:rPr lang="en"/>
              <a:t> as a team.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became </a:t>
            </a:r>
            <a:r>
              <a:rPr lang="en"/>
              <a:t>familiar</a:t>
            </a:r>
            <a:r>
              <a:rPr lang="en"/>
              <a:t> with the SFML Library for the GUI Interface in C++.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Remote working was learned as a team.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11700" y="1893025"/>
            <a:ext cx="8520600" cy="10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queries!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What have we created?</a:t>
            </a:r>
            <a:endParaRPr sz="33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have created a 2-D number game called Sudoku,where a player should enter a number ranging from 1-9 in the square boxes.The number shouldn’t be </a:t>
            </a:r>
            <a:r>
              <a:rPr lang="en"/>
              <a:t>align</a:t>
            </a:r>
            <a:r>
              <a:rPr lang="en"/>
              <a:t> in row or </a:t>
            </a:r>
            <a:r>
              <a:rPr lang="en"/>
              <a:t>column</a:t>
            </a:r>
            <a:r>
              <a:rPr lang="en"/>
              <a:t> or in the </a:t>
            </a:r>
            <a:r>
              <a:rPr lang="en"/>
              <a:t>medium</a:t>
            </a:r>
            <a:r>
              <a:rPr lang="en"/>
              <a:t> size 3x3 box.There are different levels present in the game mode where a unique board is created according to the difficulty level </a:t>
            </a:r>
            <a:r>
              <a:rPr lang="en"/>
              <a:t>chosen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What is behind the numbers?</a:t>
            </a:r>
            <a:endParaRPr sz="332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Compiler: GNU GCC Compiler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IDE: Visual Studio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 Library: SFML-version 2.5.1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Work and Communication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86700" y="2258700"/>
            <a:ext cx="41853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Flow of the program</a:t>
            </a:r>
            <a:endParaRPr sz="3320"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8079" l="0" r="0" t="4668"/>
          <a:stretch/>
        </p:blipFill>
        <p:spPr>
          <a:xfrm>
            <a:off x="4572000" y="129838"/>
            <a:ext cx="4477826" cy="4883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1671300" y="1971450"/>
            <a:ext cx="58014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Demonstration</a:t>
            </a:r>
            <a:endParaRPr sz="6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Headers files included</a:t>
            </a:r>
            <a:endParaRPr sz="3320"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Game.h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Mtime.h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Person.h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Engine.h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Player.h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Record.h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Rules.h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TextBox.h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button.h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Game Class</a:t>
            </a:r>
            <a:endParaRPr sz="3320"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57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380"/>
              <a:t>Game(v)</a:t>
            </a:r>
            <a:endParaRPr sz="7380"/>
          </a:p>
          <a:p>
            <a:pPr indent="-3457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380"/>
              <a:t>~Game(void);</a:t>
            </a:r>
            <a:endParaRPr sz="7380"/>
          </a:p>
          <a:p>
            <a:pPr indent="-3457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380"/>
              <a:t>enum GameState { MENU, GAME, AUTHOR, END, RULES ,RECORD};</a:t>
            </a:r>
            <a:endParaRPr sz="7380"/>
          </a:p>
          <a:p>
            <a:pPr indent="-3457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380"/>
              <a:t>GameState state;</a:t>
            </a:r>
            <a:endParaRPr sz="7380"/>
          </a:p>
          <a:p>
            <a:pPr indent="-3457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380"/>
              <a:t>void levels();</a:t>
            </a:r>
            <a:endParaRPr sz="7380"/>
          </a:p>
          <a:p>
            <a:pPr indent="-3457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380"/>
              <a:t>void author();</a:t>
            </a:r>
            <a:endParaRPr sz="7380"/>
          </a:p>
          <a:p>
            <a:pPr indent="-3457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380"/>
              <a:t>void menu();</a:t>
            </a:r>
            <a:endParaRPr sz="7380"/>
          </a:p>
          <a:p>
            <a:pPr indent="-3457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380"/>
              <a:t>void rules();</a:t>
            </a:r>
            <a:endParaRPr sz="7380"/>
          </a:p>
          <a:p>
            <a:pPr indent="-3457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380"/>
              <a:t>void records();</a:t>
            </a:r>
            <a:endParaRPr sz="738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 Class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Engine();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~Engine();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void fillTable(int** m, int&amp; size, RenderWindow&amp; window);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void setLevel(int** m, bool** b, int size, int difficulty);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void selectCell(RenderWindow&amp; window, int size, int&amp; index, int**matrix, bool** bloc, Input&amp; input);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void drawSquare(RenderWindow&amp; window, int** matrix, bool** bloc, int size, int index);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