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034325"/>
            <a:ext cx="9144000" cy="584775"/>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946082" y="4586367"/>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a:solidFill>
                  <a:schemeClr val="bg1"/>
                </a:solidFill>
                <a:latin typeface="Arial"/>
                <a:cs typeface="Arial"/>
              </a:rPr>
              <a:t> </a:t>
            </a:r>
            <a:r>
              <a:rPr lang="en-US" sz="2000" b="1" dirty="0" smtClean="0">
                <a:solidFill>
                  <a:schemeClr val="bg1"/>
                </a:solidFill>
                <a:latin typeface="Arial"/>
                <a:cs typeface="Arial"/>
              </a:rPr>
              <a:t>            </a:t>
            </a:r>
            <a:r>
              <a:rPr lang="en-US" sz="2000" b="1" dirty="0" err="1" smtClean="0">
                <a:solidFill>
                  <a:schemeClr val="bg1"/>
                </a:solidFill>
                <a:latin typeface="Arial"/>
                <a:cs typeface="Arial"/>
              </a:rPr>
              <a:t>Subika</a:t>
            </a:r>
            <a:r>
              <a:rPr lang="en-US" sz="2000" b="1" dirty="0" smtClean="0">
                <a:solidFill>
                  <a:schemeClr val="bg1"/>
                </a:solidFill>
                <a:latin typeface="Arial"/>
                <a:cs typeface="Arial"/>
              </a:rPr>
              <a:t> S</a:t>
            </a:r>
            <a:endParaRPr lang="en-US" sz="2000" b="1" dirty="0" smtClean="0">
              <a:solidFill>
                <a:schemeClr val="bg1"/>
              </a:solidFill>
              <a:latin typeface="Arial"/>
              <a:cs typeface="Arial"/>
            </a:endParaRPr>
          </a:p>
          <a:p>
            <a:r>
              <a:rPr lang="en-US" sz="2000" b="1" dirty="0">
                <a:solidFill>
                  <a:schemeClr val="bg1"/>
                </a:solidFill>
                <a:latin typeface="Arial"/>
                <a:cs typeface="Arial"/>
              </a:rPr>
              <a:t>	</a:t>
            </a:r>
            <a:r>
              <a:rPr lang="en-US" sz="2000" b="1" dirty="0" smtClean="0">
                <a:solidFill>
                  <a:schemeClr val="bg1"/>
                </a:solidFill>
                <a:latin typeface="Arial"/>
                <a:cs typeface="Arial"/>
              </a:rPr>
              <a:t> PGP </a:t>
            </a:r>
            <a:r>
              <a:rPr lang="en-US" sz="2000" b="1" dirty="0" smtClean="0">
                <a:solidFill>
                  <a:schemeClr val="bg1"/>
                </a:solidFill>
                <a:latin typeface="Arial"/>
                <a:cs typeface="Arial"/>
              </a:rPr>
              <a:t>College of Engineering and Technology</a:t>
            </a:r>
          </a:p>
          <a:p>
            <a:r>
              <a:rPr lang="en-US" sz="2000" b="1" dirty="0">
                <a:solidFill>
                  <a:schemeClr val="bg1"/>
                </a:solidFill>
                <a:latin typeface="Arial"/>
                <a:cs typeface="Arial"/>
              </a:rPr>
              <a:t>	</a:t>
            </a:r>
            <a:r>
              <a:rPr lang="en-US" sz="2000" b="1" dirty="0" smtClean="0">
                <a:solidFill>
                  <a:schemeClr val="bg1"/>
                </a:solidFill>
                <a:latin typeface="Arial"/>
                <a:cs typeface="Arial"/>
              </a:rPr>
              <a:t> B.E </a:t>
            </a:r>
            <a:r>
              <a:rPr lang="en-US" sz="2000" b="1" dirty="0" smtClean="0">
                <a:solidFill>
                  <a:schemeClr val="bg1"/>
                </a:solidFill>
                <a:latin typeface="Arial"/>
                <a:cs typeface="Arial"/>
              </a:rPr>
              <a:t>Computer 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0" indent="0">
              <a:buNone/>
            </a:pPr>
            <a:r>
              <a:rPr lang="en-IN" sz="2400" dirty="0" smtClean="0"/>
              <a:t>	1</a:t>
            </a:r>
            <a:r>
              <a:rPr lang="en-IN" sz="2400" dirty="0"/>
              <a:t>. Official Python Documentation: Provides detailed information on Python programming language features, modules, and libraries, serving as a comprehensive resource for understanding Python syntax and usage. (https://docs.python.org/)</a:t>
            </a:r>
          </a:p>
          <a:p>
            <a:pPr marL="0" indent="0">
              <a:buNone/>
            </a:pPr>
            <a:endParaRPr lang="en-IN" sz="2400" dirty="0" smtClean="0"/>
          </a:p>
          <a:p>
            <a:pPr marL="0" indent="0">
              <a:buNone/>
            </a:pPr>
            <a:r>
              <a:rPr lang="en-IN" sz="2400" dirty="0"/>
              <a:t>	</a:t>
            </a:r>
            <a:r>
              <a:rPr lang="en-IN" sz="2400" dirty="0" smtClean="0"/>
              <a:t>2</a:t>
            </a:r>
            <a:r>
              <a:rPr lang="en-IN" sz="2400" dirty="0"/>
              <a:t>. </a:t>
            </a:r>
            <a:r>
              <a:rPr lang="en-IN" sz="2400" dirty="0" err="1"/>
              <a:t>pynput</a:t>
            </a:r>
            <a:r>
              <a:rPr lang="en-IN" sz="2400" dirty="0"/>
              <a:t> Documentation: Offers documentation and examples for the `</a:t>
            </a:r>
            <a:r>
              <a:rPr lang="en-IN" sz="2400" dirty="0" err="1"/>
              <a:t>pynput</a:t>
            </a:r>
            <a:r>
              <a:rPr lang="en-IN" sz="2400" dirty="0"/>
              <a:t>` library, which is commonly used for capturing keyboard events in Python, facilitating the implementation of </a:t>
            </a:r>
            <a:r>
              <a:rPr lang="en-IN" sz="2400" dirty="0" err="1"/>
              <a:t>keylogging</a:t>
            </a:r>
            <a:r>
              <a:rPr lang="en-IN" sz="2400" dirty="0"/>
              <a:t> functionality. (https://pynput.readthedocs.io/en/latest/)</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9"/>
            <a:ext cx="10515600" cy="1070306"/>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2" y="1618938"/>
            <a:ext cx="11019020" cy="5239062"/>
          </a:xfrm>
        </p:spPr>
        <p:txBody>
          <a:bodyPr vert="horz" lIns="91440" tIns="45720" rIns="91440" bIns="45720" rtlCol="0" anchor="t">
            <a:noAutofit/>
          </a:bodyPr>
          <a:lstStyle/>
          <a:p>
            <a:pPr marL="0" indent="0">
              <a:buNone/>
            </a:pPr>
            <a:r>
              <a:rPr lang="en-US" sz="2000" dirty="0">
                <a:latin typeface="Arial"/>
                <a:ea typeface="+mn-lt"/>
                <a:cs typeface="Arial"/>
              </a:rPr>
              <a:t>  </a:t>
            </a:r>
            <a:endParaRPr lang="en-US" dirty="0">
              <a:latin typeface="Arial"/>
              <a:cs typeface="Arial"/>
            </a:endParaRPr>
          </a:p>
          <a:p>
            <a:pPr marL="305435" indent="-305435"/>
            <a:r>
              <a:rPr lang="en-US" sz="2000" dirty="0">
                <a:latin typeface="Arial"/>
                <a:ea typeface="+mn-lt"/>
                <a:cs typeface="Arial"/>
              </a:rPr>
              <a:t>Problem Statement </a:t>
            </a:r>
            <a:endParaRPr lang="en-US" sz="2000" dirty="0" smtClean="0">
              <a:latin typeface="Arial"/>
              <a:ea typeface="+mn-lt"/>
              <a:cs typeface="Arial"/>
            </a:endParaRPr>
          </a:p>
          <a:p>
            <a:pPr marL="305435" indent="-305435"/>
            <a:r>
              <a:rPr lang="en-US" sz="2000" dirty="0" smtClean="0">
                <a:latin typeface="Arial"/>
                <a:ea typeface="+mn-lt"/>
                <a:cs typeface="Arial"/>
              </a:rPr>
              <a:t>Proposed </a:t>
            </a:r>
            <a:r>
              <a:rPr lang="en-US" sz="2000" dirty="0">
                <a:latin typeface="Arial"/>
                <a:ea typeface="+mn-lt"/>
                <a:cs typeface="Arial"/>
              </a:rPr>
              <a:t>System/Solution</a:t>
            </a:r>
            <a:endParaRPr lang="en-US" dirty="0">
              <a:latin typeface="Arial"/>
              <a:cs typeface="Arial"/>
            </a:endParaRPr>
          </a:p>
          <a:p>
            <a:pPr marL="305435" indent="-305435"/>
            <a:r>
              <a:rPr lang="en-US" sz="2000" dirty="0">
                <a:latin typeface="Arial"/>
                <a:ea typeface="+mn-lt"/>
                <a:cs typeface="Calibri"/>
              </a:rPr>
              <a:t>System </a:t>
            </a:r>
            <a:r>
              <a:rPr lang="en-US" sz="2000" dirty="0">
                <a:latin typeface="Arial"/>
                <a:ea typeface="+mn-lt"/>
                <a:cs typeface="+mn-lt"/>
              </a:rPr>
              <a:t>Development Approach  </a:t>
            </a:r>
            <a:endParaRPr lang="en-US" dirty="0">
              <a:latin typeface="Arial"/>
              <a:ea typeface="+mn-lt"/>
              <a:cs typeface="+mn-lt"/>
            </a:endParaRPr>
          </a:p>
          <a:p>
            <a:pPr marL="305435" indent="-305435"/>
            <a:r>
              <a:rPr lang="en-US" sz="2000" dirty="0">
                <a:latin typeface="Arial"/>
                <a:ea typeface="+mn-lt"/>
                <a:cs typeface="+mn-lt"/>
              </a:rPr>
              <a:t>Algorithm &amp; Deployment  </a:t>
            </a:r>
            <a:endParaRPr lang="en-US" dirty="0">
              <a:latin typeface="Arial"/>
              <a:cs typeface="Calibri"/>
            </a:endParaRPr>
          </a:p>
          <a:p>
            <a:pPr marL="305435" indent="-305435"/>
            <a:r>
              <a:rPr lang="en-US" sz="2000" dirty="0">
                <a:latin typeface="Arial"/>
                <a:ea typeface="+mn-lt"/>
                <a:cs typeface="Arial"/>
              </a:rPr>
              <a:t>Result </a:t>
            </a:r>
            <a:endParaRPr lang="en-US" sz="2000" dirty="0" smtClean="0">
              <a:latin typeface="Arial"/>
              <a:ea typeface="+mn-lt"/>
              <a:cs typeface="Arial"/>
            </a:endParaRPr>
          </a:p>
          <a:p>
            <a:pPr marL="305435" indent="-305435"/>
            <a:r>
              <a:rPr lang="en-US" sz="2000" dirty="0" smtClean="0">
                <a:latin typeface="Arial"/>
                <a:ea typeface="+mn-lt"/>
                <a:cs typeface="Arial"/>
              </a:rPr>
              <a:t>Conclusion</a:t>
            </a:r>
            <a:endParaRPr lang="en-US" dirty="0">
              <a:latin typeface="Arial"/>
              <a:cs typeface="Arial"/>
            </a:endParaRPr>
          </a:p>
          <a:p>
            <a:pPr marL="305435" indent="-305435"/>
            <a:r>
              <a:rPr lang="en-US" sz="2000" dirty="0">
                <a:latin typeface="Arial"/>
                <a:ea typeface="+mn-lt"/>
                <a:cs typeface="Arial"/>
              </a:rPr>
              <a:t>Future Scope</a:t>
            </a:r>
          </a:p>
          <a:p>
            <a:pPr marL="305435" indent="-305435"/>
            <a:r>
              <a:rPr lang="en-US" sz="2000"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6" y="1237632"/>
            <a:ext cx="11029615" cy="4673324"/>
          </a:xfrm>
        </p:spPr>
        <p:txBody>
          <a:bodyPr/>
          <a:lstStyle/>
          <a:p>
            <a:pPr marL="0" indent="0">
              <a:buNone/>
            </a:pPr>
            <a:r>
              <a:rPr lang="en-IN" sz="2800" dirty="0" smtClean="0">
                <a:solidFill>
                  <a:srgbClr val="0F0F0F"/>
                </a:solidFill>
                <a:ea typeface="+mn-lt"/>
                <a:cs typeface="+mn-lt"/>
              </a:rPr>
              <a:t>	</a:t>
            </a:r>
            <a:r>
              <a:rPr lang="en-IN" sz="2800" dirty="0">
                <a:solidFill>
                  <a:srgbClr val="0F0F0F"/>
                </a:solidFill>
                <a:ea typeface="+mn-lt"/>
                <a:cs typeface="+mn-lt"/>
              </a:rPr>
              <a:t> </a:t>
            </a:r>
            <a:r>
              <a:rPr lang="en-US" sz="2400" dirty="0"/>
              <a:t>Develop a discreet </a:t>
            </a:r>
            <a:r>
              <a:rPr lang="en-US" sz="2400" dirty="0" smtClean="0"/>
              <a:t>key logger </a:t>
            </a:r>
            <a:r>
              <a:rPr lang="en-US" sz="2400" dirty="0"/>
              <a:t>program capable of recording user keystrokes on a computer system, ensuring stealth operation to avoid detection. The </a:t>
            </a:r>
            <a:r>
              <a:rPr lang="en-US" sz="2400" dirty="0" smtClean="0"/>
              <a:t>key logger </a:t>
            </a:r>
            <a:r>
              <a:rPr lang="en-US" sz="2400" dirty="0"/>
              <a:t>should securely store logged data, complying with legal and ethical standards regarding user privacy. Employing system-level hooks or libraries, the program will intercept and log keystrokes, encrypting them before storage to enhance data security. Emphasizing resource efficiency and compatibility with common operating systems, this keylogger will operate silently in the background, providing a valuable tool for system monitoring while maintaining user confidentiality.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801386" y="1695238"/>
            <a:ext cx="10274159" cy="6186309"/>
          </a:xfrm>
          <a:prstGeom prst="rect">
            <a:avLst/>
          </a:prstGeom>
          <a:noFill/>
        </p:spPr>
        <p:txBody>
          <a:bodyPr wrap="square" rtlCol="0">
            <a:spAutoFit/>
          </a:bodyPr>
          <a:lstStyle/>
          <a:p>
            <a:pPr>
              <a:lnSpc>
                <a:spcPct val="150000"/>
              </a:lnSpc>
            </a:pPr>
            <a:r>
              <a:rPr lang="en-US" sz="2400" dirty="0" smtClean="0"/>
              <a:t>	The </a:t>
            </a:r>
            <a:r>
              <a:rPr lang="en-US" sz="2400" dirty="0"/>
              <a:t>proposed solution for the keylogger project is to create a basic program that quietly records what users type on a computer. It will run silently in the background, capturing keystrokes without anyone noticing. The recorded data will be kept safe and the program will be designed to use as little of the computer's resources as possible, so it won't slow it down. It will work on common operating systems like Windows, </a:t>
            </a:r>
            <a:r>
              <a:rPr lang="en-US" sz="2400" dirty="0" err="1"/>
              <a:t>macOS</a:t>
            </a:r>
            <a:r>
              <a:rPr lang="en-US" sz="2400" dirty="0"/>
              <a:t>, and Linux, and might have a simple menu for settings. The aim is to make a straightforward tool for monitoring computer use while respecting privacy.</a:t>
            </a:r>
          </a:p>
          <a:p>
            <a:pPr>
              <a:lnSpc>
                <a:spcPct val="150000"/>
              </a:lnSpc>
            </a:pPr>
            <a:r>
              <a:rPr lang="en-US" sz="2400" dirty="0"/>
              <a:t/>
            </a:r>
            <a:br>
              <a:rPr lang="en-US" sz="2400" dirty="0"/>
            </a:b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624058" y="1302026"/>
            <a:ext cx="11029615" cy="4673324"/>
          </a:xfrm>
        </p:spPr>
        <p:txBody>
          <a:bodyPr/>
          <a:lstStyle/>
          <a:p>
            <a:r>
              <a:rPr lang="en-US" sz="1800" b="1" dirty="0"/>
              <a:t>Operating System</a:t>
            </a:r>
            <a:r>
              <a:rPr lang="en-US" sz="1800" dirty="0"/>
              <a:t>: Windows 11</a:t>
            </a:r>
          </a:p>
          <a:p>
            <a:r>
              <a:rPr lang="en-US" sz="1800" b="1" dirty="0"/>
              <a:t>Python</a:t>
            </a:r>
            <a:r>
              <a:rPr lang="en-US" sz="1800" dirty="0"/>
              <a:t>: Ensure Python is installed on your system. You can download and install the latest version of Python for Windows from the official Python </a:t>
            </a:r>
            <a:r>
              <a:rPr lang="en-US" sz="1800" dirty="0" smtClean="0"/>
              <a:t>website.</a:t>
            </a:r>
            <a:endParaRPr lang="en-US" sz="1800" dirty="0"/>
          </a:p>
          <a:p>
            <a:r>
              <a:rPr lang="en-US" sz="1800" b="1" dirty="0"/>
              <a:t>IDE or Text Editor</a:t>
            </a:r>
            <a:r>
              <a:rPr lang="en-US" sz="1800" dirty="0"/>
              <a:t>: Choose an Integrated Development Environment (IDE) or text editor for writing Python code. Popular options include Visual Studio Code, </a:t>
            </a:r>
            <a:r>
              <a:rPr lang="en-US" sz="1800" dirty="0" err="1"/>
              <a:t>PyCharm</a:t>
            </a:r>
            <a:r>
              <a:rPr lang="en-US" sz="1800" dirty="0"/>
              <a:t>, Sublime Text, or simply using a text editor like Notepad++.</a:t>
            </a:r>
          </a:p>
          <a:p>
            <a:r>
              <a:rPr lang="en-US" sz="1800" b="1" dirty="0" smtClean="0"/>
              <a:t>Python Libraries</a:t>
            </a:r>
            <a:r>
              <a:rPr lang="en-US" sz="1800" dirty="0" smtClean="0"/>
              <a:t>: You may need to install certain Python libraries for interacting with the operating system and handling keyboard events. The </a:t>
            </a:r>
            <a:r>
              <a:rPr lang="en-US" sz="1800" dirty="0" err="1" smtClean="0"/>
              <a:t>pynput</a:t>
            </a:r>
            <a:r>
              <a:rPr lang="en-US" sz="1800" dirty="0" smtClean="0"/>
              <a:t>, </a:t>
            </a:r>
            <a:r>
              <a:rPr lang="en-US" sz="1800" dirty="0" err="1" smtClean="0"/>
              <a:t>tkinter,jsons,library</a:t>
            </a:r>
            <a:r>
              <a:rPr lang="en-US" sz="1800" dirty="0" smtClean="0"/>
              <a:t> is commonly used for this purpose. You can install it using pip, the Python package installer, by running the following command in your command prompt or terminal:</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5" y="100014"/>
            <a:ext cx="11029615" cy="8358186"/>
          </a:xfrm>
        </p:spPr>
        <p:txBody>
          <a:bodyPr/>
          <a:lstStyle/>
          <a:p>
            <a:pPr marL="0" indent="0">
              <a:buNone/>
            </a:pPr>
            <a:r>
              <a:rPr lang="en-US" sz="2000" b="1" dirty="0" smtClean="0"/>
              <a:t>Algorithm </a:t>
            </a:r>
            <a:r>
              <a:rPr lang="en-US" sz="2000" b="1" dirty="0"/>
              <a:t>for Basic Keylogger in Python</a:t>
            </a:r>
            <a:r>
              <a:rPr lang="en-US" sz="2000" dirty="0"/>
              <a:t>:</a:t>
            </a:r>
          </a:p>
          <a:p>
            <a:r>
              <a:rPr lang="en-US" sz="1600" dirty="0"/>
              <a:t>Import necessary libraries: Import the </a:t>
            </a:r>
            <a:r>
              <a:rPr lang="en-US" sz="1600" dirty="0" err="1"/>
              <a:t>pynput</a:t>
            </a:r>
            <a:r>
              <a:rPr lang="en-US" sz="1600" dirty="0"/>
              <a:t> library for capturing keyboard events.</a:t>
            </a:r>
          </a:p>
          <a:p>
            <a:r>
              <a:rPr lang="en-US" sz="1600" dirty="0"/>
              <a:t>Define a function to log keystrokes: Create a function to handle keyboard events and log the pressed keys.</a:t>
            </a:r>
          </a:p>
          <a:p>
            <a:r>
              <a:rPr lang="en-US" sz="1600" dirty="0"/>
              <a:t>Set up listener: Initialize a keyboard listener object to start capturing keystrokes.</a:t>
            </a:r>
          </a:p>
          <a:p>
            <a:r>
              <a:rPr lang="en-US" sz="1600" dirty="0"/>
              <a:t>Run the listener: Start the listener to continuously monitor keyboard input.</a:t>
            </a:r>
          </a:p>
          <a:p>
            <a:r>
              <a:rPr lang="en-US" sz="1600" dirty="0"/>
              <a:t>Handle exceptions: </a:t>
            </a:r>
            <a:r>
              <a:rPr lang="en-US" sz="1600" dirty="0" smtClean="0"/>
              <a:t>Implement </a:t>
            </a:r>
            <a:r>
              <a:rPr lang="en-US" sz="1600" dirty="0"/>
              <a:t>exception handling to gracefully exit the program</a:t>
            </a:r>
            <a:r>
              <a:rPr lang="en-US" sz="1600" dirty="0" smtClean="0"/>
              <a:t>.</a:t>
            </a:r>
          </a:p>
          <a:p>
            <a:endParaRPr lang="en-US" sz="1600" dirty="0"/>
          </a:p>
          <a:p>
            <a:pPr marL="0" indent="0">
              <a:buNone/>
            </a:pPr>
            <a:r>
              <a:rPr lang="en-US" sz="2000" b="1" dirty="0" smtClean="0"/>
              <a:t>Deployment</a:t>
            </a:r>
            <a:r>
              <a:rPr lang="en-US" sz="2000" b="1" dirty="0"/>
              <a:t>:</a:t>
            </a:r>
          </a:p>
          <a:p>
            <a:r>
              <a:rPr lang="en-US" sz="1600" dirty="0"/>
              <a:t>Save the above Python code in a file, e.g., keylogger.py.</a:t>
            </a:r>
          </a:p>
          <a:p>
            <a:r>
              <a:rPr lang="en-US" sz="1600" dirty="0"/>
              <a:t>Open a command prompt or terminal window.</a:t>
            </a:r>
          </a:p>
          <a:p>
            <a:r>
              <a:rPr lang="en-US" sz="1600" dirty="0"/>
              <a:t>Navigate to the directory containing keylogger.py.</a:t>
            </a:r>
          </a:p>
          <a:p>
            <a:r>
              <a:rPr lang="en-US" sz="1600" dirty="0"/>
              <a:t>Run the Python script using the command:</a:t>
            </a:r>
          </a:p>
          <a:p>
            <a:pPr marL="0" indent="0">
              <a:buNone/>
            </a:pPr>
            <a:endParaRPr lang="en-US" sz="1600"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The result of the keylogger project is a program that silently records every keystroke made by a user on a Windows 11 computer. It saves this information into a file named `keylog.txt` without the user's knowledge.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keylogger project demonstrates the capability to develop a basic program using Python for monitoring user keystrokes on a Windows 11 system. By implementing a simple yet effective algorithm, the program operates covertly, capturing and logging keystrokes without user detection. The deployment of the keylogger results in a discreet tool that stores logged data in a text file, enabling the monitoring of user activities. However, it's essential to approach the use of such a tool responsibly, respecting privacy and legal boundaries. The project underscores the importance of ethical considerations when developing and deploying monitoring software.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1038395" y="1728791"/>
            <a:ext cx="11029615" cy="4914901"/>
          </a:xfrm>
        </p:spPr>
        <p:txBody>
          <a:bodyPr>
            <a:normAutofit/>
          </a:bodyPr>
          <a:lstStyle/>
          <a:p>
            <a:pPr marL="0" indent="0">
              <a:buNone/>
            </a:pPr>
            <a:r>
              <a:rPr lang="en-US" sz="2000" dirty="0"/>
              <a:t>1. User Interface</a:t>
            </a:r>
          </a:p>
          <a:p>
            <a:pPr marL="0" indent="0">
              <a:buNone/>
            </a:pPr>
            <a:r>
              <a:rPr lang="en-US" sz="2000" dirty="0"/>
              <a:t>2. Remote Monitoring</a:t>
            </a:r>
          </a:p>
          <a:p>
            <a:pPr marL="0" indent="0">
              <a:buNone/>
            </a:pPr>
            <a:r>
              <a:rPr lang="en-US" sz="2000" dirty="0"/>
              <a:t>3. Data Analysis</a:t>
            </a:r>
          </a:p>
          <a:p>
            <a:pPr marL="0" indent="0">
              <a:buNone/>
            </a:pPr>
            <a:r>
              <a:rPr lang="en-US" sz="2000" dirty="0"/>
              <a:t>4. Enhanced Security</a:t>
            </a:r>
          </a:p>
          <a:p>
            <a:pPr marL="0" indent="0">
              <a:buNone/>
            </a:pPr>
            <a:r>
              <a:rPr lang="en-US" sz="2000" dirty="0"/>
              <a:t>5. Real-time Alerts</a:t>
            </a:r>
          </a:p>
          <a:p>
            <a:pPr marL="0" indent="0">
              <a:buNone/>
            </a:pPr>
            <a:r>
              <a:rPr lang="en-US" sz="2000" dirty="0"/>
              <a:t>6. Cross-Platform Compatibility</a:t>
            </a:r>
          </a:p>
          <a:p>
            <a:pPr marL="0" indent="0">
              <a:buNone/>
            </a:pPr>
            <a:r>
              <a:rPr lang="en-US" sz="2000" dirty="0"/>
              <a:t>7. Advanced Logging</a:t>
            </a:r>
          </a:p>
          <a:p>
            <a:pPr marL="0" indent="0">
              <a:buNone/>
            </a:pPr>
            <a:r>
              <a:rPr lang="en-US" sz="2000" dirty="0"/>
              <a:t>8. Machine Learning Integration</a:t>
            </a:r>
          </a:p>
          <a:p>
            <a:pPr marL="0" indent="0">
              <a:buNone/>
            </a:pPr>
            <a:r>
              <a:rPr lang="en-US" sz="2000" dirty="0"/>
              <a:t>9. Compliance and Reporting</a:t>
            </a:r>
          </a:p>
          <a:p>
            <a:pPr marL="0" indent="0">
              <a:buNone/>
            </a:pPr>
            <a:r>
              <a:rPr lang="en-US" sz="2000" dirty="0"/>
              <a:t>10. Customization and Extensibility</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Concourse</Template>
  <TotalTime>35</TotalTime>
  <Words>463</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 LAB 01</cp:lastModifiedBy>
  <cp:revision>32</cp:revision>
  <dcterms:created xsi:type="dcterms:W3CDTF">2021-05-26T16:50:10Z</dcterms:created>
  <dcterms:modified xsi:type="dcterms:W3CDTF">2024-03-26T08:13:40Z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