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3840"/>
      </p:guideLst>
    </p:cSldViewPr>
  </p:slide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heme" Target="theme/theme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notesMaster" Target="notesMasters/notesMaster1.xml" /><Relationship Id="rId10" Type="http://schemas.openxmlformats.org/officeDocument/2006/relationships/slide" Target="slides/slide8.xml" /><Relationship Id="rId19" Type="http://schemas.openxmlformats.org/officeDocument/2006/relationships/tableStyles" Target="tableStyle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400" y="763587"/>
            <a:ext cx="6702425" cy="37703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875" y="4776787"/>
            <a:ext cx="6216650" cy="4524375"/>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371850" cy="5016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8962" y="0"/>
            <a:ext cx="3371850" cy="5016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162"/>
            <a:ext cx="3371850" cy="50165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8962" y="9555162"/>
            <a:ext cx="3371850" cy="5016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notes"/>
          <p:cNvSpPr txBox="1"/>
          <p:nvPr/>
        </p:nvSpPr>
        <p:spPr>
          <a:xfrm>
            <a:off x="4398962" y="9555162"/>
            <a:ext cx="3371850" cy="5016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t>1</a:t>
            </a:fld>
            <a:endParaRPr/>
          </a:p>
        </p:txBody>
      </p:sp>
      <p:sp>
        <p:nvSpPr>
          <p:cNvPr id="143" name="Google Shape;143;p1:notes"/>
          <p:cNvSpPr>
            <a:spLocks noGrp="1" noRot="1" noChangeAspect="1"/>
          </p:cNvSpPr>
          <p:nvPr>
            <p:ph type="sldImg" idx="2"/>
          </p:nvPr>
        </p:nvSpPr>
        <p:spPr>
          <a:xfrm>
            <a:off x="533400" y="763587"/>
            <a:ext cx="6704012"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44" name="Google Shape;144;p1:notes"/>
          <p:cNvSpPr txBox="1">
            <a:spLocks noGrp="1"/>
          </p:cNvSpPr>
          <p:nvPr>
            <p:ph type="body" idx="1"/>
          </p:nvPr>
        </p:nvSpPr>
        <p:spPr>
          <a:xfrm>
            <a:off x="777875" y="4776787"/>
            <a:ext cx="6218237"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txBox="1"/>
          <p:nvPr/>
        </p:nvSpPr>
        <p:spPr>
          <a:xfrm>
            <a:off x="4398962" y="9555162"/>
            <a:ext cx="3371850" cy="5016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t>10</a:t>
            </a:fld>
            <a:endParaRPr/>
          </a:p>
        </p:txBody>
      </p:sp>
      <p:sp>
        <p:nvSpPr>
          <p:cNvPr id="227" name="Google Shape;227;p9:notes"/>
          <p:cNvSpPr>
            <a:spLocks noGrp="1" noRot="1" noChangeAspect="1"/>
          </p:cNvSpPr>
          <p:nvPr>
            <p:ph type="sldImg" idx="2"/>
          </p:nvPr>
        </p:nvSpPr>
        <p:spPr>
          <a:xfrm>
            <a:off x="533400" y="763587"/>
            <a:ext cx="6704012"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28" name="Google Shape;228;p9:notes"/>
          <p:cNvSpPr txBox="1">
            <a:spLocks noGrp="1"/>
          </p:cNvSpPr>
          <p:nvPr>
            <p:ph type="body" idx="1"/>
          </p:nvPr>
        </p:nvSpPr>
        <p:spPr>
          <a:xfrm>
            <a:off x="777875" y="4776787"/>
            <a:ext cx="6218237"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0:notes"/>
          <p:cNvSpPr txBox="1"/>
          <p:nvPr/>
        </p:nvSpPr>
        <p:spPr>
          <a:xfrm>
            <a:off x="4398962" y="9555162"/>
            <a:ext cx="3371850" cy="5016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t>11</a:t>
            </a:fld>
            <a:endParaRPr/>
          </a:p>
        </p:txBody>
      </p:sp>
      <p:sp>
        <p:nvSpPr>
          <p:cNvPr id="236" name="Google Shape;236;p10:notes"/>
          <p:cNvSpPr>
            <a:spLocks noGrp="1" noRot="1" noChangeAspect="1"/>
          </p:cNvSpPr>
          <p:nvPr>
            <p:ph type="sldImg" idx="2"/>
          </p:nvPr>
        </p:nvSpPr>
        <p:spPr>
          <a:xfrm>
            <a:off x="533400" y="763587"/>
            <a:ext cx="6704012"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7" name="Google Shape;237;p10:notes"/>
          <p:cNvSpPr txBox="1">
            <a:spLocks noGrp="1"/>
          </p:cNvSpPr>
          <p:nvPr>
            <p:ph type="body" idx="1"/>
          </p:nvPr>
        </p:nvSpPr>
        <p:spPr>
          <a:xfrm>
            <a:off x="777875" y="4776787"/>
            <a:ext cx="6218237"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1:notes"/>
          <p:cNvSpPr txBox="1"/>
          <p:nvPr/>
        </p:nvSpPr>
        <p:spPr>
          <a:xfrm>
            <a:off x="4398962" y="9555162"/>
            <a:ext cx="3371850" cy="5016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t>12</a:t>
            </a:fld>
            <a:endParaRPr/>
          </a:p>
        </p:txBody>
      </p:sp>
      <p:sp>
        <p:nvSpPr>
          <p:cNvPr id="246" name="Google Shape;246;p11:notes"/>
          <p:cNvSpPr>
            <a:spLocks noGrp="1" noRot="1" noChangeAspect="1"/>
          </p:cNvSpPr>
          <p:nvPr>
            <p:ph type="sldImg" idx="2"/>
          </p:nvPr>
        </p:nvSpPr>
        <p:spPr>
          <a:xfrm>
            <a:off x="533400" y="763587"/>
            <a:ext cx="6704012"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47" name="Google Shape;247;p11:notes"/>
          <p:cNvSpPr txBox="1">
            <a:spLocks noGrp="1"/>
          </p:cNvSpPr>
          <p:nvPr>
            <p:ph type="body" idx="1"/>
          </p:nvPr>
        </p:nvSpPr>
        <p:spPr>
          <a:xfrm>
            <a:off x="777875" y="4776787"/>
            <a:ext cx="6218237"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p:nvPr/>
        </p:nvSpPr>
        <p:spPr>
          <a:xfrm>
            <a:off x="4398962" y="9555162"/>
            <a:ext cx="3371850" cy="5016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t>2</a:t>
            </a:fld>
            <a:endParaRPr/>
          </a:p>
        </p:txBody>
      </p:sp>
      <p:sp>
        <p:nvSpPr>
          <p:cNvPr id="155" name="Google Shape;155;p2:notes"/>
          <p:cNvSpPr>
            <a:spLocks noGrp="1" noRot="1" noChangeAspect="1"/>
          </p:cNvSpPr>
          <p:nvPr>
            <p:ph type="sldImg" idx="2"/>
          </p:nvPr>
        </p:nvSpPr>
        <p:spPr>
          <a:xfrm>
            <a:off x="533400" y="763587"/>
            <a:ext cx="6704012"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56" name="Google Shape;156;p2:notes"/>
          <p:cNvSpPr txBox="1">
            <a:spLocks noGrp="1"/>
          </p:cNvSpPr>
          <p:nvPr>
            <p:ph type="body" idx="1"/>
          </p:nvPr>
        </p:nvSpPr>
        <p:spPr>
          <a:xfrm>
            <a:off x="777875" y="4776787"/>
            <a:ext cx="6218237"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notes"/>
          <p:cNvSpPr txBox="1"/>
          <p:nvPr/>
        </p:nvSpPr>
        <p:spPr>
          <a:xfrm>
            <a:off x="4398962" y="9555162"/>
            <a:ext cx="3371850" cy="5016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t>3</a:t>
            </a:fld>
            <a:endParaRPr/>
          </a:p>
        </p:txBody>
      </p:sp>
      <p:sp>
        <p:nvSpPr>
          <p:cNvPr id="164" name="Google Shape;164;p3:notes"/>
          <p:cNvSpPr>
            <a:spLocks noGrp="1" noRot="1" noChangeAspect="1"/>
          </p:cNvSpPr>
          <p:nvPr>
            <p:ph type="sldImg" idx="2"/>
          </p:nvPr>
        </p:nvSpPr>
        <p:spPr>
          <a:xfrm>
            <a:off x="533400" y="763587"/>
            <a:ext cx="6704012"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65" name="Google Shape;165;p3:notes"/>
          <p:cNvSpPr txBox="1">
            <a:spLocks noGrp="1"/>
          </p:cNvSpPr>
          <p:nvPr>
            <p:ph type="body" idx="1"/>
          </p:nvPr>
        </p:nvSpPr>
        <p:spPr>
          <a:xfrm>
            <a:off x="777875" y="4776787"/>
            <a:ext cx="6218237"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notes"/>
          <p:cNvSpPr txBox="1"/>
          <p:nvPr/>
        </p:nvSpPr>
        <p:spPr>
          <a:xfrm>
            <a:off x="4398962" y="9555162"/>
            <a:ext cx="3371850" cy="5016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t>4</a:t>
            </a:fld>
            <a:endParaRPr/>
          </a:p>
        </p:txBody>
      </p:sp>
      <p:sp>
        <p:nvSpPr>
          <p:cNvPr id="173" name="Google Shape;173;p4:notes"/>
          <p:cNvSpPr>
            <a:spLocks noGrp="1" noRot="1" noChangeAspect="1"/>
          </p:cNvSpPr>
          <p:nvPr>
            <p:ph type="sldImg" idx="2"/>
          </p:nvPr>
        </p:nvSpPr>
        <p:spPr>
          <a:xfrm>
            <a:off x="533400" y="763587"/>
            <a:ext cx="6704012"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74" name="Google Shape;174;p4:notes"/>
          <p:cNvSpPr txBox="1">
            <a:spLocks noGrp="1"/>
          </p:cNvSpPr>
          <p:nvPr>
            <p:ph type="body" idx="1"/>
          </p:nvPr>
        </p:nvSpPr>
        <p:spPr>
          <a:xfrm>
            <a:off x="777875" y="4776787"/>
            <a:ext cx="6218237"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txBox="1"/>
          <p:nvPr/>
        </p:nvSpPr>
        <p:spPr>
          <a:xfrm>
            <a:off x="4398962" y="9555162"/>
            <a:ext cx="3371850" cy="5016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t>5</a:t>
            </a:fld>
            <a:endParaRPr/>
          </a:p>
        </p:txBody>
      </p:sp>
      <p:sp>
        <p:nvSpPr>
          <p:cNvPr id="182" name="Google Shape;182;p5:notes"/>
          <p:cNvSpPr>
            <a:spLocks noGrp="1" noRot="1" noChangeAspect="1"/>
          </p:cNvSpPr>
          <p:nvPr>
            <p:ph type="sldImg" idx="2"/>
          </p:nvPr>
        </p:nvSpPr>
        <p:spPr>
          <a:xfrm>
            <a:off x="533400" y="763587"/>
            <a:ext cx="6704012"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83" name="Google Shape;183;p5:notes"/>
          <p:cNvSpPr txBox="1">
            <a:spLocks noGrp="1"/>
          </p:cNvSpPr>
          <p:nvPr>
            <p:ph type="body" idx="1"/>
          </p:nvPr>
        </p:nvSpPr>
        <p:spPr>
          <a:xfrm>
            <a:off x="777875" y="4776787"/>
            <a:ext cx="6218237"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p:nvPr/>
        </p:nvSpPr>
        <p:spPr>
          <a:xfrm>
            <a:off x="4398962" y="9555162"/>
            <a:ext cx="3371850" cy="5016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t>6</a:t>
            </a:fld>
            <a:endParaRPr/>
          </a:p>
        </p:txBody>
      </p:sp>
      <p:sp>
        <p:nvSpPr>
          <p:cNvPr id="191" name="Google Shape;191;p6:notes"/>
          <p:cNvSpPr>
            <a:spLocks noGrp="1" noRot="1" noChangeAspect="1"/>
          </p:cNvSpPr>
          <p:nvPr>
            <p:ph type="sldImg" idx="2"/>
          </p:nvPr>
        </p:nvSpPr>
        <p:spPr>
          <a:xfrm>
            <a:off x="533400" y="763587"/>
            <a:ext cx="6704012"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92" name="Google Shape;192;p6:notes"/>
          <p:cNvSpPr txBox="1">
            <a:spLocks noGrp="1"/>
          </p:cNvSpPr>
          <p:nvPr>
            <p:ph type="body" idx="1"/>
          </p:nvPr>
        </p:nvSpPr>
        <p:spPr>
          <a:xfrm>
            <a:off x="777875" y="4776787"/>
            <a:ext cx="6218237"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7:notes"/>
          <p:cNvSpPr txBox="1"/>
          <p:nvPr/>
        </p:nvSpPr>
        <p:spPr>
          <a:xfrm>
            <a:off x="4398962" y="9555162"/>
            <a:ext cx="3371850" cy="5016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t>7</a:t>
            </a:fld>
            <a:endParaRPr/>
          </a:p>
        </p:txBody>
      </p:sp>
      <p:sp>
        <p:nvSpPr>
          <p:cNvPr id="200" name="Google Shape;200;p7:notes"/>
          <p:cNvSpPr>
            <a:spLocks noGrp="1" noRot="1" noChangeAspect="1"/>
          </p:cNvSpPr>
          <p:nvPr>
            <p:ph type="sldImg" idx="2"/>
          </p:nvPr>
        </p:nvSpPr>
        <p:spPr>
          <a:xfrm>
            <a:off x="533400" y="763587"/>
            <a:ext cx="6704012"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01" name="Google Shape;201;p7:notes"/>
          <p:cNvSpPr txBox="1">
            <a:spLocks noGrp="1"/>
          </p:cNvSpPr>
          <p:nvPr>
            <p:ph type="body" idx="1"/>
          </p:nvPr>
        </p:nvSpPr>
        <p:spPr>
          <a:xfrm>
            <a:off x="777875" y="4776787"/>
            <a:ext cx="6218237"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txBox="1"/>
          <p:nvPr/>
        </p:nvSpPr>
        <p:spPr>
          <a:xfrm>
            <a:off x="4398962" y="9555162"/>
            <a:ext cx="3371850" cy="5016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t>8</a:t>
            </a:fld>
            <a:endParaRPr/>
          </a:p>
        </p:txBody>
      </p:sp>
      <p:sp>
        <p:nvSpPr>
          <p:cNvPr id="210" name="Google Shape;210;p8:notes"/>
          <p:cNvSpPr>
            <a:spLocks noGrp="1" noRot="1" noChangeAspect="1"/>
          </p:cNvSpPr>
          <p:nvPr>
            <p:ph type="sldImg" idx="2"/>
          </p:nvPr>
        </p:nvSpPr>
        <p:spPr>
          <a:xfrm>
            <a:off x="533400" y="763587"/>
            <a:ext cx="6704012"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11" name="Google Shape;211;p8:notes"/>
          <p:cNvSpPr txBox="1">
            <a:spLocks noGrp="1"/>
          </p:cNvSpPr>
          <p:nvPr>
            <p:ph type="body" idx="1"/>
          </p:nvPr>
        </p:nvSpPr>
        <p:spPr>
          <a:xfrm>
            <a:off x="777875" y="4776787"/>
            <a:ext cx="6218237"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1f187e090d_0_1:notes"/>
          <p:cNvSpPr>
            <a:spLocks noGrp="1" noRot="1" noChangeAspect="1"/>
          </p:cNvSpPr>
          <p:nvPr>
            <p:ph type="sldImg" idx="2"/>
          </p:nvPr>
        </p:nvSpPr>
        <p:spPr>
          <a:xfrm>
            <a:off x="533400" y="763587"/>
            <a:ext cx="6702300" cy="3770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1f187e090d_0_1:notes"/>
          <p:cNvSpPr txBox="1">
            <a:spLocks noGrp="1"/>
          </p:cNvSpPr>
          <p:nvPr>
            <p:ph type="body" idx="1"/>
          </p:nvPr>
        </p:nvSpPr>
        <p:spPr>
          <a:xfrm>
            <a:off x="777875" y="4776787"/>
            <a:ext cx="6216600" cy="45243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0" name="Google Shape;220;g31f187e090d_0_1:notes"/>
          <p:cNvSpPr txBox="1">
            <a:spLocks noGrp="1"/>
          </p:cNvSpPr>
          <p:nvPr>
            <p:ph type="sldNum" idx="12"/>
          </p:nvPr>
        </p:nvSpPr>
        <p:spPr>
          <a:xfrm>
            <a:off x="4398962" y="9555162"/>
            <a:ext cx="3372000" cy="501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Times New Roman"/>
              <a:buNone/>
            </a:pPr>
            <a:fld id="{00000000-1234-1234-1234-123412341234}" type="slidenum">
              <a:rPr lang="en-US"/>
              <a:t>9</a:t>
            </a:fld>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914401" y="2130425"/>
            <a:ext cx="10361084" cy="1468438"/>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17" name="Google Shape;17;p2"/>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83000"/>
              </a:lnSpc>
              <a:spcBef>
                <a:spcPts val="0"/>
              </a:spcBef>
              <a:spcAft>
                <a:spcPts val="0"/>
              </a:spcAft>
              <a:buSzPts val="1400"/>
              <a:buNone/>
              <a:defRPr sz="4000" b="1" cap="none"/>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963084" y="2906713"/>
            <a:ext cx="10363200" cy="1500187"/>
          </a:xfrm>
          <a:prstGeom prst="rect">
            <a:avLst/>
          </a:prstGeom>
          <a:noFill/>
          <a:ln>
            <a:noFill/>
          </a:ln>
        </p:spPr>
        <p:txBody>
          <a:bodyPr spcFirstLastPara="1" wrap="square" lIns="0" tIns="69075" rIns="0" bIns="0" anchor="b" anchorCtr="0">
            <a:noAutofit/>
          </a:bodyPr>
          <a:lstStyle>
            <a:lvl1pPr marL="457200" lvl="0" indent="-228600" algn="l">
              <a:lnSpc>
                <a:spcPct val="83000"/>
              </a:lnSpc>
              <a:spcBef>
                <a:spcPts val="1425"/>
              </a:spcBef>
              <a:spcAft>
                <a:spcPts val="0"/>
              </a:spcAft>
              <a:buSzPts val="2000"/>
              <a:buNone/>
              <a:defRPr sz="2000"/>
            </a:lvl1pPr>
            <a:lvl2pPr marL="914400" lvl="1" indent="-228600" algn="l">
              <a:lnSpc>
                <a:spcPct val="83000"/>
              </a:lnSpc>
              <a:spcBef>
                <a:spcPts val="1138"/>
              </a:spcBef>
              <a:spcAft>
                <a:spcPts val="0"/>
              </a:spcAft>
              <a:buSzPts val="1800"/>
              <a:buNone/>
              <a:defRPr sz="1800"/>
            </a:lvl2pPr>
            <a:lvl3pPr marL="1371600" lvl="2" indent="-228600" algn="l">
              <a:lnSpc>
                <a:spcPct val="83000"/>
              </a:lnSpc>
              <a:spcBef>
                <a:spcPts val="850"/>
              </a:spcBef>
              <a:spcAft>
                <a:spcPts val="0"/>
              </a:spcAft>
              <a:buSzPts val="1600"/>
              <a:buNone/>
              <a:defRPr sz="1600"/>
            </a:lvl3pPr>
            <a:lvl4pPr marL="1828800" lvl="3" indent="-228600" algn="l">
              <a:lnSpc>
                <a:spcPct val="83000"/>
              </a:lnSpc>
              <a:spcBef>
                <a:spcPts val="575"/>
              </a:spcBef>
              <a:spcAft>
                <a:spcPts val="0"/>
              </a:spcAft>
              <a:buSzPts val="1400"/>
              <a:buNone/>
              <a:defRPr sz="1400"/>
            </a:lvl4pPr>
            <a:lvl5pPr marL="2286000" lvl="4" indent="-228600" algn="l">
              <a:lnSpc>
                <a:spcPct val="83000"/>
              </a:lnSpc>
              <a:spcBef>
                <a:spcPts val="288"/>
              </a:spcBef>
              <a:spcAft>
                <a:spcPts val="0"/>
              </a:spcAft>
              <a:buSzPts val="1400"/>
              <a:buNone/>
              <a:defRPr sz="1400"/>
            </a:lvl5pPr>
            <a:lvl6pPr marL="2743200" lvl="5" indent="-228600" algn="l">
              <a:lnSpc>
                <a:spcPct val="83000"/>
              </a:lnSpc>
              <a:spcBef>
                <a:spcPts val="288"/>
              </a:spcBef>
              <a:spcAft>
                <a:spcPts val="0"/>
              </a:spcAft>
              <a:buSzPts val="1400"/>
              <a:buNone/>
              <a:defRPr sz="1400"/>
            </a:lvl6pPr>
            <a:lvl7pPr marL="3200400" lvl="6" indent="-228600" algn="l">
              <a:lnSpc>
                <a:spcPct val="83000"/>
              </a:lnSpc>
              <a:spcBef>
                <a:spcPts val="288"/>
              </a:spcBef>
              <a:spcAft>
                <a:spcPts val="0"/>
              </a:spcAft>
              <a:buSzPts val="1400"/>
              <a:buNone/>
              <a:defRPr sz="1400"/>
            </a:lvl7pPr>
            <a:lvl8pPr marL="3657600" lvl="7" indent="-228600" algn="l">
              <a:lnSpc>
                <a:spcPct val="83000"/>
              </a:lnSpc>
              <a:spcBef>
                <a:spcPts val="288"/>
              </a:spcBef>
              <a:spcAft>
                <a:spcPts val="0"/>
              </a:spcAft>
              <a:buSzPts val="1400"/>
              <a:buNone/>
              <a:defRPr sz="1400"/>
            </a:lvl8pPr>
            <a:lvl9pPr marL="4114800" lvl="8" indent="-228600" algn="l">
              <a:lnSpc>
                <a:spcPct val="83000"/>
              </a:lnSpc>
              <a:spcBef>
                <a:spcPts val="288"/>
              </a:spcBef>
              <a:spcAft>
                <a:spcPts val="0"/>
              </a:spcAft>
              <a:buSzPts val="1400"/>
              <a:buNone/>
              <a:defRPr sz="1400"/>
            </a:lvl9pPr>
          </a:lstStyle>
          <a:p>
            <a:endParaRPr/>
          </a:p>
        </p:txBody>
      </p:sp>
      <p:sp>
        <p:nvSpPr>
          <p:cNvPr id="65" name="Google Shape;65;p11"/>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914400" y="2130425"/>
            <a:ext cx="10361612" cy="1468437"/>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69" name="Google Shape;69;p12"/>
          <p:cNvSpPr txBox="1">
            <a:spLocks noGrp="1"/>
          </p:cNvSpPr>
          <p:nvPr>
            <p:ph type="body" idx="1"/>
          </p:nvPr>
        </p:nvSpPr>
        <p:spPr>
          <a:xfrm>
            <a:off x="609600" y="1604962"/>
            <a:ext cx="10971212" cy="3975100"/>
          </a:xfrm>
          <a:prstGeom prst="rect">
            <a:avLst/>
          </a:prstGeom>
          <a:noFill/>
          <a:ln>
            <a:noFill/>
          </a:ln>
        </p:spPr>
        <p:txBody>
          <a:bodyPr spcFirstLastPara="1" wrap="square" lIns="0" tIns="69075" rIns="0" bIns="0" anchor="t" anchorCtr="0">
            <a:noAutofit/>
          </a:bodyPr>
          <a:lstStyle>
            <a:lvl1pPr marL="457200" lvl="0" indent="-342900" algn="l">
              <a:lnSpc>
                <a:spcPct val="83000"/>
              </a:lnSpc>
              <a:spcBef>
                <a:spcPts val="1425"/>
              </a:spcBef>
              <a:spcAft>
                <a:spcPts val="0"/>
              </a:spcAft>
              <a:buSzPts val="1800"/>
              <a:buChar char="•"/>
              <a:defRPr/>
            </a:lvl1pPr>
            <a:lvl2pPr marL="914400" lvl="1" indent="-342900" algn="l">
              <a:lnSpc>
                <a:spcPct val="83000"/>
              </a:lnSpc>
              <a:spcBef>
                <a:spcPts val="1138"/>
              </a:spcBef>
              <a:spcAft>
                <a:spcPts val="0"/>
              </a:spcAft>
              <a:buSzPts val="1800"/>
              <a:buChar char="–"/>
              <a:defRPr/>
            </a:lvl2pPr>
            <a:lvl3pPr marL="1371600" lvl="2" indent="-342900" algn="l">
              <a:lnSpc>
                <a:spcPct val="83000"/>
              </a:lnSpc>
              <a:spcBef>
                <a:spcPts val="850"/>
              </a:spcBef>
              <a:spcAft>
                <a:spcPts val="0"/>
              </a:spcAft>
              <a:buSzPts val="1800"/>
              <a:buChar char="•"/>
              <a:defRPr/>
            </a:lvl3pPr>
            <a:lvl4pPr marL="1828800" lvl="3" indent="-342900" algn="l">
              <a:lnSpc>
                <a:spcPct val="83000"/>
              </a:lnSpc>
              <a:spcBef>
                <a:spcPts val="575"/>
              </a:spcBef>
              <a:spcAft>
                <a:spcPts val="0"/>
              </a:spcAft>
              <a:buSzPts val="1800"/>
              <a:buChar char="–"/>
              <a:defRPr/>
            </a:lvl4pPr>
            <a:lvl5pPr marL="2286000" lvl="4" indent="-342900" algn="l">
              <a:lnSpc>
                <a:spcPct val="83000"/>
              </a:lnSpc>
              <a:spcBef>
                <a:spcPts val="288"/>
              </a:spcBef>
              <a:spcAft>
                <a:spcPts val="0"/>
              </a:spcAft>
              <a:buSzPts val="1800"/>
              <a:buChar char="»"/>
              <a:defRPr/>
            </a:lvl5pPr>
            <a:lvl6pPr marL="2743200" lvl="5" indent="-228600" algn="l">
              <a:lnSpc>
                <a:spcPct val="83000"/>
              </a:lnSpc>
              <a:spcBef>
                <a:spcPts val="288"/>
              </a:spcBef>
              <a:spcAft>
                <a:spcPts val="0"/>
              </a:spcAft>
              <a:buSzPts val="1400"/>
              <a:buNone/>
              <a:defRPr/>
            </a:lvl6pPr>
            <a:lvl7pPr marL="3200400" lvl="6" indent="-228600" algn="l">
              <a:lnSpc>
                <a:spcPct val="83000"/>
              </a:lnSpc>
              <a:spcBef>
                <a:spcPts val="288"/>
              </a:spcBef>
              <a:spcAft>
                <a:spcPts val="0"/>
              </a:spcAft>
              <a:buSzPts val="1400"/>
              <a:buNone/>
              <a:defRPr/>
            </a:lvl7pPr>
            <a:lvl8pPr marL="3657600" lvl="7" indent="-228600" algn="l">
              <a:lnSpc>
                <a:spcPct val="83000"/>
              </a:lnSpc>
              <a:spcBef>
                <a:spcPts val="288"/>
              </a:spcBef>
              <a:spcAft>
                <a:spcPts val="0"/>
              </a:spcAft>
              <a:buSzPts val="1400"/>
              <a:buNone/>
              <a:defRPr/>
            </a:lvl8pPr>
            <a:lvl9pPr marL="4114800" lvl="8" indent="-228600" algn="l">
              <a:lnSpc>
                <a:spcPct val="83000"/>
              </a:lnSpc>
              <a:spcBef>
                <a:spcPts val="288"/>
              </a:spcBef>
              <a:spcAft>
                <a:spcPts val="0"/>
              </a:spcAft>
              <a:buSzPts val="1400"/>
              <a:buNone/>
              <a:defRPr/>
            </a:lvl9pPr>
          </a:lstStyle>
          <a:p>
            <a:endParaRPr/>
          </a:p>
        </p:txBody>
      </p:sp>
      <p:sp>
        <p:nvSpPr>
          <p:cNvPr id="70" name="Google Shape;70;p12"/>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74" name="Google Shape;74;p13"/>
          <p:cNvSpPr txBox="1">
            <a:spLocks noGrp="1"/>
          </p:cNvSpPr>
          <p:nvPr>
            <p:ph type="subTitle" idx="1"/>
          </p:nvPr>
        </p:nvSpPr>
        <p:spPr>
          <a:xfrm>
            <a:off x="1828800" y="3886200"/>
            <a:ext cx="8534400" cy="1752600"/>
          </a:xfrm>
          <a:prstGeom prst="rect">
            <a:avLst/>
          </a:prstGeom>
          <a:noFill/>
          <a:ln>
            <a:noFill/>
          </a:ln>
        </p:spPr>
        <p:txBody>
          <a:bodyPr spcFirstLastPara="1" wrap="square" lIns="0" tIns="69075" rIns="0" bIns="0" anchor="t" anchorCtr="0">
            <a:noAutofit/>
          </a:bodyPr>
          <a:lstStyle>
            <a:lvl1pPr lvl="0" algn="ctr">
              <a:lnSpc>
                <a:spcPct val="83000"/>
              </a:lnSpc>
              <a:spcBef>
                <a:spcPts val="1425"/>
              </a:spcBef>
              <a:spcAft>
                <a:spcPts val="0"/>
              </a:spcAft>
              <a:buSzPts val="3200"/>
              <a:buNone/>
              <a:defRPr/>
            </a:lvl1pPr>
            <a:lvl2pPr lvl="1" algn="ctr">
              <a:lnSpc>
                <a:spcPct val="83000"/>
              </a:lnSpc>
              <a:spcBef>
                <a:spcPts val="1138"/>
              </a:spcBef>
              <a:spcAft>
                <a:spcPts val="0"/>
              </a:spcAft>
              <a:buSzPts val="2400"/>
              <a:buNone/>
              <a:defRPr/>
            </a:lvl2pPr>
            <a:lvl3pPr lvl="2" algn="ctr">
              <a:lnSpc>
                <a:spcPct val="83000"/>
              </a:lnSpc>
              <a:spcBef>
                <a:spcPts val="850"/>
              </a:spcBef>
              <a:spcAft>
                <a:spcPts val="0"/>
              </a:spcAft>
              <a:buSzPts val="2000"/>
              <a:buNone/>
              <a:defRPr/>
            </a:lvl3pPr>
            <a:lvl4pPr lvl="3" algn="ctr">
              <a:lnSpc>
                <a:spcPct val="83000"/>
              </a:lnSpc>
              <a:spcBef>
                <a:spcPts val="575"/>
              </a:spcBef>
              <a:spcAft>
                <a:spcPts val="0"/>
              </a:spcAft>
              <a:buSzPts val="2000"/>
              <a:buNone/>
              <a:defRPr/>
            </a:lvl4pPr>
            <a:lvl5pPr lvl="4" algn="ctr">
              <a:lnSpc>
                <a:spcPct val="83000"/>
              </a:lnSpc>
              <a:spcBef>
                <a:spcPts val="288"/>
              </a:spcBef>
              <a:spcAft>
                <a:spcPts val="0"/>
              </a:spcAft>
              <a:buSzPts val="2000"/>
              <a:buNone/>
              <a:defRPr/>
            </a:lvl5pPr>
            <a:lvl6pPr lvl="5" algn="ctr">
              <a:lnSpc>
                <a:spcPct val="83000"/>
              </a:lnSpc>
              <a:spcBef>
                <a:spcPts val="288"/>
              </a:spcBef>
              <a:spcAft>
                <a:spcPts val="0"/>
              </a:spcAft>
              <a:buSzPts val="2000"/>
              <a:buNone/>
              <a:defRPr/>
            </a:lvl6pPr>
            <a:lvl7pPr lvl="6" algn="ctr">
              <a:lnSpc>
                <a:spcPct val="83000"/>
              </a:lnSpc>
              <a:spcBef>
                <a:spcPts val="288"/>
              </a:spcBef>
              <a:spcAft>
                <a:spcPts val="0"/>
              </a:spcAft>
              <a:buSzPts val="2000"/>
              <a:buNone/>
              <a:defRPr/>
            </a:lvl7pPr>
            <a:lvl8pPr lvl="7" algn="ctr">
              <a:lnSpc>
                <a:spcPct val="83000"/>
              </a:lnSpc>
              <a:spcBef>
                <a:spcPts val="288"/>
              </a:spcBef>
              <a:spcAft>
                <a:spcPts val="0"/>
              </a:spcAft>
              <a:buSzPts val="2000"/>
              <a:buNone/>
              <a:defRPr/>
            </a:lvl8pPr>
            <a:lvl9pPr lvl="8" algn="ctr">
              <a:lnSpc>
                <a:spcPct val="83000"/>
              </a:lnSpc>
              <a:spcBef>
                <a:spcPts val="288"/>
              </a:spcBef>
              <a:spcAft>
                <a:spcPts val="0"/>
              </a:spcAft>
              <a:buSzPts val="2000"/>
              <a:buNone/>
              <a:defRPr/>
            </a:lvl9pPr>
          </a:lstStyle>
          <a:p>
            <a:endParaRPr/>
          </a:p>
        </p:txBody>
      </p:sp>
      <p:sp>
        <p:nvSpPr>
          <p:cNvPr id="75" name="Google Shape;75;p13"/>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09600" y="274637"/>
            <a:ext cx="10971212" cy="1141412"/>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85" name="Google Shape;85;p15"/>
          <p:cNvSpPr txBox="1">
            <a:spLocks noGrp="1"/>
          </p:cNvSpPr>
          <p:nvPr>
            <p:ph type="body" idx="1"/>
          </p:nvPr>
        </p:nvSpPr>
        <p:spPr>
          <a:xfrm>
            <a:off x="609600" y="1600200"/>
            <a:ext cx="10971212" cy="4524375"/>
          </a:xfrm>
          <a:prstGeom prst="rect">
            <a:avLst/>
          </a:prstGeom>
          <a:noFill/>
          <a:ln>
            <a:noFill/>
          </a:ln>
        </p:spPr>
        <p:txBody>
          <a:bodyPr spcFirstLastPara="1" wrap="square" lIns="91425" tIns="45700" rIns="91425" bIns="45700" anchor="t" anchorCtr="0">
            <a:noAutofit/>
          </a:bodyPr>
          <a:lstStyle>
            <a:lvl1pPr marL="457200" lvl="0" indent="-342900" algn="l">
              <a:lnSpc>
                <a:spcPct val="83000"/>
              </a:lnSpc>
              <a:spcBef>
                <a:spcPts val="1425"/>
              </a:spcBef>
              <a:spcAft>
                <a:spcPts val="0"/>
              </a:spcAft>
              <a:buSzPts val="1800"/>
              <a:buChar char="•"/>
              <a:defRPr/>
            </a:lvl1pPr>
            <a:lvl2pPr marL="914400" lvl="1" indent="-342900" algn="l">
              <a:lnSpc>
                <a:spcPct val="83000"/>
              </a:lnSpc>
              <a:spcBef>
                <a:spcPts val="1138"/>
              </a:spcBef>
              <a:spcAft>
                <a:spcPts val="0"/>
              </a:spcAft>
              <a:buSzPts val="1800"/>
              <a:buChar char="–"/>
              <a:defRPr/>
            </a:lvl2pPr>
            <a:lvl3pPr marL="1371600" lvl="2" indent="-342900" algn="l">
              <a:lnSpc>
                <a:spcPct val="83000"/>
              </a:lnSpc>
              <a:spcBef>
                <a:spcPts val="850"/>
              </a:spcBef>
              <a:spcAft>
                <a:spcPts val="0"/>
              </a:spcAft>
              <a:buSzPts val="1800"/>
              <a:buChar char="•"/>
              <a:defRPr/>
            </a:lvl3pPr>
            <a:lvl4pPr marL="1828800" lvl="3" indent="-342900" algn="l">
              <a:lnSpc>
                <a:spcPct val="83000"/>
              </a:lnSpc>
              <a:spcBef>
                <a:spcPts val="575"/>
              </a:spcBef>
              <a:spcAft>
                <a:spcPts val="0"/>
              </a:spcAft>
              <a:buSzPts val="1800"/>
              <a:buChar char="–"/>
              <a:defRPr/>
            </a:lvl4pPr>
            <a:lvl5pPr marL="2286000" lvl="4" indent="-342900" algn="l">
              <a:lnSpc>
                <a:spcPct val="83000"/>
              </a:lnSpc>
              <a:spcBef>
                <a:spcPts val="288"/>
              </a:spcBef>
              <a:spcAft>
                <a:spcPts val="0"/>
              </a:spcAft>
              <a:buSzPts val="1800"/>
              <a:buChar char="»"/>
              <a:defRPr/>
            </a:lvl5pPr>
            <a:lvl6pPr marL="2743200" lvl="5" indent="-228600" algn="l">
              <a:lnSpc>
                <a:spcPct val="83000"/>
              </a:lnSpc>
              <a:spcBef>
                <a:spcPts val="288"/>
              </a:spcBef>
              <a:spcAft>
                <a:spcPts val="0"/>
              </a:spcAft>
              <a:buSzPts val="1400"/>
              <a:buNone/>
              <a:defRPr/>
            </a:lvl6pPr>
            <a:lvl7pPr marL="3200400" lvl="6" indent="-228600" algn="l">
              <a:lnSpc>
                <a:spcPct val="83000"/>
              </a:lnSpc>
              <a:spcBef>
                <a:spcPts val="288"/>
              </a:spcBef>
              <a:spcAft>
                <a:spcPts val="0"/>
              </a:spcAft>
              <a:buSzPts val="1400"/>
              <a:buNone/>
              <a:defRPr/>
            </a:lvl7pPr>
            <a:lvl8pPr marL="3657600" lvl="7" indent="-228600" algn="l">
              <a:lnSpc>
                <a:spcPct val="83000"/>
              </a:lnSpc>
              <a:spcBef>
                <a:spcPts val="288"/>
              </a:spcBef>
              <a:spcAft>
                <a:spcPts val="0"/>
              </a:spcAft>
              <a:buSzPts val="1400"/>
              <a:buNone/>
              <a:defRPr/>
            </a:lvl8pPr>
            <a:lvl9pPr marL="4114800" lvl="8" indent="-228600" algn="l">
              <a:lnSpc>
                <a:spcPct val="83000"/>
              </a:lnSpc>
              <a:spcBef>
                <a:spcPts val="288"/>
              </a:spcBef>
              <a:spcAft>
                <a:spcPts val="0"/>
              </a:spcAft>
              <a:buSzPts val="1400"/>
              <a:buNone/>
              <a:defRPr/>
            </a:lvl9pPr>
          </a:lstStyle>
          <a:p>
            <a:endParaRPr/>
          </a:p>
        </p:txBody>
      </p:sp>
      <p:sp>
        <p:nvSpPr>
          <p:cNvPr id="86" name="Google Shape;86;p15"/>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5"/>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rot="5400000">
            <a:off x="7284774" y="1829066"/>
            <a:ext cx="5849937" cy="2741084"/>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90" name="Google Shape;90;p16"/>
          <p:cNvSpPr txBox="1">
            <a:spLocks noGrp="1"/>
          </p:cNvSpPr>
          <p:nvPr>
            <p:ph type="body" idx="1"/>
          </p:nvPr>
        </p:nvSpPr>
        <p:spPr>
          <a:xfrm rot="5400000">
            <a:off x="1697831" y="-813592"/>
            <a:ext cx="5849937" cy="8026400"/>
          </a:xfrm>
          <a:prstGeom prst="rect">
            <a:avLst/>
          </a:prstGeom>
          <a:noFill/>
          <a:ln>
            <a:noFill/>
          </a:ln>
        </p:spPr>
        <p:txBody>
          <a:bodyPr spcFirstLastPara="1" wrap="square" lIns="91425" tIns="45700" rIns="91425" bIns="45700" anchor="t" anchorCtr="0">
            <a:noAutofit/>
          </a:bodyPr>
          <a:lstStyle>
            <a:lvl1pPr marL="457200" lvl="0" indent="-342900" algn="l">
              <a:lnSpc>
                <a:spcPct val="83000"/>
              </a:lnSpc>
              <a:spcBef>
                <a:spcPts val="1425"/>
              </a:spcBef>
              <a:spcAft>
                <a:spcPts val="0"/>
              </a:spcAft>
              <a:buSzPts val="1800"/>
              <a:buChar char="•"/>
              <a:defRPr/>
            </a:lvl1pPr>
            <a:lvl2pPr marL="914400" lvl="1" indent="-342900" algn="l">
              <a:lnSpc>
                <a:spcPct val="83000"/>
              </a:lnSpc>
              <a:spcBef>
                <a:spcPts val="1138"/>
              </a:spcBef>
              <a:spcAft>
                <a:spcPts val="0"/>
              </a:spcAft>
              <a:buSzPts val="1800"/>
              <a:buChar char="–"/>
              <a:defRPr/>
            </a:lvl2pPr>
            <a:lvl3pPr marL="1371600" lvl="2" indent="-342900" algn="l">
              <a:lnSpc>
                <a:spcPct val="83000"/>
              </a:lnSpc>
              <a:spcBef>
                <a:spcPts val="850"/>
              </a:spcBef>
              <a:spcAft>
                <a:spcPts val="0"/>
              </a:spcAft>
              <a:buSzPts val="1800"/>
              <a:buChar char="•"/>
              <a:defRPr/>
            </a:lvl3pPr>
            <a:lvl4pPr marL="1828800" lvl="3" indent="-342900" algn="l">
              <a:lnSpc>
                <a:spcPct val="83000"/>
              </a:lnSpc>
              <a:spcBef>
                <a:spcPts val="575"/>
              </a:spcBef>
              <a:spcAft>
                <a:spcPts val="0"/>
              </a:spcAft>
              <a:buSzPts val="1800"/>
              <a:buChar char="–"/>
              <a:defRPr/>
            </a:lvl4pPr>
            <a:lvl5pPr marL="2286000" lvl="4" indent="-342900" algn="l">
              <a:lnSpc>
                <a:spcPct val="83000"/>
              </a:lnSpc>
              <a:spcBef>
                <a:spcPts val="288"/>
              </a:spcBef>
              <a:spcAft>
                <a:spcPts val="0"/>
              </a:spcAft>
              <a:buSzPts val="1800"/>
              <a:buChar char="»"/>
              <a:defRPr/>
            </a:lvl5pPr>
            <a:lvl6pPr marL="2743200" lvl="5" indent="-228600" algn="l">
              <a:lnSpc>
                <a:spcPct val="83000"/>
              </a:lnSpc>
              <a:spcBef>
                <a:spcPts val="288"/>
              </a:spcBef>
              <a:spcAft>
                <a:spcPts val="0"/>
              </a:spcAft>
              <a:buSzPts val="1400"/>
              <a:buNone/>
              <a:defRPr/>
            </a:lvl6pPr>
            <a:lvl7pPr marL="3200400" lvl="6" indent="-228600" algn="l">
              <a:lnSpc>
                <a:spcPct val="83000"/>
              </a:lnSpc>
              <a:spcBef>
                <a:spcPts val="288"/>
              </a:spcBef>
              <a:spcAft>
                <a:spcPts val="0"/>
              </a:spcAft>
              <a:buSzPts val="1400"/>
              <a:buNone/>
              <a:defRPr/>
            </a:lvl7pPr>
            <a:lvl8pPr marL="3657600" lvl="7" indent="-228600" algn="l">
              <a:lnSpc>
                <a:spcPct val="83000"/>
              </a:lnSpc>
              <a:spcBef>
                <a:spcPts val="288"/>
              </a:spcBef>
              <a:spcAft>
                <a:spcPts val="0"/>
              </a:spcAft>
              <a:buSzPts val="1400"/>
              <a:buNone/>
              <a:defRPr/>
            </a:lvl8pPr>
            <a:lvl9pPr marL="4114800" lvl="8" indent="-228600" algn="l">
              <a:lnSpc>
                <a:spcPct val="83000"/>
              </a:lnSpc>
              <a:spcBef>
                <a:spcPts val="288"/>
              </a:spcBef>
              <a:spcAft>
                <a:spcPts val="0"/>
              </a:spcAft>
              <a:buSzPts val="1400"/>
              <a:buNone/>
              <a:defRPr/>
            </a:lvl9pPr>
          </a:lstStyle>
          <a:p>
            <a:endParaRPr/>
          </a:p>
        </p:txBody>
      </p:sp>
      <p:sp>
        <p:nvSpPr>
          <p:cNvPr id="91" name="Google Shape;91;p16"/>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6"/>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609600" y="274637"/>
            <a:ext cx="10971212" cy="1141412"/>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95" name="Google Shape;95;p17"/>
          <p:cNvSpPr txBox="1">
            <a:spLocks noGrp="1"/>
          </p:cNvSpPr>
          <p:nvPr>
            <p:ph type="body" idx="1"/>
          </p:nvPr>
        </p:nvSpPr>
        <p:spPr>
          <a:xfrm rot="5400000">
            <a:off x="3833019" y="-1623218"/>
            <a:ext cx="4524375" cy="10971212"/>
          </a:xfrm>
          <a:prstGeom prst="rect">
            <a:avLst/>
          </a:prstGeom>
          <a:noFill/>
          <a:ln>
            <a:noFill/>
          </a:ln>
        </p:spPr>
        <p:txBody>
          <a:bodyPr spcFirstLastPara="1" wrap="square" lIns="91425" tIns="45700" rIns="91425" bIns="45700" anchor="t" anchorCtr="0">
            <a:noAutofit/>
          </a:bodyPr>
          <a:lstStyle>
            <a:lvl1pPr marL="457200" lvl="0" indent="-342900" algn="l">
              <a:lnSpc>
                <a:spcPct val="83000"/>
              </a:lnSpc>
              <a:spcBef>
                <a:spcPts val="1425"/>
              </a:spcBef>
              <a:spcAft>
                <a:spcPts val="0"/>
              </a:spcAft>
              <a:buSzPts val="1800"/>
              <a:buChar char="•"/>
              <a:defRPr/>
            </a:lvl1pPr>
            <a:lvl2pPr marL="914400" lvl="1" indent="-342900" algn="l">
              <a:lnSpc>
                <a:spcPct val="83000"/>
              </a:lnSpc>
              <a:spcBef>
                <a:spcPts val="1138"/>
              </a:spcBef>
              <a:spcAft>
                <a:spcPts val="0"/>
              </a:spcAft>
              <a:buSzPts val="1800"/>
              <a:buChar char="–"/>
              <a:defRPr/>
            </a:lvl2pPr>
            <a:lvl3pPr marL="1371600" lvl="2" indent="-342900" algn="l">
              <a:lnSpc>
                <a:spcPct val="83000"/>
              </a:lnSpc>
              <a:spcBef>
                <a:spcPts val="850"/>
              </a:spcBef>
              <a:spcAft>
                <a:spcPts val="0"/>
              </a:spcAft>
              <a:buSzPts val="1800"/>
              <a:buChar char="•"/>
              <a:defRPr/>
            </a:lvl3pPr>
            <a:lvl4pPr marL="1828800" lvl="3" indent="-342900" algn="l">
              <a:lnSpc>
                <a:spcPct val="83000"/>
              </a:lnSpc>
              <a:spcBef>
                <a:spcPts val="575"/>
              </a:spcBef>
              <a:spcAft>
                <a:spcPts val="0"/>
              </a:spcAft>
              <a:buSzPts val="1800"/>
              <a:buChar char="–"/>
              <a:defRPr/>
            </a:lvl4pPr>
            <a:lvl5pPr marL="2286000" lvl="4" indent="-342900" algn="l">
              <a:lnSpc>
                <a:spcPct val="83000"/>
              </a:lnSpc>
              <a:spcBef>
                <a:spcPts val="288"/>
              </a:spcBef>
              <a:spcAft>
                <a:spcPts val="0"/>
              </a:spcAft>
              <a:buSzPts val="1800"/>
              <a:buChar char="»"/>
              <a:defRPr/>
            </a:lvl5pPr>
            <a:lvl6pPr marL="2743200" lvl="5" indent="-228600" algn="l">
              <a:lnSpc>
                <a:spcPct val="83000"/>
              </a:lnSpc>
              <a:spcBef>
                <a:spcPts val="288"/>
              </a:spcBef>
              <a:spcAft>
                <a:spcPts val="0"/>
              </a:spcAft>
              <a:buSzPts val="1400"/>
              <a:buNone/>
              <a:defRPr/>
            </a:lvl6pPr>
            <a:lvl7pPr marL="3200400" lvl="6" indent="-228600" algn="l">
              <a:lnSpc>
                <a:spcPct val="83000"/>
              </a:lnSpc>
              <a:spcBef>
                <a:spcPts val="288"/>
              </a:spcBef>
              <a:spcAft>
                <a:spcPts val="0"/>
              </a:spcAft>
              <a:buSzPts val="1400"/>
              <a:buNone/>
              <a:defRPr/>
            </a:lvl7pPr>
            <a:lvl8pPr marL="3657600" lvl="7" indent="-228600" algn="l">
              <a:lnSpc>
                <a:spcPct val="83000"/>
              </a:lnSpc>
              <a:spcBef>
                <a:spcPts val="288"/>
              </a:spcBef>
              <a:spcAft>
                <a:spcPts val="0"/>
              </a:spcAft>
              <a:buSzPts val="1400"/>
              <a:buNone/>
              <a:defRPr/>
            </a:lvl8pPr>
            <a:lvl9pPr marL="4114800" lvl="8" indent="-228600" algn="l">
              <a:lnSpc>
                <a:spcPct val="83000"/>
              </a:lnSpc>
              <a:spcBef>
                <a:spcPts val="288"/>
              </a:spcBef>
              <a:spcAft>
                <a:spcPts val="0"/>
              </a:spcAft>
              <a:buSzPts val="1400"/>
              <a:buNone/>
              <a:defRPr/>
            </a:lvl9pPr>
          </a:lstStyle>
          <a:p>
            <a:endParaRPr/>
          </a:p>
        </p:txBody>
      </p:sp>
      <p:sp>
        <p:nvSpPr>
          <p:cNvPr id="96" name="Google Shape;96;p17"/>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83000"/>
              </a:lnSpc>
              <a:spcBef>
                <a:spcPts val="0"/>
              </a:spcBef>
              <a:spcAft>
                <a:spcPts val="0"/>
              </a:spcAft>
              <a:buSzPts val="1400"/>
              <a:buNone/>
              <a:defRPr sz="2000" b="1"/>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100" name="Google Shape;100;p18"/>
          <p:cNvSpPr>
            <a:spLocks noGrp="1"/>
          </p:cNvSpPr>
          <p:nvPr>
            <p:ph type="pic" idx="2"/>
          </p:nvPr>
        </p:nvSpPr>
        <p:spPr>
          <a:xfrm>
            <a:off x="2389717" y="612775"/>
            <a:ext cx="7315200" cy="4114800"/>
          </a:xfrm>
          <a:prstGeom prst="rect">
            <a:avLst/>
          </a:prstGeom>
          <a:noFill/>
          <a:ln>
            <a:noFill/>
          </a:ln>
        </p:spPr>
      </p:sp>
      <p:sp>
        <p:nvSpPr>
          <p:cNvPr id="101" name="Google Shape;101;p18"/>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lnSpc>
                <a:spcPct val="83000"/>
              </a:lnSpc>
              <a:spcBef>
                <a:spcPts val="1425"/>
              </a:spcBef>
              <a:spcAft>
                <a:spcPts val="0"/>
              </a:spcAft>
              <a:buSzPts val="1400"/>
              <a:buNone/>
              <a:defRPr sz="1400"/>
            </a:lvl1pPr>
            <a:lvl2pPr marL="914400" lvl="1" indent="-228600" algn="l">
              <a:lnSpc>
                <a:spcPct val="83000"/>
              </a:lnSpc>
              <a:spcBef>
                <a:spcPts val="1138"/>
              </a:spcBef>
              <a:spcAft>
                <a:spcPts val="0"/>
              </a:spcAft>
              <a:buSzPts val="1200"/>
              <a:buNone/>
              <a:defRPr sz="1200"/>
            </a:lvl2pPr>
            <a:lvl3pPr marL="1371600" lvl="2" indent="-228600" algn="l">
              <a:lnSpc>
                <a:spcPct val="83000"/>
              </a:lnSpc>
              <a:spcBef>
                <a:spcPts val="850"/>
              </a:spcBef>
              <a:spcAft>
                <a:spcPts val="0"/>
              </a:spcAft>
              <a:buSzPts val="1000"/>
              <a:buNone/>
              <a:defRPr sz="1000"/>
            </a:lvl3pPr>
            <a:lvl4pPr marL="1828800" lvl="3" indent="-228600" algn="l">
              <a:lnSpc>
                <a:spcPct val="83000"/>
              </a:lnSpc>
              <a:spcBef>
                <a:spcPts val="575"/>
              </a:spcBef>
              <a:spcAft>
                <a:spcPts val="0"/>
              </a:spcAft>
              <a:buSzPts val="900"/>
              <a:buNone/>
              <a:defRPr sz="900"/>
            </a:lvl4pPr>
            <a:lvl5pPr marL="2286000" lvl="4" indent="-228600" algn="l">
              <a:lnSpc>
                <a:spcPct val="83000"/>
              </a:lnSpc>
              <a:spcBef>
                <a:spcPts val="288"/>
              </a:spcBef>
              <a:spcAft>
                <a:spcPts val="0"/>
              </a:spcAft>
              <a:buSzPts val="900"/>
              <a:buNone/>
              <a:defRPr sz="900"/>
            </a:lvl5pPr>
            <a:lvl6pPr marL="2743200" lvl="5" indent="-228600" algn="l">
              <a:lnSpc>
                <a:spcPct val="83000"/>
              </a:lnSpc>
              <a:spcBef>
                <a:spcPts val="288"/>
              </a:spcBef>
              <a:spcAft>
                <a:spcPts val="0"/>
              </a:spcAft>
              <a:buSzPts val="900"/>
              <a:buNone/>
              <a:defRPr sz="900"/>
            </a:lvl6pPr>
            <a:lvl7pPr marL="3200400" lvl="6" indent="-228600" algn="l">
              <a:lnSpc>
                <a:spcPct val="83000"/>
              </a:lnSpc>
              <a:spcBef>
                <a:spcPts val="288"/>
              </a:spcBef>
              <a:spcAft>
                <a:spcPts val="0"/>
              </a:spcAft>
              <a:buSzPts val="900"/>
              <a:buNone/>
              <a:defRPr sz="900"/>
            </a:lvl7pPr>
            <a:lvl8pPr marL="3657600" lvl="7" indent="-228600" algn="l">
              <a:lnSpc>
                <a:spcPct val="83000"/>
              </a:lnSpc>
              <a:spcBef>
                <a:spcPts val="288"/>
              </a:spcBef>
              <a:spcAft>
                <a:spcPts val="0"/>
              </a:spcAft>
              <a:buSzPts val="900"/>
              <a:buNone/>
              <a:defRPr sz="900"/>
            </a:lvl8pPr>
            <a:lvl9pPr marL="4114800" lvl="8" indent="-228600" algn="l">
              <a:lnSpc>
                <a:spcPct val="83000"/>
              </a:lnSpc>
              <a:spcBef>
                <a:spcPts val="288"/>
              </a:spcBef>
              <a:spcAft>
                <a:spcPts val="0"/>
              </a:spcAft>
              <a:buSzPts val="900"/>
              <a:buNone/>
              <a:defRPr sz="900"/>
            </a:lvl9pPr>
          </a:lstStyle>
          <a:p>
            <a:endParaRPr/>
          </a:p>
        </p:txBody>
      </p:sp>
      <p:sp>
        <p:nvSpPr>
          <p:cNvPr id="102" name="Google Shape;102;p18"/>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8"/>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83000"/>
              </a:lnSpc>
              <a:spcBef>
                <a:spcPts val="0"/>
              </a:spcBef>
              <a:spcAft>
                <a:spcPts val="0"/>
              </a:spcAft>
              <a:buSzPts val="1400"/>
              <a:buNone/>
              <a:defRPr sz="2000" b="1"/>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106" name="Google Shape;106;p1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lnSpc>
                <a:spcPct val="83000"/>
              </a:lnSpc>
              <a:spcBef>
                <a:spcPts val="1425"/>
              </a:spcBef>
              <a:spcAft>
                <a:spcPts val="0"/>
              </a:spcAft>
              <a:buSzPts val="3200"/>
              <a:buChar char="•"/>
              <a:defRPr sz="3200"/>
            </a:lvl1pPr>
            <a:lvl2pPr marL="914400" lvl="1" indent="-406400" algn="l">
              <a:lnSpc>
                <a:spcPct val="83000"/>
              </a:lnSpc>
              <a:spcBef>
                <a:spcPts val="1138"/>
              </a:spcBef>
              <a:spcAft>
                <a:spcPts val="0"/>
              </a:spcAft>
              <a:buSzPts val="2800"/>
              <a:buChar char="–"/>
              <a:defRPr sz="2800"/>
            </a:lvl2pPr>
            <a:lvl3pPr marL="1371600" lvl="2" indent="-381000" algn="l">
              <a:lnSpc>
                <a:spcPct val="83000"/>
              </a:lnSpc>
              <a:spcBef>
                <a:spcPts val="850"/>
              </a:spcBef>
              <a:spcAft>
                <a:spcPts val="0"/>
              </a:spcAft>
              <a:buSzPts val="2400"/>
              <a:buChar char="•"/>
              <a:defRPr sz="2400"/>
            </a:lvl3pPr>
            <a:lvl4pPr marL="1828800" lvl="3" indent="-355600" algn="l">
              <a:lnSpc>
                <a:spcPct val="83000"/>
              </a:lnSpc>
              <a:spcBef>
                <a:spcPts val="575"/>
              </a:spcBef>
              <a:spcAft>
                <a:spcPts val="0"/>
              </a:spcAft>
              <a:buSzPts val="2000"/>
              <a:buChar char="–"/>
              <a:defRPr sz="2000"/>
            </a:lvl4pPr>
            <a:lvl5pPr marL="2286000" lvl="4" indent="-355600" algn="l">
              <a:lnSpc>
                <a:spcPct val="83000"/>
              </a:lnSpc>
              <a:spcBef>
                <a:spcPts val="288"/>
              </a:spcBef>
              <a:spcAft>
                <a:spcPts val="0"/>
              </a:spcAft>
              <a:buSzPts val="2000"/>
              <a:buChar char="»"/>
              <a:defRPr sz="2000"/>
            </a:lvl5pPr>
            <a:lvl6pPr marL="2743200" lvl="5" indent="-228600" algn="l">
              <a:lnSpc>
                <a:spcPct val="83000"/>
              </a:lnSpc>
              <a:spcBef>
                <a:spcPts val="288"/>
              </a:spcBef>
              <a:spcAft>
                <a:spcPts val="0"/>
              </a:spcAft>
              <a:buSzPts val="1400"/>
              <a:buNone/>
              <a:defRPr sz="2000"/>
            </a:lvl6pPr>
            <a:lvl7pPr marL="3200400" lvl="6" indent="-228600" algn="l">
              <a:lnSpc>
                <a:spcPct val="83000"/>
              </a:lnSpc>
              <a:spcBef>
                <a:spcPts val="288"/>
              </a:spcBef>
              <a:spcAft>
                <a:spcPts val="0"/>
              </a:spcAft>
              <a:buSzPts val="1400"/>
              <a:buNone/>
              <a:defRPr sz="2000"/>
            </a:lvl7pPr>
            <a:lvl8pPr marL="3657600" lvl="7" indent="-228600" algn="l">
              <a:lnSpc>
                <a:spcPct val="83000"/>
              </a:lnSpc>
              <a:spcBef>
                <a:spcPts val="288"/>
              </a:spcBef>
              <a:spcAft>
                <a:spcPts val="0"/>
              </a:spcAft>
              <a:buSzPts val="1400"/>
              <a:buNone/>
              <a:defRPr sz="2000"/>
            </a:lvl8pPr>
            <a:lvl9pPr marL="4114800" lvl="8" indent="-228600" algn="l">
              <a:lnSpc>
                <a:spcPct val="83000"/>
              </a:lnSpc>
              <a:spcBef>
                <a:spcPts val="288"/>
              </a:spcBef>
              <a:spcAft>
                <a:spcPts val="0"/>
              </a:spcAft>
              <a:buSzPts val="1400"/>
              <a:buNone/>
              <a:defRPr sz="2000"/>
            </a:lvl9pPr>
          </a:lstStyle>
          <a:p>
            <a:endParaRPr/>
          </a:p>
        </p:txBody>
      </p:sp>
      <p:sp>
        <p:nvSpPr>
          <p:cNvPr id="107" name="Google Shape;107;p1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lnSpc>
                <a:spcPct val="83000"/>
              </a:lnSpc>
              <a:spcBef>
                <a:spcPts val="1425"/>
              </a:spcBef>
              <a:spcAft>
                <a:spcPts val="0"/>
              </a:spcAft>
              <a:buSzPts val="1400"/>
              <a:buNone/>
              <a:defRPr sz="1400"/>
            </a:lvl1pPr>
            <a:lvl2pPr marL="914400" lvl="1" indent="-228600" algn="l">
              <a:lnSpc>
                <a:spcPct val="83000"/>
              </a:lnSpc>
              <a:spcBef>
                <a:spcPts val="1138"/>
              </a:spcBef>
              <a:spcAft>
                <a:spcPts val="0"/>
              </a:spcAft>
              <a:buSzPts val="1200"/>
              <a:buNone/>
              <a:defRPr sz="1200"/>
            </a:lvl2pPr>
            <a:lvl3pPr marL="1371600" lvl="2" indent="-228600" algn="l">
              <a:lnSpc>
                <a:spcPct val="83000"/>
              </a:lnSpc>
              <a:spcBef>
                <a:spcPts val="850"/>
              </a:spcBef>
              <a:spcAft>
                <a:spcPts val="0"/>
              </a:spcAft>
              <a:buSzPts val="1000"/>
              <a:buNone/>
              <a:defRPr sz="1000"/>
            </a:lvl3pPr>
            <a:lvl4pPr marL="1828800" lvl="3" indent="-228600" algn="l">
              <a:lnSpc>
                <a:spcPct val="83000"/>
              </a:lnSpc>
              <a:spcBef>
                <a:spcPts val="575"/>
              </a:spcBef>
              <a:spcAft>
                <a:spcPts val="0"/>
              </a:spcAft>
              <a:buSzPts val="900"/>
              <a:buNone/>
              <a:defRPr sz="900"/>
            </a:lvl4pPr>
            <a:lvl5pPr marL="2286000" lvl="4" indent="-228600" algn="l">
              <a:lnSpc>
                <a:spcPct val="83000"/>
              </a:lnSpc>
              <a:spcBef>
                <a:spcPts val="288"/>
              </a:spcBef>
              <a:spcAft>
                <a:spcPts val="0"/>
              </a:spcAft>
              <a:buSzPts val="900"/>
              <a:buNone/>
              <a:defRPr sz="900"/>
            </a:lvl5pPr>
            <a:lvl6pPr marL="2743200" lvl="5" indent="-228600" algn="l">
              <a:lnSpc>
                <a:spcPct val="83000"/>
              </a:lnSpc>
              <a:spcBef>
                <a:spcPts val="288"/>
              </a:spcBef>
              <a:spcAft>
                <a:spcPts val="0"/>
              </a:spcAft>
              <a:buSzPts val="900"/>
              <a:buNone/>
              <a:defRPr sz="900"/>
            </a:lvl6pPr>
            <a:lvl7pPr marL="3200400" lvl="6" indent="-228600" algn="l">
              <a:lnSpc>
                <a:spcPct val="83000"/>
              </a:lnSpc>
              <a:spcBef>
                <a:spcPts val="288"/>
              </a:spcBef>
              <a:spcAft>
                <a:spcPts val="0"/>
              </a:spcAft>
              <a:buSzPts val="900"/>
              <a:buNone/>
              <a:defRPr sz="900"/>
            </a:lvl7pPr>
            <a:lvl8pPr marL="3657600" lvl="7" indent="-228600" algn="l">
              <a:lnSpc>
                <a:spcPct val="83000"/>
              </a:lnSpc>
              <a:spcBef>
                <a:spcPts val="288"/>
              </a:spcBef>
              <a:spcAft>
                <a:spcPts val="0"/>
              </a:spcAft>
              <a:buSzPts val="900"/>
              <a:buNone/>
              <a:defRPr sz="900"/>
            </a:lvl8pPr>
            <a:lvl9pPr marL="4114800" lvl="8" indent="-228600" algn="l">
              <a:lnSpc>
                <a:spcPct val="83000"/>
              </a:lnSpc>
              <a:spcBef>
                <a:spcPts val="288"/>
              </a:spcBef>
              <a:spcAft>
                <a:spcPts val="0"/>
              </a:spcAft>
              <a:buSzPts val="900"/>
              <a:buNone/>
              <a:defRPr sz="900"/>
            </a:lvl9pPr>
          </a:lstStyle>
          <a:p>
            <a:endParaRPr/>
          </a:p>
        </p:txBody>
      </p:sp>
      <p:sp>
        <p:nvSpPr>
          <p:cNvPr id="108" name="Google Shape;108;p19"/>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9"/>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0"/>
        <p:cNvGrpSpPr/>
        <p:nvPr/>
      </p:nvGrpSpPr>
      <p:grpSpPr>
        <a:xfrm>
          <a:off x="0" y="0"/>
          <a:ext cx="0" cy="0"/>
          <a:chOff x="0" y="0"/>
          <a:chExt cx="0" cy="0"/>
        </a:xfrm>
      </p:grpSpPr>
      <p:sp>
        <p:nvSpPr>
          <p:cNvPr id="111" name="Google Shape;111;p20"/>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0"/>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609600" y="274637"/>
            <a:ext cx="10971212" cy="1141412"/>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115" name="Google Shape;115;p21"/>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1"/>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rot="5400000">
            <a:off x="8222193" y="2221971"/>
            <a:ext cx="3975100" cy="2741084"/>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21" name="Google Shape;21;p3"/>
          <p:cNvSpPr txBox="1">
            <a:spLocks noGrp="1"/>
          </p:cNvSpPr>
          <p:nvPr>
            <p:ph type="body" idx="1"/>
          </p:nvPr>
        </p:nvSpPr>
        <p:spPr>
          <a:xfrm rot="5400000">
            <a:off x="2635250" y="-420687"/>
            <a:ext cx="3975100" cy="8026400"/>
          </a:xfrm>
          <a:prstGeom prst="rect">
            <a:avLst/>
          </a:prstGeom>
          <a:noFill/>
          <a:ln>
            <a:noFill/>
          </a:ln>
        </p:spPr>
        <p:txBody>
          <a:bodyPr spcFirstLastPara="1" wrap="square" lIns="0" tIns="69075" rIns="0" bIns="0" anchor="t" anchorCtr="0">
            <a:noAutofit/>
          </a:bodyPr>
          <a:lstStyle>
            <a:lvl1pPr marL="457200" lvl="0" indent="-342900" algn="l">
              <a:lnSpc>
                <a:spcPct val="83000"/>
              </a:lnSpc>
              <a:spcBef>
                <a:spcPts val="1425"/>
              </a:spcBef>
              <a:spcAft>
                <a:spcPts val="0"/>
              </a:spcAft>
              <a:buSzPts val="1800"/>
              <a:buChar char="•"/>
              <a:defRPr/>
            </a:lvl1pPr>
            <a:lvl2pPr marL="914400" lvl="1" indent="-342900" algn="l">
              <a:lnSpc>
                <a:spcPct val="83000"/>
              </a:lnSpc>
              <a:spcBef>
                <a:spcPts val="1138"/>
              </a:spcBef>
              <a:spcAft>
                <a:spcPts val="0"/>
              </a:spcAft>
              <a:buSzPts val="1800"/>
              <a:buChar char="–"/>
              <a:defRPr/>
            </a:lvl2pPr>
            <a:lvl3pPr marL="1371600" lvl="2" indent="-342900" algn="l">
              <a:lnSpc>
                <a:spcPct val="83000"/>
              </a:lnSpc>
              <a:spcBef>
                <a:spcPts val="850"/>
              </a:spcBef>
              <a:spcAft>
                <a:spcPts val="0"/>
              </a:spcAft>
              <a:buSzPts val="1800"/>
              <a:buChar char="•"/>
              <a:defRPr/>
            </a:lvl3pPr>
            <a:lvl4pPr marL="1828800" lvl="3" indent="-342900" algn="l">
              <a:lnSpc>
                <a:spcPct val="83000"/>
              </a:lnSpc>
              <a:spcBef>
                <a:spcPts val="575"/>
              </a:spcBef>
              <a:spcAft>
                <a:spcPts val="0"/>
              </a:spcAft>
              <a:buSzPts val="1800"/>
              <a:buChar char="–"/>
              <a:defRPr/>
            </a:lvl4pPr>
            <a:lvl5pPr marL="2286000" lvl="4" indent="-342900" algn="l">
              <a:lnSpc>
                <a:spcPct val="83000"/>
              </a:lnSpc>
              <a:spcBef>
                <a:spcPts val="288"/>
              </a:spcBef>
              <a:spcAft>
                <a:spcPts val="0"/>
              </a:spcAft>
              <a:buSzPts val="1800"/>
              <a:buChar char="»"/>
              <a:defRPr/>
            </a:lvl5pPr>
            <a:lvl6pPr marL="2743200" lvl="5" indent="-228600" algn="l">
              <a:lnSpc>
                <a:spcPct val="83000"/>
              </a:lnSpc>
              <a:spcBef>
                <a:spcPts val="288"/>
              </a:spcBef>
              <a:spcAft>
                <a:spcPts val="0"/>
              </a:spcAft>
              <a:buSzPts val="1400"/>
              <a:buNone/>
              <a:defRPr/>
            </a:lvl6pPr>
            <a:lvl7pPr marL="3200400" lvl="6" indent="-228600" algn="l">
              <a:lnSpc>
                <a:spcPct val="83000"/>
              </a:lnSpc>
              <a:spcBef>
                <a:spcPts val="288"/>
              </a:spcBef>
              <a:spcAft>
                <a:spcPts val="0"/>
              </a:spcAft>
              <a:buSzPts val="1400"/>
              <a:buNone/>
              <a:defRPr/>
            </a:lvl7pPr>
            <a:lvl8pPr marL="3657600" lvl="7" indent="-228600" algn="l">
              <a:lnSpc>
                <a:spcPct val="83000"/>
              </a:lnSpc>
              <a:spcBef>
                <a:spcPts val="288"/>
              </a:spcBef>
              <a:spcAft>
                <a:spcPts val="0"/>
              </a:spcAft>
              <a:buSzPts val="1400"/>
              <a:buNone/>
              <a:defRPr/>
            </a:lvl8pPr>
            <a:lvl9pPr marL="4114800" lvl="8" indent="-228600" algn="l">
              <a:lnSpc>
                <a:spcPct val="83000"/>
              </a:lnSpc>
              <a:spcBef>
                <a:spcPts val="288"/>
              </a:spcBef>
              <a:spcAft>
                <a:spcPts val="0"/>
              </a:spcAft>
              <a:buSzPts val="1400"/>
              <a:buNone/>
              <a:defRPr/>
            </a:lvl9pPr>
          </a:lstStyle>
          <a:p>
            <a:endParaRPr/>
          </a:p>
        </p:txBody>
      </p:sp>
      <p:sp>
        <p:nvSpPr>
          <p:cNvPr id="22" name="Google Shape;22;p3"/>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119" name="Google Shape;119;p22"/>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lnSpc>
                <a:spcPct val="83000"/>
              </a:lnSpc>
              <a:spcBef>
                <a:spcPts val="1425"/>
              </a:spcBef>
              <a:spcAft>
                <a:spcPts val="0"/>
              </a:spcAft>
              <a:buSzPts val="2400"/>
              <a:buNone/>
              <a:defRPr sz="2400" b="1"/>
            </a:lvl1pPr>
            <a:lvl2pPr marL="914400" lvl="1" indent="-228600" algn="l">
              <a:lnSpc>
                <a:spcPct val="83000"/>
              </a:lnSpc>
              <a:spcBef>
                <a:spcPts val="1138"/>
              </a:spcBef>
              <a:spcAft>
                <a:spcPts val="0"/>
              </a:spcAft>
              <a:buSzPts val="2000"/>
              <a:buNone/>
              <a:defRPr sz="2000" b="1"/>
            </a:lvl2pPr>
            <a:lvl3pPr marL="1371600" lvl="2" indent="-228600" algn="l">
              <a:lnSpc>
                <a:spcPct val="83000"/>
              </a:lnSpc>
              <a:spcBef>
                <a:spcPts val="850"/>
              </a:spcBef>
              <a:spcAft>
                <a:spcPts val="0"/>
              </a:spcAft>
              <a:buSzPts val="1800"/>
              <a:buNone/>
              <a:defRPr sz="1800" b="1"/>
            </a:lvl3pPr>
            <a:lvl4pPr marL="1828800" lvl="3" indent="-228600" algn="l">
              <a:lnSpc>
                <a:spcPct val="83000"/>
              </a:lnSpc>
              <a:spcBef>
                <a:spcPts val="575"/>
              </a:spcBef>
              <a:spcAft>
                <a:spcPts val="0"/>
              </a:spcAft>
              <a:buSzPts val="1600"/>
              <a:buNone/>
              <a:defRPr sz="1600" b="1"/>
            </a:lvl4pPr>
            <a:lvl5pPr marL="2286000" lvl="4" indent="-228600" algn="l">
              <a:lnSpc>
                <a:spcPct val="83000"/>
              </a:lnSpc>
              <a:spcBef>
                <a:spcPts val="288"/>
              </a:spcBef>
              <a:spcAft>
                <a:spcPts val="0"/>
              </a:spcAft>
              <a:buSzPts val="1600"/>
              <a:buNone/>
              <a:defRPr sz="1600" b="1"/>
            </a:lvl5pPr>
            <a:lvl6pPr marL="2743200" lvl="5" indent="-228600" algn="l">
              <a:lnSpc>
                <a:spcPct val="83000"/>
              </a:lnSpc>
              <a:spcBef>
                <a:spcPts val="288"/>
              </a:spcBef>
              <a:spcAft>
                <a:spcPts val="0"/>
              </a:spcAft>
              <a:buSzPts val="1600"/>
              <a:buNone/>
              <a:defRPr sz="1600" b="1"/>
            </a:lvl6pPr>
            <a:lvl7pPr marL="3200400" lvl="6" indent="-228600" algn="l">
              <a:lnSpc>
                <a:spcPct val="83000"/>
              </a:lnSpc>
              <a:spcBef>
                <a:spcPts val="288"/>
              </a:spcBef>
              <a:spcAft>
                <a:spcPts val="0"/>
              </a:spcAft>
              <a:buSzPts val="1600"/>
              <a:buNone/>
              <a:defRPr sz="1600" b="1"/>
            </a:lvl7pPr>
            <a:lvl8pPr marL="3657600" lvl="7" indent="-228600" algn="l">
              <a:lnSpc>
                <a:spcPct val="83000"/>
              </a:lnSpc>
              <a:spcBef>
                <a:spcPts val="288"/>
              </a:spcBef>
              <a:spcAft>
                <a:spcPts val="0"/>
              </a:spcAft>
              <a:buSzPts val="1600"/>
              <a:buNone/>
              <a:defRPr sz="1600" b="1"/>
            </a:lvl8pPr>
            <a:lvl9pPr marL="4114800" lvl="8" indent="-228600" algn="l">
              <a:lnSpc>
                <a:spcPct val="83000"/>
              </a:lnSpc>
              <a:spcBef>
                <a:spcPts val="288"/>
              </a:spcBef>
              <a:spcAft>
                <a:spcPts val="0"/>
              </a:spcAft>
              <a:buSzPts val="1600"/>
              <a:buNone/>
              <a:defRPr sz="1600" b="1"/>
            </a:lvl9pPr>
          </a:lstStyle>
          <a:p>
            <a:endParaRPr/>
          </a:p>
        </p:txBody>
      </p:sp>
      <p:sp>
        <p:nvSpPr>
          <p:cNvPr id="120" name="Google Shape;120;p22"/>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lnSpc>
                <a:spcPct val="83000"/>
              </a:lnSpc>
              <a:spcBef>
                <a:spcPts val="1425"/>
              </a:spcBef>
              <a:spcAft>
                <a:spcPts val="0"/>
              </a:spcAft>
              <a:buSzPts val="2400"/>
              <a:buChar char="•"/>
              <a:defRPr sz="2400"/>
            </a:lvl1pPr>
            <a:lvl2pPr marL="914400" lvl="1" indent="-355600" algn="l">
              <a:lnSpc>
                <a:spcPct val="83000"/>
              </a:lnSpc>
              <a:spcBef>
                <a:spcPts val="1138"/>
              </a:spcBef>
              <a:spcAft>
                <a:spcPts val="0"/>
              </a:spcAft>
              <a:buSzPts val="2000"/>
              <a:buChar char="–"/>
              <a:defRPr sz="2000"/>
            </a:lvl2pPr>
            <a:lvl3pPr marL="1371600" lvl="2" indent="-342900" algn="l">
              <a:lnSpc>
                <a:spcPct val="83000"/>
              </a:lnSpc>
              <a:spcBef>
                <a:spcPts val="850"/>
              </a:spcBef>
              <a:spcAft>
                <a:spcPts val="0"/>
              </a:spcAft>
              <a:buSzPts val="1800"/>
              <a:buChar char="•"/>
              <a:defRPr sz="1800"/>
            </a:lvl3pPr>
            <a:lvl4pPr marL="1828800" lvl="3" indent="-330200" algn="l">
              <a:lnSpc>
                <a:spcPct val="83000"/>
              </a:lnSpc>
              <a:spcBef>
                <a:spcPts val="575"/>
              </a:spcBef>
              <a:spcAft>
                <a:spcPts val="0"/>
              </a:spcAft>
              <a:buSzPts val="1600"/>
              <a:buChar char="–"/>
              <a:defRPr sz="1600"/>
            </a:lvl4pPr>
            <a:lvl5pPr marL="2286000" lvl="4" indent="-330200" algn="l">
              <a:lnSpc>
                <a:spcPct val="83000"/>
              </a:lnSpc>
              <a:spcBef>
                <a:spcPts val="288"/>
              </a:spcBef>
              <a:spcAft>
                <a:spcPts val="0"/>
              </a:spcAft>
              <a:buSzPts val="1600"/>
              <a:buChar char="»"/>
              <a:defRPr sz="1600"/>
            </a:lvl5pPr>
            <a:lvl6pPr marL="2743200" lvl="5" indent="-228600" algn="l">
              <a:lnSpc>
                <a:spcPct val="83000"/>
              </a:lnSpc>
              <a:spcBef>
                <a:spcPts val="288"/>
              </a:spcBef>
              <a:spcAft>
                <a:spcPts val="0"/>
              </a:spcAft>
              <a:buSzPts val="1400"/>
              <a:buNone/>
              <a:defRPr sz="1600"/>
            </a:lvl6pPr>
            <a:lvl7pPr marL="3200400" lvl="6" indent="-228600" algn="l">
              <a:lnSpc>
                <a:spcPct val="83000"/>
              </a:lnSpc>
              <a:spcBef>
                <a:spcPts val="288"/>
              </a:spcBef>
              <a:spcAft>
                <a:spcPts val="0"/>
              </a:spcAft>
              <a:buSzPts val="1400"/>
              <a:buNone/>
              <a:defRPr sz="1600"/>
            </a:lvl7pPr>
            <a:lvl8pPr marL="3657600" lvl="7" indent="-228600" algn="l">
              <a:lnSpc>
                <a:spcPct val="83000"/>
              </a:lnSpc>
              <a:spcBef>
                <a:spcPts val="288"/>
              </a:spcBef>
              <a:spcAft>
                <a:spcPts val="0"/>
              </a:spcAft>
              <a:buSzPts val="1400"/>
              <a:buNone/>
              <a:defRPr sz="1600"/>
            </a:lvl8pPr>
            <a:lvl9pPr marL="4114800" lvl="8" indent="-228600" algn="l">
              <a:lnSpc>
                <a:spcPct val="83000"/>
              </a:lnSpc>
              <a:spcBef>
                <a:spcPts val="288"/>
              </a:spcBef>
              <a:spcAft>
                <a:spcPts val="0"/>
              </a:spcAft>
              <a:buSzPts val="1400"/>
              <a:buNone/>
              <a:defRPr sz="1600"/>
            </a:lvl9pPr>
          </a:lstStyle>
          <a:p>
            <a:endParaRPr/>
          </a:p>
        </p:txBody>
      </p:sp>
      <p:sp>
        <p:nvSpPr>
          <p:cNvPr id="121" name="Google Shape;121;p22"/>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lnSpc>
                <a:spcPct val="83000"/>
              </a:lnSpc>
              <a:spcBef>
                <a:spcPts val="1425"/>
              </a:spcBef>
              <a:spcAft>
                <a:spcPts val="0"/>
              </a:spcAft>
              <a:buSzPts val="2400"/>
              <a:buNone/>
              <a:defRPr sz="2400" b="1"/>
            </a:lvl1pPr>
            <a:lvl2pPr marL="914400" lvl="1" indent="-228600" algn="l">
              <a:lnSpc>
                <a:spcPct val="83000"/>
              </a:lnSpc>
              <a:spcBef>
                <a:spcPts val="1138"/>
              </a:spcBef>
              <a:spcAft>
                <a:spcPts val="0"/>
              </a:spcAft>
              <a:buSzPts val="2000"/>
              <a:buNone/>
              <a:defRPr sz="2000" b="1"/>
            </a:lvl2pPr>
            <a:lvl3pPr marL="1371600" lvl="2" indent="-228600" algn="l">
              <a:lnSpc>
                <a:spcPct val="83000"/>
              </a:lnSpc>
              <a:spcBef>
                <a:spcPts val="850"/>
              </a:spcBef>
              <a:spcAft>
                <a:spcPts val="0"/>
              </a:spcAft>
              <a:buSzPts val="1800"/>
              <a:buNone/>
              <a:defRPr sz="1800" b="1"/>
            </a:lvl3pPr>
            <a:lvl4pPr marL="1828800" lvl="3" indent="-228600" algn="l">
              <a:lnSpc>
                <a:spcPct val="83000"/>
              </a:lnSpc>
              <a:spcBef>
                <a:spcPts val="575"/>
              </a:spcBef>
              <a:spcAft>
                <a:spcPts val="0"/>
              </a:spcAft>
              <a:buSzPts val="1600"/>
              <a:buNone/>
              <a:defRPr sz="1600" b="1"/>
            </a:lvl4pPr>
            <a:lvl5pPr marL="2286000" lvl="4" indent="-228600" algn="l">
              <a:lnSpc>
                <a:spcPct val="83000"/>
              </a:lnSpc>
              <a:spcBef>
                <a:spcPts val="288"/>
              </a:spcBef>
              <a:spcAft>
                <a:spcPts val="0"/>
              </a:spcAft>
              <a:buSzPts val="1600"/>
              <a:buNone/>
              <a:defRPr sz="1600" b="1"/>
            </a:lvl5pPr>
            <a:lvl6pPr marL="2743200" lvl="5" indent="-228600" algn="l">
              <a:lnSpc>
                <a:spcPct val="83000"/>
              </a:lnSpc>
              <a:spcBef>
                <a:spcPts val="288"/>
              </a:spcBef>
              <a:spcAft>
                <a:spcPts val="0"/>
              </a:spcAft>
              <a:buSzPts val="1600"/>
              <a:buNone/>
              <a:defRPr sz="1600" b="1"/>
            </a:lvl6pPr>
            <a:lvl7pPr marL="3200400" lvl="6" indent="-228600" algn="l">
              <a:lnSpc>
                <a:spcPct val="83000"/>
              </a:lnSpc>
              <a:spcBef>
                <a:spcPts val="288"/>
              </a:spcBef>
              <a:spcAft>
                <a:spcPts val="0"/>
              </a:spcAft>
              <a:buSzPts val="1600"/>
              <a:buNone/>
              <a:defRPr sz="1600" b="1"/>
            </a:lvl7pPr>
            <a:lvl8pPr marL="3657600" lvl="7" indent="-228600" algn="l">
              <a:lnSpc>
                <a:spcPct val="83000"/>
              </a:lnSpc>
              <a:spcBef>
                <a:spcPts val="288"/>
              </a:spcBef>
              <a:spcAft>
                <a:spcPts val="0"/>
              </a:spcAft>
              <a:buSzPts val="1600"/>
              <a:buNone/>
              <a:defRPr sz="1600" b="1"/>
            </a:lvl8pPr>
            <a:lvl9pPr marL="4114800" lvl="8" indent="-228600" algn="l">
              <a:lnSpc>
                <a:spcPct val="83000"/>
              </a:lnSpc>
              <a:spcBef>
                <a:spcPts val="288"/>
              </a:spcBef>
              <a:spcAft>
                <a:spcPts val="0"/>
              </a:spcAft>
              <a:buSzPts val="1600"/>
              <a:buNone/>
              <a:defRPr sz="1600" b="1"/>
            </a:lvl9pPr>
          </a:lstStyle>
          <a:p>
            <a:endParaRPr/>
          </a:p>
        </p:txBody>
      </p:sp>
      <p:sp>
        <p:nvSpPr>
          <p:cNvPr id="122" name="Google Shape;122;p22"/>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lnSpc>
                <a:spcPct val="83000"/>
              </a:lnSpc>
              <a:spcBef>
                <a:spcPts val="1425"/>
              </a:spcBef>
              <a:spcAft>
                <a:spcPts val="0"/>
              </a:spcAft>
              <a:buSzPts val="2400"/>
              <a:buChar char="•"/>
              <a:defRPr sz="2400"/>
            </a:lvl1pPr>
            <a:lvl2pPr marL="914400" lvl="1" indent="-355600" algn="l">
              <a:lnSpc>
                <a:spcPct val="83000"/>
              </a:lnSpc>
              <a:spcBef>
                <a:spcPts val="1138"/>
              </a:spcBef>
              <a:spcAft>
                <a:spcPts val="0"/>
              </a:spcAft>
              <a:buSzPts val="2000"/>
              <a:buChar char="–"/>
              <a:defRPr sz="2000"/>
            </a:lvl2pPr>
            <a:lvl3pPr marL="1371600" lvl="2" indent="-342900" algn="l">
              <a:lnSpc>
                <a:spcPct val="83000"/>
              </a:lnSpc>
              <a:spcBef>
                <a:spcPts val="850"/>
              </a:spcBef>
              <a:spcAft>
                <a:spcPts val="0"/>
              </a:spcAft>
              <a:buSzPts val="1800"/>
              <a:buChar char="•"/>
              <a:defRPr sz="1800"/>
            </a:lvl3pPr>
            <a:lvl4pPr marL="1828800" lvl="3" indent="-330200" algn="l">
              <a:lnSpc>
                <a:spcPct val="83000"/>
              </a:lnSpc>
              <a:spcBef>
                <a:spcPts val="575"/>
              </a:spcBef>
              <a:spcAft>
                <a:spcPts val="0"/>
              </a:spcAft>
              <a:buSzPts val="1600"/>
              <a:buChar char="–"/>
              <a:defRPr sz="1600"/>
            </a:lvl4pPr>
            <a:lvl5pPr marL="2286000" lvl="4" indent="-330200" algn="l">
              <a:lnSpc>
                <a:spcPct val="83000"/>
              </a:lnSpc>
              <a:spcBef>
                <a:spcPts val="288"/>
              </a:spcBef>
              <a:spcAft>
                <a:spcPts val="0"/>
              </a:spcAft>
              <a:buSzPts val="1600"/>
              <a:buChar char="»"/>
              <a:defRPr sz="1600"/>
            </a:lvl5pPr>
            <a:lvl6pPr marL="2743200" lvl="5" indent="-228600" algn="l">
              <a:lnSpc>
                <a:spcPct val="83000"/>
              </a:lnSpc>
              <a:spcBef>
                <a:spcPts val="288"/>
              </a:spcBef>
              <a:spcAft>
                <a:spcPts val="0"/>
              </a:spcAft>
              <a:buSzPts val="1400"/>
              <a:buNone/>
              <a:defRPr sz="1600"/>
            </a:lvl6pPr>
            <a:lvl7pPr marL="3200400" lvl="6" indent="-228600" algn="l">
              <a:lnSpc>
                <a:spcPct val="83000"/>
              </a:lnSpc>
              <a:spcBef>
                <a:spcPts val="288"/>
              </a:spcBef>
              <a:spcAft>
                <a:spcPts val="0"/>
              </a:spcAft>
              <a:buSzPts val="1400"/>
              <a:buNone/>
              <a:defRPr sz="1600"/>
            </a:lvl7pPr>
            <a:lvl8pPr marL="3657600" lvl="7" indent="-228600" algn="l">
              <a:lnSpc>
                <a:spcPct val="83000"/>
              </a:lnSpc>
              <a:spcBef>
                <a:spcPts val="288"/>
              </a:spcBef>
              <a:spcAft>
                <a:spcPts val="0"/>
              </a:spcAft>
              <a:buSzPts val="1400"/>
              <a:buNone/>
              <a:defRPr sz="1600"/>
            </a:lvl8pPr>
            <a:lvl9pPr marL="4114800" lvl="8" indent="-228600" algn="l">
              <a:lnSpc>
                <a:spcPct val="83000"/>
              </a:lnSpc>
              <a:spcBef>
                <a:spcPts val="288"/>
              </a:spcBef>
              <a:spcAft>
                <a:spcPts val="0"/>
              </a:spcAft>
              <a:buSzPts val="1400"/>
              <a:buNone/>
              <a:defRPr sz="1600"/>
            </a:lvl9pPr>
          </a:lstStyle>
          <a:p>
            <a:endParaRPr/>
          </a:p>
        </p:txBody>
      </p:sp>
      <p:sp>
        <p:nvSpPr>
          <p:cNvPr id="123" name="Google Shape;123;p22"/>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22"/>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609600" y="274637"/>
            <a:ext cx="10971212" cy="1141412"/>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127" name="Google Shape;127;p23"/>
          <p:cNvSpPr txBox="1">
            <a:spLocks noGrp="1"/>
          </p:cNvSpPr>
          <p:nvPr>
            <p:ph type="body" idx="1"/>
          </p:nvPr>
        </p:nvSpPr>
        <p:spPr>
          <a:xfrm>
            <a:off x="609601" y="1600201"/>
            <a:ext cx="5382684" cy="4524375"/>
          </a:xfrm>
          <a:prstGeom prst="rect">
            <a:avLst/>
          </a:prstGeom>
          <a:noFill/>
          <a:ln>
            <a:noFill/>
          </a:ln>
        </p:spPr>
        <p:txBody>
          <a:bodyPr spcFirstLastPara="1" wrap="square" lIns="91425" tIns="45700" rIns="91425" bIns="45700" anchor="t" anchorCtr="0">
            <a:noAutofit/>
          </a:bodyPr>
          <a:lstStyle>
            <a:lvl1pPr marL="457200" lvl="0" indent="-406400" algn="l">
              <a:lnSpc>
                <a:spcPct val="83000"/>
              </a:lnSpc>
              <a:spcBef>
                <a:spcPts val="1425"/>
              </a:spcBef>
              <a:spcAft>
                <a:spcPts val="0"/>
              </a:spcAft>
              <a:buSzPts val="2800"/>
              <a:buChar char="•"/>
              <a:defRPr sz="2800"/>
            </a:lvl1pPr>
            <a:lvl2pPr marL="914400" lvl="1" indent="-381000" algn="l">
              <a:lnSpc>
                <a:spcPct val="83000"/>
              </a:lnSpc>
              <a:spcBef>
                <a:spcPts val="1138"/>
              </a:spcBef>
              <a:spcAft>
                <a:spcPts val="0"/>
              </a:spcAft>
              <a:buSzPts val="2400"/>
              <a:buChar char="–"/>
              <a:defRPr sz="2400"/>
            </a:lvl2pPr>
            <a:lvl3pPr marL="1371600" lvl="2" indent="-355600" algn="l">
              <a:lnSpc>
                <a:spcPct val="83000"/>
              </a:lnSpc>
              <a:spcBef>
                <a:spcPts val="850"/>
              </a:spcBef>
              <a:spcAft>
                <a:spcPts val="0"/>
              </a:spcAft>
              <a:buSzPts val="2000"/>
              <a:buChar char="•"/>
              <a:defRPr sz="2000"/>
            </a:lvl3pPr>
            <a:lvl4pPr marL="1828800" lvl="3" indent="-342900" algn="l">
              <a:lnSpc>
                <a:spcPct val="83000"/>
              </a:lnSpc>
              <a:spcBef>
                <a:spcPts val="575"/>
              </a:spcBef>
              <a:spcAft>
                <a:spcPts val="0"/>
              </a:spcAft>
              <a:buSzPts val="1800"/>
              <a:buChar char="–"/>
              <a:defRPr sz="1800"/>
            </a:lvl4pPr>
            <a:lvl5pPr marL="2286000" lvl="4" indent="-342900" algn="l">
              <a:lnSpc>
                <a:spcPct val="83000"/>
              </a:lnSpc>
              <a:spcBef>
                <a:spcPts val="288"/>
              </a:spcBef>
              <a:spcAft>
                <a:spcPts val="0"/>
              </a:spcAft>
              <a:buSzPts val="1800"/>
              <a:buChar char="»"/>
              <a:defRPr sz="1800"/>
            </a:lvl5pPr>
            <a:lvl6pPr marL="2743200" lvl="5" indent="-228600" algn="l">
              <a:lnSpc>
                <a:spcPct val="83000"/>
              </a:lnSpc>
              <a:spcBef>
                <a:spcPts val="288"/>
              </a:spcBef>
              <a:spcAft>
                <a:spcPts val="0"/>
              </a:spcAft>
              <a:buSzPts val="1400"/>
              <a:buNone/>
              <a:defRPr sz="1800"/>
            </a:lvl6pPr>
            <a:lvl7pPr marL="3200400" lvl="6" indent="-228600" algn="l">
              <a:lnSpc>
                <a:spcPct val="83000"/>
              </a:lnSpc>
              <a:spcBef>
                <a:spcPts val="288"/>
              </a:spcBef>
              <a:spcAft>
                <a:spcPts val="0"/>
              </a:spcAft>
              <a:buSzPts val="1400"/>
              <a:buNone/>
              <a:defRPr sz="1800"/>
            </a:lvl7pPr>
            <a:lvl8pPr marL="3657600" lvl="7" indent="-228600" algn="l">
              <a:lnSpc>
                <a:spcPct val="83000"/>
              </a:lnSpc>
              <a:spcBef>
                <a:spcPts val="288"/>
              </a:spcBef>
              <a:spcAft>
                <a:spcPts val="0"/>
              </a:spcAft>
              <a:buSzPts val="1400"/>
              <a:buNone/>
              <a:defRPr sz="1800"/>
            </a:lvl8pPr>
            <a:lvl9pPr marL="4114800" lvl="8" indent="-228600" algn="l">
              <a:lnSpc>
                <a:spcPct val="83000"/>
              </a:lnSpc>
              <a:spcBef>
                <a:spcPts val="288"/>
              </a:spcBef>
              <a:spcAft>
                <a:spcPts val="0"/>
              </a:spcAft>
              <a:buSzPts val="1400"/>
              <a:buNone/>
              <a:defRPr sz="1800"/>
            </a:lvl9pPr>
          </a:lstStyle>
          <a:p>
            <a:endParaRPr/>
          </a:p>
        </p:txBody>
      </p:sp>
      <p:sp>
        <p:nvSpPr>
          <p:cNvPr id="128" name="Google Shape;128;p23"/>
          <p:cNvSpPr txBox="1">
            <a:spLocks noGrp="1"/>
          </p:cNvSpPr>
          <p:nvPr>
            <p:ph type="body" idx="2"/>
          </p:nvPr>
        </p:nvSpPr>
        <p:spPr>
          <a:xfrm>
            <a:off x="6195484" y="1600201"/>
            <a:ext cx="5384800" cy="4524375"/>
          </a:xfrm>
          <a:prstGeom prst="rect">
            <a:avLst/>
          </a:prstGeom>
          <a:noFill/>
          <a:ln>
            <a:noFill/>
          </a:ln>
        </p:spPr>
        <p:txBody>
          <a:bodyPr spcFirstLastPara="1" wrap="square" lIns="91425" tIns="45700" rIns="91425" bIns="45700" anchor="t" anchorCtr="0">
            <a:noAutofit/>
          </a:bodyPr>
          <a:lstStyle>
            <a:lvl1pPr marL="457200" lvl="0" indent="-406400" algn="l">
              <a:lnSpc>
                <a:spcPct val="83000"/>
              </a:lnSpc>
              <a:spcBef>
                <a:spcPts val="1425"/>
              </a:spcBef>
              <a:spcAft>
                <a:spcPts val="0"/>
              </a:spcAft>
              <a:buSzPts val="2800"/>
              <a:buChar char="•"/>
              <a:defRPr sz="2800"/>
            </a:lvl1pPr>
            <a:lvl2pPr marL="914400" lvl="1" indent="-381000" algn="l">
              <a:lnSpc>
                <a:spcPct val="83000"/>
              </a:lnSpc>
              <a:spcBef>
                <a:spcPts val="1138"/>
              </a:spcBef>
              <a:spcAft>
                <a:spcPts val="0"/>
              </a:spcAft>
              <a:buSzPts val="2400"/>
              <a:buChar char="–"/>
              <a:defRPr sz="2400"/>
            </a:lvl2pPr>
            <a:lvl3pPr marL="1371600" lvl="2" indent="-355600" algn="l">
              <a:lnSpc>
                <a:spcPct val="83000"/>
              </a:lnSpc>
              <a:spcBef>
                <a:spcPts val="850"/>
              </a:spcBef>
              <a:spcAft>
                <a:spcPts val="0"/>
              </a:spcAft>
              <a:buSzPts val="2000"/>
              <a:buChar char="•"/>
              <a:defRPr sz="2000"/>
            </a:lvl3pPr>
            <a:lvl4pPr marL="1828800" lvl="3" indent="-342900" algn="l">
              <a:lnSpc>
                <a:spcPct val="83000"/>
              </a:lnSpc>
              <a:spcBef>
                <a:spcPts val="575"/>
              </a:spcBef>
              <a:spcAft>
                <a:spcPts val="0"/>
              </a:spcAft>
              <a:buSzPts val="1800"/>
              <a:buChar char="–"/>
              <a:defRPr sz="1800"/>
            </a:lvl4pPr>
            <a:lvl5pPr marL="2286000" lvl="4" indent="-342900" algn="l">
              <a:lnSpc>
                <a:spcPct val="83000"/>
              </a:lnSpc>
              <a:spcBef>
                <a:spcPts val="288"/>
              </a:spcBef>
              <a:spcAft>
                <a:spcPts val="0"/>
              </a:spcAft>
              <a:buSzPts val="1800"/>
              <a:buChar char="»"/>
              <a:defRPr sz="1800"/>
            </a:lvl5pPr>
            <a:lvl6pPr marL="2743200" lvl="5" indent="-228600" algn="l">
              <a:lnSpc>
                <a:spcPct val="83000"/>
              </a:lnSpc>
              <a:spcBef>
                <a:spcPts val="288"/>
              </a:spcBef>
              <a:spcAft>
                <a:spcPts val="0"/>
              </a:spcAft>
              <a:buSzPts val="1400"/>
              <a:buNone/>
              <a:defRPr sz="1800"/>
            </a:lvl6pPr>
            <a:lvl7pPr marL="3200400" lvl="6" indent="-228600" algn="l">
              <a:lnSpc>
                <a:spcPct val="83000"/>
              </a:lnSpc>
              <a:spcBef>
                <a:spcPts val="288"/>
              </a:spcBef>
              <a:spcAft>
                <a:spcPts val="0"/>
              </a:spcAft>
              <a:buSzPts val="1400"/>
              <a:buNone/>
              <a:defRPr sz="1800"/>
            </a:lvl7pPr>
            <a:lvl8pPr marL="3657600" lvl="7" indent="-228600" algn="l">
              <a:lnSpc>
                <a:spcPct val="83000"/>
              </a:lnSpc>
              <a:spcBef>
                <a:spcPts val="288"/>
              </a:spcBef>
              <a:spcAft>
                <a:spcPts val="0"/>
              </a:spcAft>
              <a:buSzPts val="1400"/>
              <a:buNone/>
              <a:defRPr sz="1800"/>
            </a:lvl8pPr>
            <a:lvl9pPr marL="4114800" lvl="8" indent="-228600" algn="l">
              <a:lnSpc>
                <a:spcPct val="83000"/>
              </a:lnSpc>
              <a:spcBef>
                <a:spcPts val="288"/>
              </a:spcBef>
              <a:spcAft>
                <a:spcPts val="0"/>
              </a:spcAft>
              <a:buSzPts val="1400"/>
              <a:buNone/>
              <a:defRPr sz="1800"/>
            </a:lvl9pPr>
          </a:lstStyle>
          <a:p>
            <a:endParaRPr/>
          </a:p>
        </p:txBody>
      </p:sp>
      <p:sp>
        <p:nvSpPr>
          <p:cNvPr id="129" name="Google Shape;129;p23"/>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3"/>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83000"/>
              </a:lnSpc>
              <a:spcBef>
                <a:spcPts val="0"/>
              </a:spcBef>
              <a:spcAft>
                <a:spcPts val="0"/>
              </a:spcAft>
              <a:buSzPts val="1400"/>
              <a:buNone/>
              <a:defRPr sz="4000" b="1" cap="none"/>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133" name="Google Shape;133;p2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83000"/>
              </a:lnSpc>
              <a:spcBef>
                <a:spcPts val="1425"/>
              </a:spcBef>
              <a:spcAft>
                <a:spcPts val="0"/>
              </a:spcAft>
              <a:buSzPts val="2000"/>
              <a:buNone/>
              <a:defRPr sz="2000"/>
            </a:lvl1pPr>
            <a:lvl2pPr marL="914400" lvl="1" indent="-228600" algn="l">
              <a:lnSpc>
                <a:spcPct val="83000"/>
              </a:lnSpc>
              <a:spcBef>
                <a:spcPts val="1138"/>
              </a:spcBef>
              <a:spcAft>
                <a:spcPts val="0"/>
              </a:spcAft>
              <a:buSzPts val="1800"/>
              <a:buNone/>
              <a:defRPr sz="1800"/>
            </a:lvl2pPr>
            <a:lvl3pPr marL="1371600" lvl="2" indent="-228600" algn="l">
              <a:lnSpc>
                <a:spcPct val="83000"/>
              </a:lnSpc>
              <a:spcBef>
                <a:spcPts val="850"/>
              </a:spcBef>
              <a:spcAft>
                <a:spcPts val="0"/>
              </a:spcAft>
              <a:buSzPts val="1600"/>
              <a:buNone/>
              <a:defRPr sz="1600"/>
            </a:lvl3pPr>
            <a:lvl4pPr marL="1828800" lvl="3" indent="-228600" algn="l">
              <a:lnSpc>
                <a:spcPct val="83000"/>
              </a:lnSpc>
              <a:spcBef>
                <a:spcPts val="575"/>
              </a:spcBef>
              <a:spcAft>
                <a:spcPts val="0"/>
              </a:spcAft>
              <a:buSzPts val="1400"/>
              <a:buNone/>
              <a:defRPr sz="1400"/>
            </a:lvl4pPr>
            <a:lvl5pPr marL="2286000" lvl="4" indent="-228600" algn="l">
              <a:lnSpc>
                <a:spcPct val="83000"/>
              </a:lnSpc>
              <a:spcBef>
                <a:spcPts val="288"/>
              </a:spcBef>
              <a:spcAft>
                <a:spcPts val="0"/>
              </a:spcAft>
              <a:buSzPts val="1400"/>
              <a:buNone/>
              <a:defRPr sz="1400"/>
            </a:lvl5pPr>
            <a:lvl6pPr marL="2743200" lvl="5" indent="-228600" algn="l">
              <a:lnSpc>
                <a:spcPct val="83000"/>
              </a:lnSpc>
              <a:spcBef>
                <a:spcPts val="288"/>
              </a:spcBef>
              <a:spcAft>
                <a:spcPts val="0"/>
              </a:spcAft>
              <a:buSzPts val="1400"/>
              <a:buNone/>
              <a:defRPr sz="1400"/>
            </a:lvl6pPr>
            <a:lvl7pPr marL="3200400" lvl="6" indent="-228600" algn="l">
              <a:lnSpc>
                <a:spcPct val="83000"/>
              </a:lnSpc>
              <a:spcBef>
                <a:spcPts val="288"/>
              </a:spcBef>
              <a:spcAft>
                <a:spcPts val="0"/>
              </a:spcAft>
              <a:buSzPts val="1400"/>
              <a:buNone/>
              <a:defRPr sz="1400"/>
            </a:lvl7pPr>
            <a:lvl8pPr marL="3657600" lvl="7" indent="-228600" algn="l">
              <a:lnSpc>
                <a:spcPct val="83000"/>
              </a:lnSpc>
              <a:spcBef>
                <a:spcPts val="288"/>
              </a:spcBef>
              <a:spcAft>
                <a:spcPts val="0"/>
              </a:spcAft>
              <a:buSzPts val="1400"/>
              <a:buNone/>
              <a:defRPr sz="1400"/>
            </a:lvl8pPr>
            <a:lvl9pPr marL="4114800" lvl="8" indent="-228600" algn="l">
              <a:lnSpc>
                <a:spcPct val="83000"/>
              </a:lnSpc>
              <a:spcBef>
                <a:spcPts val="288"/>
              </a:spcBef>
              <a:spcAft>
                <a:spcPts val="0"/>
              </a:spcAft>
              <a:buSzPts val="1400"/>
              <a:buNone/>
              <a:defRPr sz="1400"/>
            </a:lvl9pPr>
          </a:lstStyle>
          <a:p>
            <a:endParaRPr/>
          </a:p>
        </p:txBody>
      </p:sp>
      <p:sp>
        <p:nvSpPr>
          <p:cNvPr id="134" name="Google Shape;134;p24"/>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4"/>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6"/>
        <p:cNvGrpSpPr/>
        <p:nvPr/>
      </p:nvGrpSpPr>
      <p:grpSpPr>
        <a:xfrm>
          <a:off x="0" y="0"/>
          <a:ext cx="0" cy="0"/>
          <a:chOff x="0" y="0"/>
          <a:chExt cx="0" cy="0"/>
        </a:xfrm>
      </p:grpSpPr>
      <p:sp>
        <p:nvSpPr>
          <p:cNvPr id="137" name="Google Shape;137;p25"/>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138" name="Google Shape;138;p25"/>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lnSpc>
                <a:spcPct val="83000"/>
              </a:lnSpc>
              <a:spcBef>
                <a:spcPts val="1425"/>
              </a:spcBef>
              <a:spcAft>
                <a:spcPts val="0"/>
              </a:spcAft>
              <a:buSzPts val="3200"/>
              <a:buNone/>
              <a:defRPr/>
            </a:lvl1pPr>
            <a:lvl2pPr lvl="1" algn="ctr">
              <a:lnSpc>
                <a:spcPct val="83000"/>
              </a:lnSpc>
              <a:spcBef>
                <a:spcPts val="1138"/>
              </a:spcBef>
              <a:spcAft>
                <a:spcPts val="0"/>
              </a:spcAft>
              <a:buSzPts val="2400"/>
              <a:buNone/>
              <a:defRPr/>
            </a:lvl2pPr>
            <a:lvl3pPr lvl="2" algn="ctr">
              <a:lnSpc>
                <a:spcPct val="83000"/>
              </a:lnSpc>
              <a:spcBef>
                <a:spcPts val="850"/>
              </a:spcBef>
              <a:spcAft>
                <a:spcPts val="0"/>
              </a:spcAft>
              <a:buSzPts val="2000"/>
              <a:buNone/>
              <a:defRPr/>
            </a:lvl3pPr>
            <a:lvl4pPr lvl="3" algn="ctr">
              <a:lnSpc>
                <a:spcPct val="83000"/>
              </a:lnSpc>
              <a:spcBef>
                <a:spcPts val="575"/>
              </a:spcBef>
              <a:spcAft>
                <a:spcPts val="0"/>
              </a:spcAft>
              <a:buSzPts val="2000"/>
              <a:buNone/>
              <a:defRPr/>
            </a:lvl4pPr>
            <a:lvl5pPr lvl="4" algn="ctr">
              <a:lnSpc>
                <a:spcPct val="83000"/>
              </a:lnSpc>
              <a:spcBef>
                <a:spcPts val="288"/>
              </a:spcBef>
              <a:spcAft>
                <a:spcPts val="0"/>
              </a:spcAft>
              <a:buSzPts val="2000"/>
              <a:buNone/>
              <a:defRPr/>
            </a:lvl5pPr>
            <a:lvl6pPr lvl="5" algn="ctr">
              <a:lnSpc>
                <a:spcPct val="83000"/>
              </a:lnSpc>
              <a:spcBef>
                <a:spcPts val="288"/>
              </a:spcBef>
              <a:spcAft>
                <a:spcPts val="0"/>
              </a:spcAft>
              <a:buSzPts val="2000"/>
              <a:buNone/>
              <a:defRPr/>
            </a:lvl6pPr>
            <a:lvl7pPr lvl="6" algn="ctr">
              <a:lnSpc>
                <a:spcPct val="83000"/>
              </a:lnSpc>
              <a:spcBef>
                <a:spcPts val="288"/>
              </a:spcBef>
              <a:spcAft>
                <a:spcPts val="0"/>
              </a:spcAft>
              <a:buSzPts val="2000"/>
              <a:buNone/>
              <a:defRPr/>
            </a:lvl7pPr>
            <a:lvl8pPr lvl="7" algn="ctr">
              <a:lnSpc>
                <a:spcPct val="83000"/>
              </a:lnSpc>
              <a:spcBef>
                <a:spcPts val="288"/>
              </a:spcBef>
              <a:spcAft>
                <a:spcPts val="0"/>
              </a:spcAft>
              <a:buSzPts val="2000"/>
              <a:buNone/>
              <a:defRPr/>
            </a:lvl8pPr>
            <a:lvl9pPr lvl="8" algn="ctr">
              <a:lnSpc>
                <a:spcPct val="83000"/>
              </a:lnSpc>
              <a:spcBef>
                <a:spcPts val="288"/>
              </a:spcBef>
              <a:spcAft>
                <a:spcPts val="0"/>
              </a:spcAft>
              <a:buSzPts val="2000"/>
              <a:buNone/>
              <a:defRPr/>
            </a:lvl9pPr>
          </a:lstStyle>
          <a:p>
            <a:endParaRPr/>
          </a:p>
        </p:txBody>
      </p:sp>
      <p:sp>
        <p:nvSpPr>
          <p:cNvPr id="139" name="Google Shape;139;p25"/>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5"/>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914400" y="2130425"/>
            <a:ext cx="10361612" cy="1468437"/>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26" name="Google Shape;26;p4"/>
          <p:cNvSpPr txBox="1">
            <a:spLocks noGrp="1"/>
          </p:cNvSpPr>
          <p:nvPr>
            <p:ph type="body" idx="1"/>
          </p:nvPr>
        </p:nvSpPr>
        <p:spPr>
          <a:xfrm rot="5400000">
            <a:off x="4107656" y="-1893094"/>
            <a:ext cx="3975100" cy="10971212"/>
          </a:xfrm>
          <a:prstGeom prst="rect">
            <a:avLst/>
          </a:prstGeom>
          <a:noFill/>
          <a:ln>
            <a:noFill/>
          </a:ln>
        </p:spPr>
        <p:txBody>
          <a:bodyPr spcFirstLastPara="1" wrap="square" lIns="0" tIns="69075" rIns="0" bIns="0" anchor="t" anchorCtr="0">
            <a:noAutofit/>
          </a:bodyPr>
          <a:lstStyle>
            <a:lvl1pPr marL="457200" lvl="0" indent="-342900" algn="l">
              <a:lnSpc>
                <a:spcPct val="83000"/>
              </a:lnSpc>
              <a:spcBef>
                <a:spcPts val="1425"/>
              </a:spcBef>
              <a:spcAft>
                <a:spcPts val="0"/>
              </a:spcAft>
              <a:buSzPts val="1800"/>
              <a:buChar char="•"/>
              <a:defRPr/>
            </a:lvl1pPr>
            <a:lvl2pPr marL="914400" lvl="1" indent="-342900" algn="l">
              <a:lnSpc>
                <a:spcPct val="83000"/>
              </a:lnSpc>
              <a:spcBef>
                <a:spcPts val="1138"/>
              </a:spcBef>
              <a:spcAft>
                <a:spcPts val="0"/>
              </a:spcAft>
              <a:buSzPts val="1800"/>
              <a:buChar char="–"/>
              <a:defRPr/>
            </a:lvl2pPr>
            <a:lvl3pPr marL="1371600" lvl="2" indent="-342900" algn="l">
              <a:lnSpc>
                <a:spcPct val="83000"/>
              </a:lnSpc>
              <a:spcBef>
                <a:spcPts val="850"/>
              </a:spcBef>
              <a:spcAft>
                <a:spcPts val="0"/>
              </a:spcAft>
              <a:buSzPts val="1800"/>
              <a:buChar char="•"/>
              <a:defRPr/>
            </a:lvl3pPr>
            <a:lvl4pPr marL="1828800" lvl="3" indent="-342900" algn="l">
              <a:lnSpc>
                <a:spcPct val="83000"/>
              </a:lnSpc>
              <a:spcBef>
                <a:spcPts val="575"/>
              </a:spcBef>
              <a:spcAft>
                <a:spcPts val="0"/>
              </a:spcAft>
              <a:buSzPts val="1800"/>
              <a:buChar char="–"/>
              <a:defRPr/>
            </a:lvl4pPr>
            <a:lvl5pPr marL="2286000" lvl="4" indent="-342900" algn="l">
              <a:lnSpc>
                <a:spcPct val="83000"/>
              </a:lnSpc>
              <a:spcBef>
                <a:spcPts val="288"/>
              </a:spcBef>
              <a:spcAft>
                <a:spcPts val="0"/>
              </a:spcAft>
              <a:buSzPts val="1800"/>
              <a:buChar char="»"/>
              <a:defRPr/>
            </a:lvl5pPr>
            <a:lvl6pPr marL="2743200" lvl="5" indent="-228600" algn="l">
              <a:lnSpc>
                <a:spcPct val="83000"/>
              </a:lnSpc>
              <a:spcBef>
                <a:spcPts val="288"/>
              </a:spcBef>
              <a:spcAft>
                <a:spcPts val="0"/>
              </a:spcAft>
              <a:buSzPts val="1400"/>
              <a:buNone/>
              <a:defRPr/>
            </a:lvl6pPr>
            <a:lvl7pPr marL="3200400" lvl="6" indent="-228600" algn="l">
              <a:lnSpc>
                <a:spcPct val="83000"/>
              </a:lnSpc>
              <a:spcBef>
                <a:spcPts val="288"/>
              </a:spcBef>
              <a:spcAft>
                <a:spcPts val="0"/>
              </a:spcAft>
              <a:buSzPts val="1400"/>
              <a:buNone/>
              <a:defRPr/>
            </a:lvl7pPr>
            <a:lvl8pPr marL="3657600" lvl="7" indent="-228600" algn="l">
              <a:lnSpc>
                <a:spcPct val="83000"/>
              </a:lnSpc>
              <a:spcBef>
                <a:spcPts val="288"/>
              </a:spcBef>
              <a:spcAft>
                <a:spcPts val="0"/>
              </a:spcAft>
              <a:buSzPts val="1400"/>
              <a:buNone/>
              <a:defRPr/>
            </a:lvl8pPr>
            <a:lvl9pPr marL="4114800" lvl="8" indent="-228600" algn="l">
              <a:lnSpc>
                <a:spcPct val="83000"/>
              </a:lnSpc>
              <a:spcBef>
                <a:spcPts val="288"/>
              </a:spcBef>
              <a:spcAft>
                <a:spcPts val="0"/>
              </a:spcAft>
              <a:buSzPts val="1400"/>
              <a:buNone/>
              <a:defRPr/>
            </a:lvl9pPr>
          </a:lstStyle>
          <a:p>
            <a:endParaRPr/>
          </a:p>
        </p:txBody>
      </p:sp>
      <p:sp>
        <p:nvSpPr>
          <p:cNvPr id="27" name="Google Shape;27;p4"/>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83000"/>
              </a:lnSpc>
              <a:spcBef>
                <a:spcPts val="0"/>
              </a:spcBef>
              <a:spcAft>
                <a:spcPts val="0"/>
              </a:spcAft>
              <a:buSzPts val="1400"/>
              <a:buNone/>
              <a:defRPr sz="2000" b="1"/>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31" name="Google Shape;31;p5"/>
          <p:cNvSpPr>
            <a:spLocks noGrp="1"/>
          </p:cNvSpPr>
          <p:nvPr>
            <p:ph type="pic" idx="2"/>
          </p:nvPr>
        </p:nvSpPr>
        <p:spPr>
          <a:xfrm>
            <a:off x="2389717" y="612775"/>
            <a:ext cx="7315200" cy="4114800"/>
          </a:xfrm>
          <a:prstGeom prst="rect">
            <a:avLst/>
          </a:prstGeom>
          <a:noFill/>
          <a:ln>
            <a:noFill/>
          </a:ln>
        </p:spPr>
      </p:sp>
      <p:sp>
        <p:nvSpPr>
          <p:cNvPr id="32" name="Google Shape;32;p5"/>
          <p:cNvSpPr txBox="1">
            <a:spLocks noGrp="1"/>
          </p:cNvSpPr>
          <p:nvPr>
            <p:ph type="body" idx="1"/>
          </p:nvPr>
        </p:nvSpPr>
        <p:spPr>
          <a:xfrm>
            <a:off x="2389717" y="5367338"/>
            <a:ext cx="7315200" cy="804862"/>
          </a:xfrm>
          <a:prstGeom prst="rect">
            <a:avLst/>
          </a:prstGeom>
          <a:noFill/>
          <a:ln>
            <a:noFill/>
          </a:ln>
        </p:spPr>
        <p:txBody>
          <a:bodyPr spcFirstLastPara="1" wrap="square" lIns="0" tIns="69075" rIns="0" bIns="0" anchor="t" anchorCtr="0">
            <a:noAutofit/>
          </a:bodyPr>
          <a:lstStyle>
            <a:lvl1pPr marL="457200" lvl="0" indent="-228600" algn="l">
              <a:lnSpc>
                <a:spcPct val="83000"/>
              </a:lnSpc>
              <a:spcBef>
                <a:spcPts val="1425"/>
              </a:spcBef>
              <a:spcAft>
                <a:spcPts val="0"/>
              </a:spcAft>
              <a:buSzPts val="1400"/>
              <a:buNone/>
              <a:defRPr sz="1400"/>
            </a:lvl1pPr>
            <a:lvl2pPr marL="914400" lvl="1" indent="-228600" algn="l">
              <a:lnSpc>
                <a:spcPct val="83000"/>
              </a:lnSpc>
              <a:spcBef>
                <a:spcPts val="1138"/>
              </a:spcBef>
              <a:spcAft>
                <a:spcPts val="0"/>
              </a:spcAft>
              <a:buSzPts val="1200"/>
              <a:buNone/>
              <a:defRPr sz="1200"/>
            </a:lvl2pPr>
            <a:lvl3pPr marL="1371600" lvl="2" indent="-228600" algn="l">
              <a:lnSpc>
                <a:spcPct val="83000"/>
              </a:lnSpc>
              <a:spcBef>
                <a:spcPts val="850"/>
              </a:spcBef>
              <a:spcAft>
                <a:spcPts val="0"/>
              </a:spcAft>
              <a:buSzPts val="1000"/>
              <a:buNone/>
              <a:defRPr sz="1000"/>
            </a:lvl3pPr>
            <a:lvl4pPr marL="1828800" lvl="3" indent="-228600" algn="l">
              <a:lnSpc>
                <a:spcPct val="83000"/>
              </a:lnSpc>
              <a:spcBef>
                <a:spcPts val="575"/>
              </a:spcBef>
              <a:spcAft>
                <a:spcPts val="0"/>
              </a:spcAft>
              <a:buSzPts val="900"/>
              <a:buNone/>
              <a:defRPr sz="900"/>
            </a:lvl4pPr>
            <a:lvl5pPr marL="2286000" lvl="4" indent="-228600" algn="l">
              <a:lnSpc>
                <a:spcPct val="83000"/>
              </a:lnSpc>
              <a:spcBef>
                <a:spcPts val="288"/>
              </a:spcBef>
              <a:spcAft>
                <a:spcPts val="0"/>
              </a:spcAft>
              <a:buSzPts val="900"/>
              <a:buNone/>
              <a:defRPr sz="900"/>
            </a:lvl5pPr>
            <a:lvl6pPr marL="2743200" lvl="5" indent="-228600" algn="l">
              <a:lnSpc>
                <a:spcPct val="83000"/>
              </a:lnSpc>
              <a:spcBef>
                <a:spcPts val="288"/>
              </a:spcBef>
              <a:spcAft>
                <a:spcPts val="0"/>
              </a:spcAft>
              <a:buSzPts val="900"/>
              <a:buNone/>
              <a:defRPr sz="900"/>
            </a:lvl6pPr>
            <a:lvl7pPr marL="3200400" lvl="6" indent="-228600" algn="l">
              <a:lnSpc>
                <a:spcPct val="83000"/>
              </a:lnSpc>
              <a:spcBef>
                <a:spcPts val="288"/>
              </a:spcBef>
              <a:spcAft>
                <a:spcPts val="0"/>
              </a:spcAft>
              <a:buSzPts val="900"/>
              <a:buNone/>
              <a:defRPr sz="900"/>
            </a:lvl7pPr>
            <a:lvl8pPr marL="3657600" lvl="7" indent="-228600" algn="l">
              <a:lnSpc>
                <a:spcPct val="83000"/>
              </a:lnSpc>
              <a:spcBef>
                <a:spcPts val="288"/>
              </a:spcBef>
              <a:spcAft>
                <a:spcPts val="0"/>
              </a:spcAft>
              <a:buSzPts val="900"/>
              <a:buNone/>
              <a:defRPr sz="900"/>
            </a:lvl8pPr>
            <a:lvl9pPr marL="4114800" lvl="8" indent="-228600" algn="l">
              <a:lnSpc>
                <a:spcPct val="83000"/>
              </a:lnSpc>
              <a:spcBef>
                <a:spcPts val="288"/>
              </a:spcBef>
              <a:spcAft>
                <a:spcPts val="0"/>
              </a:spcAft>
              <a:buSzPts val="900"/>
              <a:buNone/>
              <a:defRPr sz="900"/>
            </a:lvl9pPr>
          </a:lstStyle>
          <a:p>
            <a:endParaRPr/>
          </a:p>
        </p:txBody>
      </p:sp>
      <p:sp>
        <p:nvSpPr>
          <p:cNvPr id="33" name="Google Shape;33;p5"/>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83000"/>
              </a:lnSpc>
              <a:spcBef>
                <a:spcPts val="0"/>
              </a:spcBef>
              <a:spcAft>
                <a:spcPts val="0"/>
              </a:spcAft>
              <a:buSzPts val="1400"/>
              <a:buNone/>
              <a:defRPr sz="2000" b="1"/>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4766733" y="273051"/>
            <a:ext cx="6815667" cy="5853113"/>
          </a:xfrm>
          <a:prstGeom prst="rect">
            <a:avLst/>
          </a:prstGeom>
          <a:noFill/>
          <a:ln>
            <a:noFill/>
          </a:ln>
        </p:spPr>
        <p:txBody>
          <a:bodyPr spcFirstLastPara="1" wrap="square" lIns="0" tIns="69075" rIns="0" bIns="0" anchor="t" anchorCtr="0">
            <a:noAutofit/>
          </a:bodyPr>
          <a:lstStyle>
            <a:lvl1pPr marL="457200" lvl="0" indent="-431800" algn="l">
              <a:lnSpc>
                <a:spcPct val="83000"/>
              </a:lnSpc>
              <a:spcBef>
                <a:spcPts val="1425"/>
              </a:spcBef>
              <a:spcAft>
                <a:spcPts val="0"/>
              </a:spcAft>
              <a:buSzPts val="3200"/>
              <a:buChar char="•"/>
              <a:defRPr sz="3200"/>
            </a:lvl1pPr>
            <a:lvl2pPr marL="914400" lvl="1" indent="-406400" algn="l">
              <a:lnSpc>
                <a:spcPct val="83000"/>
              </a:lnSpc>
              <a:spcBef>
                <a:spcPts val="1138"/>
              </a:spcBef>
              <a:spcAft>
                <a:spcPts val="0"/>
              </a:spcAft>
              <a:buSzPts val="2800"/>
              <a:buChar char="–"/>
              <a:defRPr sz="2800"/>
            </a:lvl2pPr>
            <a:lvl3pPr marL="1371600" lvl="2" indent="-381000" algn="l">
              <a:lnSpc>
                <a:spcPct val="83000"/>
              </a:lnSpc>
              <a:spcBef>
                <a:spcPts val="850"/>
              </a:spcBef>
              <a:spcAft>
                <a:spcPts val="0"/>
              </a:spcAft>
              <a:buSzPts val="2400"/>
              <a:buChar char="•"/>
              <a:defRPr sz="2400"/>
            </a:lvl3pPr>
            <a:lvl4pPr marL="1828800" lvl="3" indent="-355600" algn="l">
              <a:lnSpc>
                <a:spcPct val="83000"/>
              </a:lnSpc>
              <a:spcBef>
                <a:spcPts val="575"/>
              </a:spcBef>
              <a:spcAft>
                <a:spcPts val="0"/>
              </a:spcAft>
              <a:buSzPts val="2000"/>
              <a:buChar char="–"/>
              <a:defRPr sz="2000"/>
            </a:lvl4pPr>
            <a:lvl5pPr marL="2286000" lvl="4" indent="-355600" algn="l">
              <a:lnSpc>
                <a:spcPct val="83000"/>
              </a:lnSpc>
              <a:spcBef>
                <a:spcPts val="288"/>
              </a:spcBef>
              <a:spcAft>
                <a:spcPts val="0"/>
              </a:spcAft>
              <a:buSzPts val="2000"/>
              <a:buChar char="»"/>
              <a:defRPr sz="2000"/>
            </a:lvl5pPr>
            <a:lvl6pPr marL="2743200" lvl="5" indent="-228600" algn="l">
              <a:lnSpc>
                <a:spcPct val="83000"/>
              </a:lnSpc>
              <a:spcBef>
                <a:spcPts val="288"/>
              </a:spcBef>
              <a:spcAft>
                <a:spcPts val="0"/>
              </a:spcAft>
              <a:buSzPts val="1400"/>
              <a:buNone/>
              <a:defRPr sz="2000"/>
            </a:lvl6pPr>
            <a:lvl7pPr marL="3200400" lvl="6" indent="-228600" algn="l">
              <a:lnSpc>
                <a:spcPct val="83000"/>
              </a:lnSpc>
              <a:spcBef>
                <a:spcPts val="288"/>
              </a:spcBef>
              <a:spcAft>
                <a:spcPts val="0"/>
              </a:spcAft>
              <a:buSzPts val="1400"/>
              <a:buNone/>
              <a:defRPr sz="2000"/>
            </a:lvl7pPr>
            <a:lvl8pPr marL="3657600" lvl="7" indent="-228600" algn="l">
              <a:lnSpc>
                <a:spcPct val="83000"/>
              </a:lnSpc>
              <a:spcBef>
                <a:spcPts val="288"/>
              </a:spcBef>
              <a:spcAft>
                <a:spcPts val="0"/>
              </a:spcAft>
              <a:buSzPts val="1400"/>
              <a:buNone/>
              <a:defRPr sz="2000"/>
            </a:lvl8pPr>
            <a:lvl9pPr marL="4114800" lvl="8" indent="-228600" algn="l">
              <a:lnSpc>
                <a:spcPct val="83000"/>
              </a:lnSpc>
              <a:spcBef>
                <a:spcPts val="288"/>
              </a:spcBef>
              <a:spcAft>
                <a:spcPts val="0"/>
              </a:spcAft>
              <a:buSzPts val="1400"/>
              <a:buNone/>
              <a:defRPr sz="2000"/>
            </a:lvl9pPr>
          </a:lstStyle>
          <a:p>
            <a:endParaRPr/>
          </a:p>
        </p:txBody>
      </p:sp>
      <p:sp>
        <p:nvSpPr>
          <p:cNvPr id="38" name="Google Shape;38;p6"/>
          <p:cNvSpPr txBox="1">
            <a:spLocks noGrp="1"/>
          </p:cNvSpPr>
          <p:nvPr>
            <p:ph type="body" idx="2"/>
          </p:nvPr>
        </p:nvSpPr>
        <p:spPr>
          <a:xfrm>
            <a:off x="609601" y="1435101"/>
            <a:ext cx="4011084" cy="4691063"/>
          </a:xfrm>
          <a:prstGeom prst="rect">
            <a:avLst/>
          </a:prstGeom>
          <a:noFill/>
          <a:ln>
            <a:noFill/>
          </a:ln>
        </p:spPr>
        <p:txBody>
          <a:bodyPr spcFirstLastPara="1" wrap="square" lIns="0" tIns="69075" rIns="0" bIns="0" anchor="t" anchorCtr="0">
            <a:noAutofit/>
          </a:bodyPr>
          <a:lstStyle>
            <a:lvl1pPr marL="457200" lvl="0" indent="-228600" algn="l">
              <a:lnSpc>
                <a:spcPct val="83000"/>
              </a:lnSpc>
              <a:spcBef>
                <a:spcPts val="1425"/>
              </a:spcBef>
              <a:spcAft>
                <a:spcPts val="0"/>
              </a:spcAft>
              <a:buSzPts val="1400"/>
              <a:buNone/>
              <a:defRPr sz="1400"/>
            </a:lvl1pPr>
            <a:lvl2pPr marL="914400" lvl="1" indent="-228600" algn="l">
              <a:lnSpc>
                <a:spcPct val="83000"/>
              </a:lnSpc>
              <a:spcBef>
                <a:spcPts val="1138"/>
              </a:spcBef>
              <a:spcAft>
                <a:spcPts val="0"/>
              </a:spcAft>
              <a:buSzPts val="1200"/>
              <a:buNone/>
              <a:defRPr sz="1200"/>
            </a:lvl2pPr>
            <a:lvl3pPr marL="1371600" lvl="2" indent="-228600" algn="l">
              <a:lnSpc>
                <a:spcPct val="83000"/>
              </a:lnSpc>
              <a:spcBef>
                <a:spcPts val="850"/>
              </a:spcBef>
              <a:spcAft>
                <a:spcPts val="0"/>
              </a:spcAft>
              <a:buSzPts val="1000"/>
              <a:buNone/>
              <a:defRPr sz="1000"/>
            </a:lvl3pPr>
            <a:lvl4pPr marL="1828800" lvl="3" indent="-228600" algn="l">
              <a:lnSpc>
                <a:spcPct val="83000"/>
              </a:lnSpc>
              <a:spcBef>
                <a:spcPts val="575"/>
              </a:spcBef>
              <a:spcAft>
                <a:spcPts val="0"/>
              </a:spcAft>
              <a:buSzPts val="900"/>
              <a:buNone/>
              <a:defRPr sz="900"/>
            </a:lvl4pPr>
            <a:lvl5pPr marL="2286000" lvl="4" indent="-228600" algn="l">
              <a:lnSpc>
                <a:spcPct val="83000"/>
              </a:lnSpc>
              <a:spcBef>
                <a:spcPts val="288"/>
              </a:spcBef>
              <a:spcAft>
                <a:spcPts val="0"/>
              </a:spcAft>
              <a:buSzPts val="900"/>
              <a:buNone/>
              <a:defRPr sz="900"/>
            </a:lvl5pPr>
            <a:lvl6pPr marL="2743200" lvl="5" indent="-228600" algn="l">
              <a:lnSpc>
                <a:spcPct val="83000"/>
              </a:lnSpc>
              <a:spcBef>
                <a:spcPts val="288"/>
              </a:spcBef>
              <a:spcAft>
                <a:spcPts val="0"/>
              </a:spcAft>
              <a:buSzPts val="900"/>
              <a:buNone/>
              <a:defRPr sz="900"/>
            </a:lvl6pPr>
            <a:lvl7pPr marL="3200400" lvl="6" indent="-228600" algn="l">
              <a:lnSpc>
                <a:spcPct val="83000"/>
              </a:lnSpc>
              <a:spcBef>
                <a:spcPts val="288"/>
              </a:spcBef>
              <a:spcAft>
                <a:spcPts val="0"/>
              </a:spcAft>
              <a:buSzPts val="900"/>
              <a:buNone/>
              <a:defRPr sz="900"/>
            </a:lvl7pPr>
            <a:lvl8pPr marL="3657600" lvl="7" indent="-228600" algn="l">
              <a:lnSpc>
                <a:spcPct val="83000"/>
              </a:lnSpc>
              <a:spcBef>
                <a:spcPts val="288"/>
              </a:spcBef>
              <a:spcAft>
                <a:spcPts val="0"/>
              </a:spcAft>
              <a:buSzPts val="900"/>
              <a:buNone/>
              <a:defRPr sz="900"/>
            </a:lvl8pPr>
            <a:lvl9pPr marL="4114800" lvl="8" indent="-228600" algn="l">
              <a:lnSpc>
                <a:spcPct val="83000"/>
              </a:lnSpc>
              <a:spcBef>
                <a:spcPts val="288"/>
              </a:spcBef>
              <a:spcAft>
                <a:spcPts val="0"/>
              </a:spcAft>
              <a:buSzPts val="900"/>
              <a:buNone/>
              <a:defRPr sz="900"/>
            </a:lvl9pPr>
          </a:lstStyle>
          <a:p>
            <a:endParaRPr/>
          </a:p>
        </p:txBody>
      </p:sp>
      <p:sp>
        <p:nvSpPr>
          <p:cNvPr id="39" name="Google Shape;39;p6"/>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7"/>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914400" y="2130425"/>
            <a:ext cx="10361612" cy="1468437"/>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46" name="Google Shape;46;p8"/>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50" name="Google Shape;50;p9"/>
          <p:cNvSpPr txBox="1">
            <a:spLocks noGrp="1"/>
          </p:cNvSpPr>
          <p:nvPr>
            <p:ph type="body" idx="1"/>
          </p:nvPr>
        </p:nvSpPr>
        <p:spPr>
          <a:xfrm>
            <a:off x="609600" y="1535113"/>
            <a:ext cx="5386917" cy="639762"/>
          </a:xfrm>
          <a:prstGeom prst="rect">
            <a:avLst/>
          </a:prstGeom>
          <a:noFill/>
          <a:ln>
            <a:noFill/>
          </a:ln>
        </p:spPr>
        <p:txBody>
          <a:bodyPr spcFirstLastPara="1" wrap="square" lIns="0" tIns="69075" rIns="0" bIns="0" anchor="b" anchorCtr="0">
            <a:noAutofit/>
          </a:bodyPr>
          <a:lstStyle>
            <a:lvl1pPr marL="457200" lvl="0" indent="-228600" algn="l">
              <a:lnSpc>
                <a:spcPct val="83000"/>
              </a:lnSpc>
              <a:spcBef>
                <a:spcPts val="1425"/>
              </a:spcBef>
              <a:spcAft>
                <a:spcPts val="0"/>
              </a:spcAft>
              <a:buSzPts val="2400"/>
              <a:buNone/>
              <a:defRPr sz="2400" b="1"/>
            </a:lvl1pPr>
            <a:lvl2pPr marL="914400" lvl="1" indent="-228600" algn="l">
              <a:lnSpc>
                <a:spcPct val="83000"/>
              </a:lnSpc>
              <a:spcBef>
                <a:spcPts val="1138"/>
              </a:spcBef>
              <a:spcAft>
                <a:spcPts val="0"/>
              </a:spcAft>
              <a:buSzPts val="2000"/>
              <a:buNone/>
              <a:defRPr sz="2000" b="1"/>
            </a:lvl2pPr>
            <a:lvl3pPr marL="1371600" lvl="2" indent="-228600" algn="l">
              <a:lnSpc>
                <a:spcPct val="83000"/>
              </a:lnSpc>
              <a:spcBef>
                <a:spcPts val="850"/>
              </a:spcBef>
              <a:spcAft>
                <a:spcPts val="0"/>
              </a:spcAft>
              <a:buSzPts val="1800"/>
              <a:buNone/>
              <a:defRPr sz="1800" b="1"/>
            </a:lvl3pPr>
            <a:lvl4pPr marL="1828800" lvl="3" indent="-228600" algn="l">
              <a:lnSpc>
                <a:spcPct val="83000"/>
              </a:lnSpc>
              <a:spcBef>
                <a:spcPts val="575"/>
              </a:spcBef>
              <a:spcAft>
                <a:spcPts val="0"/>
              </a:spcAft>
              <a:buSzPts val="1600"/>
              <a:buNone/>
              <a:defRPr sz="1600" b="1"/>
            </a:lvl4pPr>
            <a:lvl5pPr marL="2286000" lvl="4" indent="-228600" algn="l">
              <a:lnSpc>
                <a:spcPct val="83000"/>
              </a:lnSpc>
              <a:spcBef>
                <a:spcPts val="288"/>
              </a:spcBef>
              <a:spcAft>
                <a:spcPts val="0"/>
              </a:spcAft>
              <a:buSzPts val="1600"/>
              <a:buNone/>
              <a:defRPr sz="1600" b="1"/>
            </a:lvl5pPr>
            <a:lvl6pPr marL="2743200" lvl="5" indent="-228600" algn="l">
              <a:lnSpc>
                <a:spcPct val="83000"/>
              </a:lnSpc>
              <a:spcBef>
                <a:spcPts val="288"/>
              </a:spcBef>
              <a:spcAft>
                <a:spcPts val="0"/>
              </a:spcAft>
              <a:buSzPts val="1600"/>
              <a:buNone/>
              <a:defRPr sz="1600" b="1"/>
            </a:lvl6pPr>
            <a:lvl7pPr marL="3200400" lvl="6" indent="-228600" algn="l">
              <a:lnSpc>
                <a:spcPct val="83000"/>
              </a:lnSpc>
              <a:spcBef>
                <a:spcPts val="288"/>
              </a:spcBef>
              <a:spcAft>
                <a:spcPts val="0"/>
              </a:spcAft>
              <a:buSzPts val="1600"/>
              <a:buNone/>
              <a:defRPr sz="1600" b="1"/>
            </a:lvl7pPr>
            <a:lvl8pPr marL="3657600" lvl="7" indent="-228600" algn="l">
              <a:lnSpc>
                <a:spcPct val="83000"/>
              </a:lnSpc>
              <a:spcBef>
                <a:spcPts val="288"/>
              </a:spcBef>
              <a:spcAft>
                <a:spcPts val="0"/>
              </a:spcAft>
              <a:buSzPts val="1600"/>
              <a:buNone/>
              <a:defRPr sz="1600" b="1"/>
            </a:lvl8pPr>
            <a:lvl9pPr marL="4114800" lvl="8" indent="-228600" algn="l">
              <a:lnSpc>
                <a:spcPct val="83000"/>
              </a:lnSpc>
              <a:spcBef>
                <a:spcPts val="288"/>
              </a:spcBef>
              <a:spcAft>
                <a:spcPts val="0"/>
              </a:spcAft>
              <a:buSzPts val="1600"/>
              <a:buNone/>
              <a:defRPr sz="1600" b="1"/>
            </a:lvl9pPr>
          </a:lstStyle>
          <a:p>
            <a:endParaRPr/>
          </a:p>
        </p:txBody>
      </p:sp>
      <p:sp>
        <p:nvSpPr>
          <p:cNvPr id="51" name="Google Shape;51;p9"/>
          <p:cNvSpPr txBox="1">
            <a:spLocks noGrp="1"/>
          </p:cNvSpPr>
          <p:nvPr>
            <p:ph type="body" idx="2"/>
          </p:nvPr>
        </p:nvSpPr>
        <p:spPr>
          <a:xfrm>
            <a:off x="609600" y="2174875"/>
            <a:ext cx="5386917" cy="3951288"/>
          </a:xfrm>
          <a:prstGeom prst="rect">
            <a:avLst/>
          </a:prstGeom>
          <a:noFill/>
          <a:ln>
            <a:noFill/>
          </a:ln>
        </p:spPr>
        <p:txBody>
          <a:bodyPr spcFirstLastPara="1" wrap="square" lIns="0" tIns="69075" rIns="0" bIns="0" anchor="t" anchorCtr="0">
            <a:noAutofit/>
          </a:bodyPr>
          <a:lstStyle>
            <a:lvl1pPr marL="457200" lvl="0" indent="-381000" algn="l">
              <a:lnSpc>
                <a:spcPct val="83000"/>
              </a:lnSpc>
              <a:spcBef>
                <a:spcPts val="1425"/>
              </a:spcBef>
              <a:spcAft>
                <a:spcPts val="0"/>
              </a:spcAft>
              <a:buSzPts val="2400"/>
              <a:buChar char="•"/>
              <a:defRPr sz="2400"/>
            </a:lvl1pPr>
            <a:lvl2pPr marL="914400" lvl="1" indent="-355600" algn="l">
              <a:lnSpc>
                <a:spcPct val="83000"/>
              </a:lnSpc>
              <a:spcBef>
                <a:spcPts val="1138"/>
              </a:spcBef>
              <a:spcAft>
                <a:spcPts val="0"/>
              </a:spcAft>
              <a:buSzPts val="2000"/>
              <a:buChar char="–"/>
              <a:defRPr sz="2000"/>
            </a:lvl2pPr>
            <a:lvl3pPr marL="1371600" lvl="2" indent="-342900" algn="l">
              <a:lnSpc>
                <a:spcPct val="83000"/>
              </a:lnSpc>
              <a:spcBef>
                <a:spcPts val="850"/>
              </a:spcBef>
              <a:spcAft>
                <a:spcPts val="0"/>
              </a:spcAft>
              <a:buSzPts val="1800"/>
              <a:buChar char="•"/>
              <a:defRPr sz="1800"/>
            </a:lvl3pPr>
            <a:lvl4pPr marL="1828800" lvl="3" indent="-330200" algn="l">
              <a:lnSpc>
                <a:spcPct val="83000"/>
              </a:lnSpc>
              <a:spcBef>
                <a:spcPts val="575"/>
              </a:spcBef>
              <a:spcAft>
                <a:spcPts val="0"/>
              </a:spcAft>
              <a:buSzPts val="1600"/>
              <a:buChar char="–"/>
              <a:defRPr sz="1600"/>
            </a:lvl4pPr>
            <a:lvl5pPr marL="2286000" lvl="4" indent="-330200" algn="l">
              <a:lnSpc>
                <a:spcPct val="83000"/>
              </a:lnSpc>
              <a:spcBef>
                <a:spcPts val="288"/>
              </a:spcBef>
              <a:spcAft>
                <a:spcPts val="0"/>
              </a:spcAft>
              <a:buSzPts val="1600"/>
              <a:buChar char="»"/>
              <a:defRPr sz="1600"/>
            </a:lvl5pPr>
            <a:lvl6pPr marL="2743200" lvl="5" indent="-228600" algn="l">
              <a:lnSpc>
                <a:spcPct val="83000"/>
              </a:lnSpc>
              <a:spcBef>
                <a:spcPts val="288"/>
              </a:spcBef>
              <a:spcAft>
                <a:spcPts val="0"/>
              </a:spcAft>
              <a:buSzPts val="1400"/>
              <a:buNone/>
              <a:defRPr sz="1600"/>
            </a:lvl6pPr>
            <a:lvl7pPr marL="3200400" lvl="6" indent="-228600" algn="l">
              <a:lnSpc>
                <a:spcPct val="83000"/>
              </a:lnSpc>
              <a:spcBef>
                <a:spcPts val="288"/>
              </a:spcBef>
              <a:spcAft>
                <a:spcPts val="0"/>
              </a:spcAft>
              <a:buSzPts val="1400"/>
              <a:buNone/>
              <a:defRPr sz="1600"/>
            </a:lvl7pPr>
            <a:lvl8pPr marL="3657600" lvl="7" indent="-228600" algn="l">
              <a:lnSpc>
                <a:spcPct val="83000"/>
              </a:lnSpc>
              <a:spcBef>
                <a:spcPts val="288"/>
              </a:spcBef>
              <a:spcAft>
                <a:spcPts val="0"/>
              </a:spcAft>
              <a:buSzPts val="1400"/>
              <a:buNone/>
              <a:defRPr sz="1600"/>
            </a:lvl8pPr>
            <a:lvl9pPr marL="4114800" lvl="8" indent="-228600" algn="l">
              <a:lnSpc>
                <a:spcPct val="83000"/>
              </a:lnSpc>
              <a:spcBef>
                <a:spcPts val="288"/>
              </a:spcBef>
              <a:spcAft>
                <a:spcPts val="0"/>
              </a:spcAft>
              <a:buSzPts val="1400"/>
              <a:buNone/>
              <a:defRPr sz="1600"/>
            </a:lvl9pPr>
          </a:lstStyle>
          <a:p>
            <a:endParaRPr/>
          </a:p>
        </p:txBody>
      </p:sp>
      <p:sp>
        <p:nvSpPr>
          <p:cNvPr id="52" name="Google Shape;52;p9"/>
          <p:cNvSpPr txBox="1">
            <a:spLocks noGrp="1"/>
          </p:cNvSpPr>
          <p:nvPr>
            <p:ph type="body" idx="3"/>
          </p:nvPr>
        </p:nvSpPr>
        <p:spPr>
          <a:xfrm>
            <a:off x="6193368" y="1535113"/>
            <a:ext cx="5389033" cy="639762"/>
          </a:xfrm>
          <a:prstGeom prst="rect">
            <a:avLst/>
          </a:prstGeom>
          <a:noFill/>
          <a:ln>
            <a:noFill/>
          </a:ln>
        </p:spPr>
        <p:txBody>
          <a:bodyPr spcFirstLastPara="1" wrap="square" lIns="0" tIns="69075" rIns="0" bIns="0" anchor="b" anchorCtr="0">
            <a:noAutofit/>
          </a:bodyPr>
          <a:lstStyle>
            <a:lvl1pPr marL="457200" lvl="0" indent="-228600" algn="l">
              <a:lnSpc>
                <a:spcPct val="83000"/>
              </a:lnSpc>
              <a:spcBef>
                <a:spcPts val="1425"/>
              </a:spcBef>
              <a:spcAft>
                <a:spcPts val="0"/>
              </a:spcAft>
              <a:buSzPts val="2400"/>
              <a:buNone/>
              <a:defRPr sz="2400" b="1"/>
            </a:lvl1pPr>
            <a:lvl2pPr marL="914400" lvl="1" indent="-228600" algn="l">
              <a:lnSpc>
                <a:spcPct val="83000"/>
              </a:lnSpc>
              <a:spcBef>
                <a:spcPts val="1138"/>
              </a:spcBef>
              <a:spcAft>
                <a:spcPts val="0"/>
              </a:spcAft>
              <a:buSzPts val="2000"/>
              <a:buNone/>
              <a:defRPr sz="2000" b="1"/>
            </a:lvl2pPr>
            <a:lvl3pPr marL="1371600" lvl="2" indent="-228600" algn="l">
              <a:lnSpc>
                <a:spcPct val="83000"/>
              </a:lnSpc>
              <a:spcBef>
                <a:spcPts val="850"/>
              </a:spcBef>
              <a:spcAft>
                <a:spcPts val="0"/>
              </a:spcAft>
              <a:buSzPts val="1800"/>
              <a:buNone/>
              <a:defRPr sz="1800" b="1"/>
            </a:lvl3pPr>
            <a:lvl4pPr marL="1828800" lvl="3" indent="-228600" algn="l">
              <a:lnSpc>
                <a:spcPct val="83000"/>
              </a:lnSpc>
              <a:spcBef>
                <a:spcPts val="575"/>
              </a:spcBef>
              <a:spcAft>
                <a:spcPts val="0"/>
              </a:spcAft>
              <a:buSzPts val="1600"/>
              <a:buNone/>
              <a:defRPr sz="1600" b="1"/>
            </a:lvl4pPr>
            <a:lvl5pPr marL="2286000" lvl="4" indent="-228600" algn="l">
              <a:lnSpc>
                <a:spcPct val="83000"/>
              </a:lnSpc>
              <a:spcBef>
                <a:spcPts val="288"/>
              </a:spcBef>
              <a:spcAft>
                <a:spcPts val="0"/>
              </a:spcAft>
              <a:buSzPts val="1600"/>
              <a:buNone/>
              <a:defRPr sz="1600" b="1"/>
            </a:lvl5pPr>
            <a:lvl6pPr marL="2743200" lvl="5" indent="-228600" algn="l">
              <a:lnSpc>
                <a:spcPct val="83000"/>
              </a:lnSpc>
              <a:spcBef>
                <a:spcPts val="288"/>
              </a:spcBef>
              <a:spcAft>
                <a:spcPts val="0"/>
              </a:spcAft>
              <a:buSzPts val="1600"/>
              <a:buNone/>
              <a:defRPr sz="1600" b="1"/>
            </a:lvl6pPr>
            <a:lvl7pPr marL="3200400" lvl="6" indent="-228600" algn="l">
              <a:lnSpc>
                <a:spcPct val="83000"/>
              </a:lnSpc>
              <a:spcBef>
                <a:spcPts val="288"/>
              </a:spcBef>
              <a:spcAft>
                <a:spcPts val="0"/>
              </a:spcAft>
              <a:buSzPts val="1600"/>
              <a:buNone/>
              <a:defRPr sz="1600" b="1"/>
            </a:lvl7pPr>
            <a:lvl8pPr marL="3657600" lvl="7" indent="-228600" algn="l">
              <a:lnSpc>
                <a:spcPct val="83000"/>
              </a:lnSpc>
              <a:spcBef>
                <a:spcPts val="288"/>
              </a:spcBef>
              <a:spcAft>
                <a:spcPts val="0"/>
              </a:spcAft>
              <a:buSzPts val="1600"/>
              <a:buNone/>
              <a:defRPr sz="1600" b="1"/>
            </a:lvl8pPr>
            <a:lvl9pPr marL="4114800" lvl="8" indent="-228600" algn="l">
              <a:lnSpc>
                <a:spcPct val="83000"/>
              </a:lnSpc>
              <a:spcBef>
                <a:spcPts val="288"/>
              </a:spcBef>
              <a:spcAft>
                <a:spcPts val="0"/>
              </a:spcAft>
              <a:buSzPts val="1600"/>
              <a:buNone/>
              <a:defRPr sz="1600" b="1"/>
            </a:lvl9pPr>
          </a:lstStyle>
          <a:p>
            <a:endParaRPr/>
          </a:p>
        </p:txBody>
      </p:sp>
      <p:sp>
        <p:nvSpPr>
          <p:cNvPr id="53" name="Google Shape;53;p9"/>
          <p:cNvSpPr txBox="1">
            <a:spLocks noGrp="1"/>
          </p:cNvSpPr>
          <p:nvPr>
            <p:ph type="body" idx="4"/>
          </p:nvPr>
        </p:nvSpPr>
        <p:spPr>
          <a:xfrm>
            <a:off x="6193368" y="2174875"/>
            <a:ext cx="5389033" cy="3951288"/>
          </a:xfrm>
          <a:prstGeom prst="rect">
            <a:avLst/>
          </a:prstGeom>
          <a:noFill/>
          <a:ln>
            <a:noFill/>
          </a:ln>
        </p:spPr>
        <p:txBody>
          <a:bodyPr spcFirstLastPara="1" wrap="square" lIns="0" tIns="69075" rIns="0" bIns="0" anchor="t" anchorCtr="0">
            <a:noAutofit/>
          </a:bodyPr>
          <a:lstStyle>
            <a:lvl1pPr marL="457200" lvl="0" indent="-381000" algn="l">
              <a:lnSpc>
                <a:spcPct val="83000"/>
              </a:lnSpc>
              <a:spcBef>
                <a:spcPts val="1425"/>
              </a:spcBef>
              <a:spcAft>
                <a:spcPts val="0"/>
              </a:spcAft>
              <a:buSzPts val="2400"/>
              <a:buChar char="•"/>
              <a:defRPr sz="2400"/>
            </a:lvl1pPr>
            <a:lvl2pPr marL="914400" lvl="1" indent="-355600" algn="l">
              <a:lnSpc>
                <a:spcPct val="83000"/>
              </a:lnSpc>
              <a:spcBef>
                <a:spcPts val="1138"/>
              </a:spcBef>
              <a:spcAft>
                <a:spcPts val="0"/>
              </a:spcAft>
              <a:buSzPts val="2000"/>
              <a:buChar char="–"/>
              <a:defRPr sz="2000"/>
            </a:lvl2pPr>
            <a:lvl3pPr marL="1371600" lvl="2" indent="-342900" algn="l">
              <a:lnSpc>
                <a:spcPct val="83000"/>
              </a:lnSpc>
              <a:spcBef>
                <a:spcPts val="850"/>
              </a:spcBef>
              <a:spcAft>
                <a:spcPts val="0"/>
              </a:spcAft>
              <a:buSzPts val="1800"/>
              <a:buChar char="•"/>
              <a:defRPr sz="1800"/>
            </a:lvl3pPr>
            <a:lvl4pPr marL="1828800" lvl="3" indent="-330200" algn="l">
              <a:lnSpc>
                <a:spcPct val="83000"/>
              </a:lnSpc>
              <a:spcBef>
                <a:spcPts val="575"/>
              </a:spcBef>
              <a:spcAft>
                <a:spcPts val="0"/>
              </a:spcAft>
              <a:buSzPts val="1600"/>
              <a:buChar char="–"/>
              <a:defRPr sz="1600"/>
            </a:lvl4pPr>
            <a:lvl5pPr marL="2286000" lvl="4" indent="-330200" algn="l">
              <a:lnSpc>
                <a:spcPct val="83000"/>
              </a:lnSpc>
              <a:spcBef>
                <a:spcPts val="288"/>
              </a:spcBef>
              <a:spcAft>
                <a:spcPts val="0"/>
              </a:spcAft>
              <a:buSzPts val="1600"/>
              <a:buChar char="»"/>
              <a:defRPr sz="1600"/>
            </a:lvl5pPr>
            <a:lvl6pPr marL="2743200" lvl="5" indent="-228600" algn="l">
              <a:lnSpc>
                <a:spcPct val="83000"/>
              </a:lnSpc>
              <a:spcBef>
                <a:spcPts val="288"/>
              </a:spcBef>
              <a:spcAft>
                <a:spcPts val="0"/>
              </a:spcAft>
              <a:buSzPts val="1400"/>
              <a:buNone/>
              <a:defRPr sz="1600"/>
            </a:lvl6pPr>
            <a:lvl7pPr marL="3200400" lvl="6" indent="-228600" algn="l">
              <a:lnSpc>
                <a:spcPct val="83000"/>
              </a:lnSpc>
              <a:spcBef>
                <a:spcPts val="288"/>
              </a:spcBef>
              <a:spcAft>
                <a:spcPts val="0"/>
              </a:spcAft>
              <a:buSzPts val="1400"/>
              <a:buNone/>
              <a:defRPr sz="1600"/>
            </a:lvl7pPr>
            <a:lvl8pPr marL="3657600" lvl="7" indent="-228600" algn="l">
              <a:lnSpc>
                <a:spcPct val="83000"/>
              </a:lnSpc>
              <a:spcBef>
                <a:spcPts val="288"/>
              </a:spcBef>
              <a:spcAft>
                <a:spcPts val="0"/>
              </a:spcAft>
              <a:buSzPts val="1400"/>
              <a:buNone/>
              <a:defRPr sz="1600"/>
            </a:lvl8pPr>
            <a:lvl9pPr marL="4114800" lvl="8" indent="-228600" algn="l">
              <a:lnSpc>
                <a:spcPct val="83000"/>
              </a:lnSpc>
              <a:spcBef>
                <a:spcPts val="288"/>
              </a:spcBef>
              <a:spcAft>
                <a:spcPts val="0"/>
              </a:spcAft>
              <a:buSzPts val="1400"/>
              <a:buNone/>
              <a:defRPr sz="1600"/>
            </a:lvl9pPr>
          </a:lstStyle>
          <a:p>
            <a:endParaRPr/>
          </a:p>
        </p:txBody>
      </p:sp>
      <p:sp>
        <p:nvSpPr>
          <p:cNvPr id="54" name="Google Shape;54;p9"/>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9"/>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914400" y="2130425"/>
            <a:ext cx="10361612" cy="1468437"/>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58" name="Google Shape;58;p10"/>
          <p:cNvSpPr txBox="1">
            <a:spLocks noGrp="1"/>
          </p:cNvSpPr>
          <p:nvPr>
            <p:ph type="body" idx="1"/>
          </p:nvPr>
        </p:nvSpPr>
        <p:spPr>
          <a:xfrm>
            <a:off x="609601" y="1604963"/>
            <a:ext cx="5382684" cy="3975100"/>
          </a:xfrm>
          <a:prstGeom prst="rect">
            <a:avLst/>
          </a:prstGeom>
          <a:noFill/>
          <a:ln>
            <a:noFill/>
          </a:ln>
        </p:spPr>
        <p:txBody>
          <a:bodyPr spcFirstLastPara="1" wrap="square" lIns="0" tIns="69075" rIns="0" bIns="0" anchor="t" anchorCtr="0">
            <a:noAutofit/>
          </a:bodyPr>
          <a:lstStyle>
            <a:lvl1pPr marL="457200" lvl="0" indent="-406400" algn="l">
              <a:lnSpc>
                <a:spcPct val="83000"/>
              </a:lnSpc>
              <a:spcBef>
                <a:spcPts val="1425"/>
              </a:spcBef>
              <a:spcAft>
                <a:spcPts val="0"/>
              </a:spcAft>
              <a:buSzPts val="2800"/>
              <a:buChar char="•"/>
              <a:defRPr sz="2800"/>
            </a:lvl1pPr>
            <a:lvl2pPr marL="914400" lvl="1" indent="-381000" algn="l">
              <a:lnSpc>
                <a:spcPct val="83000"/>
              </a:lnSpc>
              <a:spcBef>
                <a:spcPts val="1138"/>
              </a:spcBef>
              <a:spcAft>
                <a:spcPts val="0"/>
              </a:spcAft>
              <a:buSzPts val="2400"/>
              <a:buChar char="–"/>
              <a:defRPr sz="2400"/>
            </a:lvl2pPr>
            <a:lvl3pPr marL="1371600" lvl="2" indent="-355600" algn="l">
              <a:lnSpc>
                <a:spcPct val="83000"/>
              </a:lnSpc>
              <a:spcBef>
                <a:spcPts val="850"/>
              </a:spcBef>
              <a:spcAft>
                <a:spcPts val="0"/>
              </a:spcAft>
              <a:buSzPts val="2000"/>
              <a:buChar char="•"/>
              <a:defRPr sz="2000"/>
            </a:lvl3pPr>
            <a:lvl4pPr marL="1828800" lvl="3" indent="-342900" algn="l">
              <a:lnSpc>
                <a:spcPct val="83000"/>
              </a:lnSpc>
              <a:spcBef>
                <a:spcPts val="575"/>
              </a:spcBef>
              <a:spcAft>
                <a:spcPts val="0"/>
              </a:spcAft>
              <a:buSzPts val="1800"/>
              <a:buChar char="–"/>
              <a:defRPr sz="1800"/>
            </a:lvl4pPr>
            <a:lvl5pPr marL="2286000" lvl="4" indent="-342900" algn="l">
              <a:lnSpc>
                <a:spcPct val="83000"/>
              </a:lnSpc>
              <a:spcBef>
                <a:spcPts val="288"/>
              </a:spcBef>
              <a:spcAft>
                <a:spcPts val="0"/>
              </a:spcAft>
              <a:buSzPts val="1800"/>
              <a:buChar char="»"/>
              <a:defRPr sz="1800"/>
            </a:lvl5pPr>
            <a:lvl6pPr marL="2743200" lvl="5" indent="-228600" algn="l">
              <a:lnSpc>
                <a:spcPct val="83000"/>
              </a:lnSpc>
              <a:spcBef>
                <a:spcPts val="288"/>
              </a:spcBef>
              <a:spcAft>
                <a:spcPts val="0"/>
              </a:spcAft>
              <a:buSzPts val="1400"/>
              <a:buNone/>
              <a:defRPr sz="1800"/>
            </a:lvl6pPr>
            <a:lvl7pPr marL="3200400" lvl="6" indent="-228600" algn="l">
              <a:lnSpc>
                <a:spcPct val="83000"/>
              </a:lnSpc>
              <a:spcBef>
                <a:spcPts val="288"/>
              </a:spcBef>
              <a:spcAft>
                <a:spcPts val="0"/>
              </a:spcAft>
              <a:buSzPts val="1400"/>
              <a:buNone/>
              <a:defRPr sz="1800"/>
            </a:lvl7pPr>
            <a:lvl8pPr marL="3657600" lvl="7" indent="-228600" algn="l">
              <a:lnSpc>
                <a:spcPct val="83000"/>
              </a:lnSpc>
              <a:spcBef>
                <a:spcPts val="288"/>
              </a:spcBef>
              <a:spcAft>
                <a:spcPts val="0"/>
              </a:spcAft>
              <a:buSzPts val="1400"/>
              <a:buNone/>
              <a:defRPr sz="1800"/>
            </a:lvl8pPr>
            <a:lvl9pPr marL="4114800" lvl="8" indent="-228600" algn="l">
              <a:lnSpc>
                <a:spcPct val="83000"/>
              </a:lnSpc>
              <a:spcBef>
                <a:spcPts val="288"/>
              </a:spcBef>
              <a:spcAft>
                <a:spcPts val="0"/>
              </a:spcAft>
              <a:buSzPts val="1400"/>
              <a:buNone/>
              <a:defRPr sz="1800"/>
            </a:lvl9pPr>
          </a:lstStyle>
          <a:p>
            <a:endParaRPr/>
          </a:p>
        </p:txBody>
      </p:sp>
      <p:sp>
        <p:nvSpPr>
          <p:cNvPr id="59" name="Google Shape;59;p10"/>
          <p:cNvSpPr txBox="1">
            <a:spLocks noGrp="1"/>
          </p:cNvSpPr>
          <p:nvPr>
            <p:ph type="body" idx="2"/>
          </p:nvPr>
        </p:nvSpPr>
        <p:spPr>
          <a:xfrm>
            <a:off x="6195484" y="1604963"/>
            <a:ext cx="5384800" cy="3975100"/>
          </a:xfrm>
          <a:prstGeom prst="rect">
            <a:avLst/>
          </a:prstGeom>
          <a:noFill/>
          <a:ln>
            <a:noFill/>
          </a:ln>
        </p:spPr>
        <p:txBody>
          <a:bodyPr spcFirstLastPara="1" wrap="square" lIns="0" tIns="69075" rIns="0" bIns="0" anchor="t" anchorCtr="0">
            <a:noAutofit/>
          </a:bodyPr>
          <a:lstStyle>
            <a:lvl1pPr marL="457200" lvl="0" indent="-406400" algn="l">
              <a:lnSpc>
                <a:spcPct val="83000"/>
              </a:lnSpc>
              <a:spcBef>
                <a:spcPts val="1425"/>
              </a:spcBef>
              <a:spcAft>
                <a:spcPts val="0"/>
              </a:spcAft>
              <a:buSzPts val="2800"/>
              <a:buChar char="•"/>
              <a:defRPr sz="2800"/>
            </a:lvl1pPr>
            <a:lvl2pPr marL="914400" lvl="1" indent="-381000" algn="l">
              <a:lnSpc>
                <a:spcPct val="83000"/>
              </a:lnSpc>
              <a:spcBef>
                <a:spcPts val="1138"/>
              </a:spcBef>
              <a:spcAft>
                <a:spcPts val="0"/>
              </a:spcAft>
              <a:buSzPts val="2400"/>
              <a:buChar char="–"/>
              <a:defRPr sz="2400"/>
            </a:lvl2pPr>
            <a:lvl3pPr marL="1371600" lvl="2" indent="-355600" algn="l">
              <a:lnSpc>
                <a:spcPct val="83000"/>
              </a:lnSpc>
              <a:spcBef>
                <a:spcPts val="850"/>
              </a:spcBef>
              <a:spcAft>
                <a:spcPts val="0"/>
              </a:spcAft>
              <a:buSzPts val="2000"/>
              <a:buChar char="•"/>
              <a:defRPr sz="2000"/>
            </a:lvl3pPr>
            <a:lvl4pPr marL="1828800" lvl="3" indent="-342900" algn="l">
              <a:lnSpc>
                <a:spcPct val="83000"/>
              </a:lnSpc>
              <a:spcBef>
                <a:spcPts val="575"/>
              </a:spcBef>
              <a:spcAft>
                <a:spcPts val="0"/>
              </a:spcAft>
              <a:buSzPts val="1800"/>
              <a:buChar char="–"/>
              <a:defRPr sz="1800"/>
            </a:lvl4pPr>
            <a:lvl5pPr marL="2286000" lvl="4" indent="-342900" algn="l">
              <a:lnSpc>
                <a:spcPct val="83000"/>
              </a:lnSpc>
              <a:spcBef>
                <a:spcPts val="288"/>
              </a:spcBef>
              <a:spcAft>
                <a:spcPts val="0"/>
              </a:spcAft>
              <a:buSzPts val="1800"/>
              <a:buChar char="»"/>
              <a:defRPr sz="1800"/>
            </a:lvl5pPr>
            <a:lvl6pPr marL="2743200" lvl="5" indent="-228600" algn="l">
              <a:lnSpc>
                <a:spcPct val="83000"/>
              </a:lnSpc>
              <a:spcBef>
                <a:spcPts val="288"/>
              </a:spcBef>
              <a:spcAft>
                <a:spcPts val="0"/>
              </a:spcAft>
              <a:buSzPts val="1400"/>
              <a:buNone/>
              <a:defRPr sz="1800"/>
            </a:lvl6pPr>
            <a:lvl7pPr marL="3200400" lvl="6" indent="-228600" algn="l">
              <a:lnSpc>
                <a:spcPct val="83000"/>
              </a:lnSpc>
              <a:spcBef>
                <a:spcPts val="288"/>
              </a:spcBef>
              <a:spcAft>
                <a:spcPts val="0"/>
              </a:spcAft>
              <a:buSzPts val="1400"/>
              <a:buNone/>
              <a:defRPr sz="1800"/>
            </a:lvl7pPr>
            <a:lvl8pPr marL="3657600" lvl="7" indent="-228600" algn="l">
              <a:lnSpc>
                <a:spcPct val="83000"/>
              </a:lnSpc>
              <a:spcBef>
                <a:spcPts val="288"/>
              </a:spcBef>
              <a:spcAft>
                <a:spcPts val="0"/>
              </a:spcAft>
              <a:buSzPts val="1400"/>
              <a:buNone/>
              <a:defRPr sz="1800"/>
            </a:lvl8pPr>
            <a:lvl9pPr marL="4114800" lvl="8" indent="-228600" algn="l">
              <a:lnSpc>
                <a:spcPct val="83000"/>
              </a:lnSpc>
              <a:spcBef>
                <a:spcPts val="288"/>
              </a:spcBef>
              <a:spcAft>
                <a:spcPts val="0"/>
              </a:spcAft>
              <a:buSzPts val="1400"/>
              <a:buNone/>
              <a:defRPr sz="1800"/>
            </a:lvl9pPr>
          </a:lstStyle>
          <a:p>
            <a:endParaRPr/>
          </a:p>
        </p:txBody>
      </p:sp>
      <p:sp>
        <p:nvSpPr>
          <p:cNvPr id="60" name="Google Shape;60;p10"/>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B8B8B"/>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0"/>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theme" Target="../theme/theme2.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14400" y="2130425"/>
            <a:ext cx="10361612" cy="1468437"/>
          </a:xfrm>
          <a:prstGeom prst="rect">
            <a:avLst/>
          </a:prstGeom>
          <a:noFill/>
          <a:ln>
            <a:noFill/>
          </a:ln>
        </p:spPr>
        <p:txBody>
          <a:bodyPr spcFirstLastPara="1" wrap="square" lIns="91425" tIns="45700" rIns="91425" bIns="45700" anchor="ctr" anchorCtr="0">
            <a:noAutofit/>
          </a:bodyPr>
          <a:lstStyle>
            <a:lvl1pPr marR="0" lvl="0"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1pPr>
            <a:lvl2pPr marR="0" lvl="1"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2pPr>
            <a:lvl3pPr marR="0" lvl="2"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3pPr>
            <a:lvl4pPr marR="0" lvl="3"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4pPr>
            <a:lvl5pPr marR="0" lvl="4"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5pPr>
            <a:lvl6pPr marR="0" lvl="5"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11" name="Google Shape;11;p1"/>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B8B8B"/>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 name="Google Shape;13;p1"/>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rtl="0">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rtl="0">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rtl="0">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rtl="0">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rtl="0">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rtl="0">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rtl="0">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rtl="0">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4" name="Google Shape;14;p1"/>
          <p:cNvSpPr txBox="1">
            <a:spLocks noGrp="1"/>
          </p:cNvSpPr>
          <p:nvPr>
            <p:ph type="body" idx="1"/>
          </p:nvPr>
        </p:nvSpPr>
        <p:spPr>
          <a:xfrm>
            <a:off x="609600" y="1604962"/>
            <a:ext cx="10971212" cy="3975100"/>
          </a:xfrm>
          <a:prstGeom prst="rect">
            <a:avLst/>
          </a:prstGeom>
          <a:noFill/>
          <a:ln>
            <a:noFill/>
          </a:ln>
        </p:spPr>
        <p:txBody>
          <a:bodyPr spcFirstLastPara="1" wrap="square" lIns="0" tIns="69075" rIns="0" bIns="0" anchor="t" anchorCtr="0">
            <a:noAutofit/>
          </a:bodyPr>
          <a:lstStyle>
            <a:lvl1pPr marL="457200" marR="0" lvl="0" indent="-431800" algn="l" rtl="0">
              <a:lnSpc>
                <a:spcPct val="83000"/>
              </a:lnSpc>
              <a:spcBef>
                <a:spcPts val="1425"/>
              </a:spcBef>
              <a:spcAft>
                <a:spcPts val="0"/>
              </a:spcAft>
              <a:buClr>
                <a:srgbClr val="000000"/>
              </a:buClr>
              <a:buSzPts val="3200"/>
              <a:buFont typeface="Times New Roman"/>
              <a:buChar char="•"/>
              <a:defRPr sz="3200" b="0" i="0" u="none" strike="noStrike" cap="none">
                <a:solidFill>
                  <a:srgbClr val="000000"/>
                </a:solidFill>
                <a:latin typeface="Calibri"/>
                <a:ea typeface="Calibri"/>
                <a:cs typeface="Calibri"/>
                <a:sym typeface="Calibri"/>
              </a:defRPr>
            </a:lvl1pPr>
            <a:lvl2pPr marL="914400" marR="0" lvl="1" indent="-381000" algn="l" rtl="0">
              <a:lnSpc>
                <a:spcPct val="83000"/>
              </a:lnSpc>
              <a:spcBef>
                <a:spcPts val="1138"/>
              </a:spcBef>
              <a:spcAft>
                <a:spcPts val="0"/>
              </a:spcAft>
              <a:buClr>
                <a:srgbClr val="000000"/>
              </a:buClr>
              <a:buSzPts val="2400"/>
              <a:buFont typeface="Times New Roman"/>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83000"/>
              </a:lnSpc>
              <a:spcBef>
                <a:spcPts val="850"/>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3pPr>
            <a:lvl4pPr marL="1828800" marR="0" lvl="3" indent="-355600" algn="l" rtl="0">
              <a:lnSpc>
                <a:spcPct val="83000"/>
              </a:lnSpc>
              <a:spcBef>
                <a:spcPts val="5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83000"/>
              </a:lnSpc>
              <a:spcBef>
                <a:spcPts val="288"/>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83000"/>
              </a:lnSpc>
              <a:spcBef>
                <a:spcPts val="288"/>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lnSpc>
                <a:spcPct val="83000"/>
              </a:lnSpc>
              <a:spcBef>
                <a:spcPts val="288"/>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lnSpc>
                <a:spcPct val="83000"/>
              </a:lnSpc>
              <a:spcBef>
                <a:spcPts val="288"/>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lnSpc>
                <a:spcPct val="83000"/>
              </a:lnSpc>
              <a:spcBef>
                <a:spcPts val="288"/>
              </a:spcBef>
              <a:spcAft>
                <a:spcPts val="0"/>
              </a:spcAft>
              <a:buSzPts val="1400"/>
              <a:buNone/>
              <a:defRPr sz="20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609600" y="274637"/>
            <a:ext cx="10971212" cy="1141412"/>
          </a:xfrm>
          <a:prstGeom prst="rect">
            <a:avLst/>
          </a:prstGeom>
          <a:noFill/>
          <a:ln>
            <a:noFill/>
          </a:ln>
        </p:spPr>
        <p:txBody>
          <a:bodyPr spcFirstLastPara="1" wrap="square" lIns="91425" tIns="45700" rIns="91425" bIns="45700" anchor="ctr" anchorCtr="0">
            <a:noAutofit/>
          </a:bodyPr>
          <a:lstStyle>
            <a:lvl1pPr marR="0" lvl="0"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1pPr>
            <a:lvl2pPr marR="0" lvl="1"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2pPr>
            <a:lvl3pPr marR="0" lvl="2"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3pPr>
            <a:lvl4pPr marR="0" lvl="3"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4pPr>
            <a:lvl5pPr marR="0" lvl="4"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5pPr>
            <a:lvl6pPr marR="0" lvl="5"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79" name="Google Shape;79;p14"/>
          <p:cNvSpPr txBox="1">
            <a:spLocks noGrp="1"/>
          </p:cNvSpPr>
          <p:nvPr>
            <p:ph type="body" idx="1"/>
          </p:nvPr>
        </p:nvSpPr>
        <p:spPr>
          <a:xfrm>
            <a:off x="609600" y="1600200"/>
            <a:ext cx="10971212" cy="452437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83000"/>
              </a:lnSpc>
              <a:spcBef>
                <a:spcPts val="1425"/>
              </a:spcBef>
              <a:spcAft>
                <a:spcPts val="0"/>
              </a:spcAft>
              <a:buClr>
                <a:srgbClr val="000000"/>
              </a:buClr>
              <a:buSzPts val="3200"/>
              <a:buFont typeface="Times New Roman"/>
              <a:buChar char="•"/>
              <a:defRPr sz="3200" b="0" i="0" u="none" strike="noStrike" cap="none">
                <a:solidFill>
                  <a:srgbClr val="000000"/>
                </a:solidFill>
                <a:latin typeface="Calibri"/>
                <a:ea typeface="Calibri"/>
                <a:cs typeface="Calibri"/>
                <a:sym typeface="Calibri"/>
              </a:defRPr>
            </a:lvl1pPr>
            <a:lvl2pPr marL="914400" marR="0" lvl="1" indent="-381000" algn="l" rtl="0">
              <a:lnSpc>
                <a:spcPct val="83000"/>
              </a:lnSpc>
              <a:spcBef>
                <a:spcPts val="1138"/>
              </a:spcBef>
              <a:spcAft>
                <a:spcPts val="0"/>
              </a:spcAft>
              <a:buClr>
                <a:srgbClr val="000000"/>
              </a:buClr>
              <a:buSzPts val="2400"/>
              <a:buFont typeface="Times New Roman"/>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83000"/>
              </a:lnSpc>
              <a:spcBef>
                <a:spcPts val="850"/>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3pPr>
            <a:lvl4pPr marL="1828800" marR="0" lvl="3" indent="-355600" algn="l" rtl="0">
              <a:lnSpc>
                <a:spcPct val="83000"/>
              </a:lnSpc>
              <a:spcBef>
                <a:spcPts val="5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83000"/>
              </a:lnSpc>
              <a:spcBef>
                <a:spcPts val="288"/>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83000"/>
              </a:lnSpc>
              <a:spcBef>
                <a:spcPts val="288"/>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lnSpc>
                <a:spcPct val="83000"/>
              </a:lnSpc>
              <a:spcBef>
                <a:spcPts val="288"/>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lnSpc>
                <a:spcPct val="83000"/>
              </a:lnSpc>
              <a:spcBef>
                <a:spcPts val="288"/>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lnSpc>
                <a:spcPct val="83000"/>
              </a:lnSpc>
              <a:spcBef>
                <a:spcPts val="288"/>
              </a:spcBef>
              <a:spcAft>
                <a:spcPts val="0"/>
              </a:spcAft>
              <a:buSzPts val="1400"/>
              <a:buNone/>
              <a:defRPr sz="2000" b="0" i="0" u="none" strike="noStrike" cap="none">
                <a:solidFill>
                  <a:srgbClr val="000000"/>
                </a:solidFill>
                <a:latin typeface="Calibri"/>
                <a:ea typeface="Calibri"/>
                <a:cs typeface="Calibri"/>
                <a:sym typeface="Calibri"/>
              </a:defRPr>
            </a:lvl9pPr>
          </a:lstStyle>
          <a:p>
            <a:endParaRPr/>
          </a:p>
        </p:txBody>
      </p:sp>
      <p:sp>
        <p:nvSpPr>
          <p:cNvPr id="80" name="Google Shape;80;p14"/>
          <p:cNvSpPr txBox="1">
            <a:spLocks noGrp="1"/>
          </p:cNvSpPr>
          <p:nvPr>
            <p:ph type="dt" idx="10"/>
          </p:nvPr>
        </p:nvSpPr>
        <p:spPr>
          <a:xfrm>
            <a:off x="609600" y="6356350"/>
            <a:ext cx="2843212" cy="3635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B8B8B"/>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1" name="Google Shape;81;p14"/>
          <p:cNvSpPr txBox="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2" name="Google Shape;82;p14"/>
          <p:cNvSpPr txBox="1">
            <a:spLocks noGrp="1"/>
          </p:cNvSpPr>
          <p:nvPr>
            <p:ph type="sldNum" idx="12"/>
          </p:nvPr>
        </p:nvSpPr>
        <p:spPr>
          <a:xfrm>
            <a:off x="8737600" y="6356350"/>
            <a:ext cx="2843212" cy="3635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1pPr>
            <a:lvl2pPr marL="0" marR="0" lvl="1" indent="0" algn="r" rtl="0">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2pPr>
            <a:lvl3pPr marL="0" marR="0" lvl="2" indent="0" algn="r" rtl="0">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3pPr>
            <a:lvl4pPr marL="0" marR="0" lvl="3" indent="0" algn="r" rtl="0">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4pPr>
            <a:lvl5pPr marL="0" marR="0" lvl="4" indent="0" algn="r" rtl="0">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5pPr>
            <a:lvl6pPr marL="0" marR="0" lvl="5" indent="0" algn="r" rtl="0">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6pPr>
            <a:lvl7pPr marL="0" marR="0" lvl="6" indent="0" algn="r" rtl="0">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7pPr>
            <a:lvl8pPr marL="0" marR="0" lvl="7" indent="0" algn="r" rtl="0">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8pPr>
            <a:lvl9pPr marL="0" marR="0" lvl="8" indent="0" algn="r" rtl="0">
              <a:lnSpc>
                <a:spcPct val="100000"/>
              </a:lnSpc>
              <a:spcBef>
                <a:spcPts val="0"/>
              </a:spcBef>
              <a:spcAft>
                <a:spcPts val="0"/>
              </a:spcAft>
              <a:buClr>
                <a:srgbClr val="8B8B8B"/>
              </a:buClr>
              <a:buSzPts val="1200"/>
              <a:buFont typeface="Calibri"/>
              <a:buNone/>
              <a:defRPr sz="1200" b="0" i="0" u="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g"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13.xml" /><Relationship Id="rId4" Type="http://schemas.openxmlformats.org/officeDocument/2006/relationships/image" Target="../media/image2.jpg" /></Relationships>
</file>

<file path=ppt/slides/_rels/slide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1.xml" /><Relationship Id="rId1" Type="http://schemas.openxmlformats.org/officeDocument/2006/relationships/slideLayout" Target="../slideLayouts/slideLayout13.xml" /><Relationship Id="rId5" Type="http://schemas.openxmlformats.org/officeDocument/2006/relationships/image" Target="../media/image4.png" /><Relationship Id="rId4" Type="http://schemas.openxmlformats.org/officeDocument/2006/relationships/image" Target="../media/image2.jp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jp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3.xml" /><Relationship Id="rId4" Type="http://schemas.openxmlformats.org/officeDocument/2006/relationships/image" Target="../media/image2.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2.jp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2.jpg"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3.xml" /><Relationship Id="rId4" Type="http://schemas.openxmlformats.org/officeDocument/2006/relationships/image" Target="../media/image2.jp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3.xml" /><Relationship Id="rId5" Type="http://schemas.openxmlformats.org/officeDocument/2006/relationships/image" Target="../media/image3.jpg" /><Relationship Id="rId4" Type="http://schemas.openxmlformats.org/officeDocument/2006/relationships/image" Target="../media/image2.jpg"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3.xml" /><Relationship Id="rId4" Type="http://schemas.openxmlformats.org/officeDocument/2006/relationships/image" Target="../media/image2.jpg"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13.xml" /><Relationship Id="rId4" Type="http://schemas.openxmlformats.org/officeDocument/2006/relationships/image" Target="../media/image2.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subTitle" idx="4294967295"/>
          </p:nvPr>
        </p:nvSpPr>
        <p:spPr>
          <a:xfrm>
            <a:off x="291200" y="5481663"/>
            <a:ext cx="3168600" cy="1057200"/>
          </a:xfrm>
          <a:prstGeom prst="rect">
            <a:avLst/>
          </a:prstGeom>
          <a:solidFill>
            <a:srgbClr val="FFFFFF"/>
          </a:solid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PRESENTED</a:t>
            </a:r>
            <a:endParaRPr>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Times New Roman"/>
              <a:buNone/>
            </a:pPr>
            <a:r>
              <a:rPr lang="en-US" sz="2400" b="1">
                <a:latin typeface="Times New Roman"/>
                <a:ea typeface="Times New Roman"/>
                <a:cs typeface="Times New Roman"/>
                <a:sym typeface="Times New Roman"/>
              </a:rPr>
              <a:t>SUBIKSEN V S</a:t>
            </a:r>
            <a:endParaRPr sz="2400" b="1">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Times New Roman"/>
              <a:buNone/>
            </a:pPr>
            <a:r>
              <a:rPr lang="en-US" sz="2400" b="1">
                <a:solidFill>
                  <a:schemeClr val="dk1"/>
                </a:solidFill>
                <a:latin typeface="Times New Roman"/>
                <a:ea typeface="Times New Roman"/>
                <a:cs typeface="Times New Roman"/>
                <a:sym typeface="Times New Roman"/>
              </a:rPr>
              <a:t>2303811710421160</a:t>
            </a:r>
            <a:endParaRPr>
              <a:latin typeface="Times New Roman"/>
              <a:ea typeface="Times New Roman"/>
              <a:cs typeface="Times New Roman"/>
              <a:sym typeface="Times New Roman"/>
            </a:endParaRPr>
          </a:p>
        </p:txBody>
      </p:sp>
      <p:sp>
        <p:nvSpPr>
          <p:cNvPr id="147" name="Google Shape;147;p26"/>
          <p:cNvSpPr txBox="1"/>
          <p:nvPr/>
        </p:nvSpPr>
        <p:spPr>
          <a:xfrm>
            <a:off x="1679575" y="-1684337"/>
            <a:ext cx="3543300" cy="35147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48" name="Google Shape;148;p26"/>
          <p:cNvPicPr preferRelativeResize="0"/>
          <p:nvPr/>
        </p:nvPicPr>
        <p:blipFill rotWithShape="1">
          <a:blip r:embed="rId3">
            <a:alphaModFix/>
          </a:blip>
          <a:srcRect/>
          <a:stretch/>
        </p:blipFill>
        <p:spPr>
          <a:xfrm>
            <a:off x="187325" y="73025"/>
            <a:ext cx="1066800" cy="1057275"/>
          </a:xfrm>
          <a:prstGeom prst="rect">
            <a:avLst/>
          </a:prstGeom>
          <a:noFill/>
          <a:ln>
            <a:noFill/>
          </a:ln>
        </p:spPr>
      </p:pic>
      <p:sp>
        <p:nvSpPr>
          <p:cNvPr id="149" name="Google Shape;149;p26"/>
          <p:cNvSpPr txBox="1"/>
          <p:nvPr/>
        </p:nvSpPr>
        <p:spPr>
          <a:xfrm>
            <a:off x="1382712" y="236537"/>
            <a:ext cx="9424987" cy="9525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FF0066"/>
              </a:buClr>
              <a:buSzPts val="2800"/>
              <a:buFont typeface="Arial"/>
              <a:buNone/>
            </a:pPr>
            <a:r>
              <a:rPr lang="en-US" sz="2800" b="1" i="0" u="none">
                <a:solidFill>
                  <a:srgbClr val="FF0066"/>
                </a:solidFill>
                <a:latin typeface="Arial"/>
                <a:ea typeface="Arial"/>
                <a:cs typeface="Arial"/>
                <a:sym typeface="Arial"/>
              </a:rPr>
              <a:t>K.RAMAKRISHNAN COLLEGE OF TECHNOLOGY</a:t>
            </a:r>
            <a:endParaRPr/>
          </a:p>
          <a:p>
            <a:pPr marL="0" marR="0" lvl="0" indent="0" algn="ctr" rtl="0">
              <a:lnSpc>
                <a:spcPct val="100000"/>
              </a:lnSpc>
              <a:spcBef>
                <a:spcPts val="0"/>
              </a:spcBef>
              <a:spcAft>
                <a:spcPts val="0"/>
              </a:spcAft>
              <a:buClr>
                <a:srgbClr val="FF0066"/>
              </a:buClr>
              <a:buSzPts val="2800"/>
              <a:buFont typeface="Arial"/>
              <a:buNone/>
            </a:pPr>
            <a:r>
              <a:rPr lang="en-US" sz="2800" b="1" i="0" u="none">
                <a:solidFill>
                  <a:srgbClr val="FF0066"/>
                </a:solidFill>
                <a:latin typeface="Arial"/>
                <a:ea typeface="Arial"/>
                <a:cs typeface="Arial"/>
                <a:sym typeface="Arial"/>
              </a:rPr>
              <a:t>(AUTONOMOUS), TRICHY.</a:t>
            </a:r>
            <a:endParaRPr/>
          </a:p>
        </p:txBody>
      </p:sp>
      <p:pic>
        <p:nvPicPr>
          <p:cNvPr id="150" name="Google Shape;150;p26"/>
          <p:cNvPicPr preferRelativeResize="0"/>
          <p:nvPr/>
        </p:nvPicPr>
        <p:blipFill rotWithShape="1">
          <a:blip r:embed="rId4">
            <a:alphaModFix/>
          </a:blip>
          <a:srcRect/>
          <a:stretch/>
        </p:blipFill>
        <p:spPr>
          <a:xfrm>
            <a:off x="10866437" y="160337"/>
            <a:ext cx="1154112" cy="1103312"/>
          </a:xfrm>
          <a:prstGeom prst="rect">
            <a:avLst/>
          </a:prstGeom>
          <a:noFill/>
          <a:ln>
            <a:noFill/>
          </a:ln>
        </p:spPr>
      </p:pic>
      <p:sp>
        <p:nvSpPr>
          <p:cNvPr id="151" name="Google Shape;151;p26"/>
          <p:cNvSpPr txBox="1"/>
          <p:nvPr/>
        </p:nvSpPr>
        <p:spPr>
          <a:xfrm>
            <a:off x="7891150" y="5468925"/>
            <a:ext cx="4300800" cy="1082700"/>
          </a:xfrm>
          <a:prstGeom prst="rect">
            <a:avLst/>
          </a:prstGeom>
          <a:solidFill>
            <a:srgbClr val="FFFFFF"/>
          </a:solid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400"/>
              <a:buFont typeface="Arial Narrow"/>
              <a:buNone/>
            </a:pPr>
            <a:r>
              <a:rPr lang="en-US" sz="2400" b="1" i="0" u="none">
                <a:solidFill>
                  <a:schemeClr val="dk1"/>
                </a:solidFill>
                <a:latin typeface="Times New Roman"/>
                <a:ea typeface="Times New Roman"/>
                <a:cs typeface="Times New Roman"/>
                <a:sym typeface="Times New Roman"/>
              </a:rPr>
              <a:t>SUPERVISOR</a:t>
            </a:r>
            <a:endParaRPr>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400"/>
              <a:buFont typeface="Arial Narrow"/>
              <a:buNone/>
            </a:pPr>
            <a:r>
              <a:rPr lang="en-US" sz="2400" b="1" i="0" u="none">
                <a:solidFill>
                  <a:schemeClr val="dk1"/>
                </a:solidFill>
                <a:latin typeface="Times New Roman"/>
                <a:ea typeface="Times New Roman"/>
                <a:cs typeface="Times New Roman"/>
                <a:sym typeface="Times New Roman"/>
              </a:rPr>
              <a:t>Mr.</a:t>
            </a:r>
            <a:r>
              <a:rPr lang="en-US" sz="2400" b="1">
                <a:solidFill>
                  <a:schemeClr val="dk1"/>
                </a:solidFill>
                <a:latin typeface="Times New Roman"/>
                <a:ea typeface="Times New Roman"/>
                <a:cs typeface="Times New Roman"/>
                <a:sym typeface="Times New Roman"/>
              </a:rPr>
              <a:t>A.MALARMANNAN</a:t>
            </a:r>
            <a:r>
              <a:rPr lang="en-US" sz="2400" b="1" i="0" u="none">
                <a:solidFill>
                  <a:schemeClr val="dk1"/>
                </a:solidFill>
                <a:latin typeface="Times New Roman"/>
                <a:ea typeface="Times New Roman"/>
                <a:cs typeface="Times New Roman"/>
                <a:sym typeface="Times New Roman"/>
              </a:rPr>
              <a:t>,M.E,</a:t>
            </a:r>
            <a:endParaRPr>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400"/>
              <a:buFont typeface="Arial Narrow"/>
              <a:buNone/>
            </a:pPr>
            <a:r>
              <a:rPr lang="en-US" sz="2400" b="1" i="0" u="none">
                <a:solidFill>
                  <a:schemeClr val="dk1"/>
                </a:solidFill>
                <a:latin typeface="Times New Roman"/>
                <a:ea typeface="Times New Roman"/>
                <a:cs typeface="Times New Roman"/>
                <a:sym typeface="Times New Roman"/>
              </a:rPr>
              <a:t>AP/CSE.</a:t>
            </a:r>
            <a:endParaRPr>
              <a:latin typeface="Times New Roman"/>
              <a:ea typeface="Times New Roman"/>
              <a:cs typeface="Times New Roman"/>
              <a:sym typeface="Times New Roman"/>
            </a:endParaRPr>
          </a:p>
        </p:txBody>
      </p:sp>
      <p:sp>
        <p:nvSpPr>
          <p:cNvPr id="152" name="Google Shape;152;p26"/>
          <p:cNvSpPr txBox="1"/>
          <p:nvPr/>
        </p:nvSpPr>
        <p:spPr>
          <a:xfrm>
            <a:off x="2025200" y="2857925"/>
            <a:ext cx="8782500" cy="692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Arial Narrow"/>
              <a:buNone/>
            </a:pPr>
            <a:r>
              <a:rPr lang="en-US" sz="3900" b="1">
                <a:solidFill>
                  <a:schemeClr val="dk1"/>
                </a:solidFill>
                <a:latin typeface="Times New Roman"/>
                <a:ea typeface="Times New Roman"/>
                <a:cs typeface="Times New Roman"/>
                <a:sym typeface="Times New Roman"/>
              </a:rPr>
              <a:t>ALUMNI MANAGEMENT SYSTEM</a:t>
            </a:r>
            <a:endParaRPr sz="39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1981200" y="190500"/>
            <a:ext cx="8229600" cy="758825"/>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SzPts val="3200"/>
              <a:buNone/>
            </a:pPr>
            <a:r>
              <a:rPr lang="en-US" sz="3200" b="1" i="0" u="none">
                <a:solidFill>
                  <a:srgbClr val="000000"/>
                </a:solidFill>
                <a:latin typeface="Times New Roman"/>
                <a:ea typeface="Times New Roman"/>
                <a:cs typeface="Times New Roman"/>
                <a:sym typeface="Times New Roman"/>
              </a:rPr>
              <a:t>MERITS</a:t>
            </a:r>
            <a:endParaRPr>
              <a:latin typeface="Times New Roman"/>
              <a:ea typeface="Times New Roman"/>
              <a:cs typeface="Times New Roman"/>
              <a:sym typeface="Times New Roman"/>
            </a:endParaRPr>
          </a:p>
        </p:txBody>
      </p:sp>
      <p:sp>
        <p:nvSpPr>
          <p:cNvPr id="231" name="Google Shape;231;p35"/>
          <p:cNvSpPr txBox="1"/>
          <p:nvPr/>
        </p:nvSpPr>
        <p:spPr>
          <a:xfrm>
            <a:off x="735300" y="949325"/>
            <a:ext cx="11456700" cy="5637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endParaRPr sz="3000" b="1">
              <a:solidFill>
                <a:schemeClr val="dk1"/>
              </a:solidFill>
              <a:latin typeface="Times New Roman"/>
              <a:ea typeface="Times New Roman"/>
              <a:cs typeface="Times New Roman"/>
              <a:sym typeface="Times New Roman"/>
            </a:endParaRPr>
          </a:p>
          <a:p>
            <a:pPr marL="457200" lvl="0" indent="-419100" algn="l" rtl="0">
              <a:lnSpc>
                <a:spcPct val="200000"/>
              </a:lnSpc>
              <a:spcBef>
                <a:spcPts val="1200"/>
              </a:spcBef>
              <a:spcAft>
                <a:spcPts val="0"/>
              </a:spcAft>
              <a:buClr>
                <a:schemeClr val="dk1"/>
              </a:buClr>
              <a:buSzPts val="3000"/>
              <a:buFont typeface="Times New Roman"/>
              <a:buAutoNum type="arabicPeriod"/>
            </a:pPr>
            <a:r>
              <a:rPr lang="en-US" sz="3000" b="1">
                <a:solidFill>
                  <a:schemeClr val="dk1"/>
                </a:solidFill>
                <a:latin typeface="Times New Roman"/>
                <a:ea typeface="Times New Roman"/>
                <a:cs typeface="Times New Roman"/>
                <a:sym typeface="Times New Roman"/>
              </a:rPr>
              <a:t>Centralized Data Management</a:t>
            </a:r>
            <a:endParaRPr sz="3000" b="1">
              <a:solidFill>
                <a:schemeClr val="dk1"/>
              </a:solidFill>
              <a:latin typeface="Times New Roman"/>
              <a:ea typeface="Times New Roman"/>
              <a:cs typeface="Times New Roman"/>
              <a:sym typeface="Times New Roman"/>
            </a:endParaRPr>
          </a:p>
          <a:p>
            <a:pPr marL="457200" lvl="0" indent="-419100" algn="l" rtl="0">
              <a:lnSpc>
                <a:spcPct val="200000"/>
              </a:lnSpc>
              <a:spcBef>
                <a:spcPts val="0"/>
              </a:spcBef>
              <a:spcAft>
                <a:spcPts val="0"/>
              </a:spcAft>
              <a:buClr>
                <a:schemeClr val="dk1"/>
              </a:buClr>
              <a:buSzPts val="3000"/>
              <a:buFont typeface="Times New Roman"/>
              <a:buAutoNum type="arabicPeriod"/>
            </a:pPr>
            <a:r>
              <a:rPr lang="en-US" sz="3000" b="1">
                <a:solidFill>
                  <a:schemeClr val="dk1"/>
                </a:solidFill>
                <a:latin typeface="Times New Roman"/>
                <a:ea typeface="Times New Roman"/>
                <a:cs typeface="Times New Roman"/>
                <a:sym typeface="Times New Roman"/>
              </a:rPr>
              <a:t>Enhanced Alumni Engagement</a:t>
            </a:r>
            <a:endParaRPr sz="3000" b="1">
              <a:solidFill>
                <a:schemeClr val="dk1"/>
              </a:solidFill>
              <a:latin typeface="Times New Roman"/>
              <a:ea typeface="Times New Roman"/>
              <a:cs typeface="Times New Roman"/>
              <a:sym typeface="Times New Roman"/>
            </a:endParaRPr>
          </a:p>
          <a:p>
            <a:pPr marL="457200" lvl="0" indent="-419100" algn="l" rtl="0">
              <a:lnSpc>
                <a:spcPct val="200000"/>
              </a:lnSpc>
              <a:spcBef>
                <a:spcPts val="0"/>
              </a:spcBef>
              <a:spcAft>
                <a:spcPts val="0"/>
              </a:spcAft>
              <a:buClr>
                <a:schemeClr val="dk1"/>
              </a:buClr>
              <a:buSzPts val="3000"/>
              <a:buFont typeface="Times New Roman"/>
              <a:buAutoNum type="arabicPeriod"/>
            </a:pPr>
            <a:r>
              <a:rPr lang="en-US" sz="3000" b="1">
                <a:solidFill>
                  <a:schemeClr val="dk1"/>
                </a:solidFill>
                <a:latin typeface="Times New Roman"/>
                <a:ea typeface="Times New Roman"/>
                <a:cs typeface="Times New Roman"/>
                <a:sym typeface="Times New Roman"/>
              </a:rPr>
              <a:t>Professional Networking</a:t>
            </a:r>
            <a:endParaRPr sz="3000" b="1">
              <a:solidFill>
                <a:schemeClr val="dk1"/>
              </a:solidFill>
              <a:latin typeface="Times New Roman"/>
              <a:ea typeface="Times New Roman"/>
              <a:cs typeface="Times New Roman"/>
              <a:sym typeface="Times New Roman"/>
            </a:endParaRPr>
          </a:p>
          <a:p>
            <a:pPr marL="457200" lvl="0" indent="-419100" algn="l" rtl="0">
              <a:lnSpc>
                <a:spcPct val="200000"/>
              </a:lnSpc>
              <a:spcBef>
                <a:spcPts val="0"/>
              </a:spcBef>
              <a:spcAft>
                <a:spcPts val="0"/>
              </a:spcAft>
              <a:buClr>
                <a:schemeClr val="dk1"/>
              </a:buClr>
              <a:buSzPts val="3000"/>
              <a:buFont typeface="Times New Roman"/>
              <a:buAutoNum type="arabicPeriod"/>
            </a:pPr>
            <a:r>
              <a:rPr lang="en-US" sz="3000" b="1">
                <a:solidFill>
                  <a:schemeClr val="dk1"/>
                </a:solidFill>
                <a:latin typeface="Times New Roman"/>
                <a:ea typeface="Times New Roman"/>
                <a:cs typeface="Times New Roman"/>
                <a:sym typeface="Times New Roman"/>
              </a:rPr>
              <a:t>Data Analytics for Insights</a:t>
            </a:r>
            <a:endParaRPr sz="3000" b="1">
              <a:solidFill>
                <a:schemeClr val="dk1"/>
              </a:solidFill>
              <a:latin typeface="Times New Roman"/>
              <a:ea typeface="Times New Roman"/>
              <a:cs typeface="Times New Roman"/>
              <a:sym typeface="Times New Roman"/>
            </a:endParaRPr>
          </a:p>
          <a:p>
            <a:pPr marL="457200" lvl="0" indent="-419100" algn="l" rtl="0">
              <a:lnSpc>
                <a:spcPct val="200000"/>
              </a:lnSpc>
              <a:spcBef>
                <a:spcPts val="0"/>
              </a:spcBef>
              <a:spcAft>
                <a:spcPts val="0"/>
              </a:spcAft>
              <a:buClr>
                <a:schemeClr val="dk1"/>
              </a:buClr>
              <a:buSzPts val="3000"/>
              <a:buFont typeface="Times New Roman"/>
              <a:buAutoNum type="arabicPeriod"/>
            </a:pPr>
            <a:r>
              <a:rPr lang="en-US" sz="3000" b="1">
                <a:solidFill>
                  <a:schemeClr val="dk1"/>
                </a:solidFill>
                <a:latin typeface="Times New Roman"/>
                <a:ea typeface="Times New Roman"/>
                <a:cs typeface="Times New Roman"/>
                <a:sym typeface="Times New Roman"/>
              </a:rPr>
              <a:t>User-Friendly Interface</a:t>
            </a:r>
            <a:endParaRPr sz="3000" b="1">
              <a:solidFill>
                <a:schemeClr val="dk1"/>
              </a:solidFill>
              <a:latin typeface="Times New Roman"/>
              <a:ea typeface="Times New Roman"/>
              <a:cs typeface="Times New Roman"/>
              <a:sym typeface="Times New Roman"/>
            </a:endParaRPr>
          </a:p>
        </p:txBody>
      </p:sp>
      <p:pic>
        <p:nvPicPr>
          <p:cNvPr id="232" name="Google Shape;232;p35"/>
          <p:cNvPicPr preferRelativeResize="0"/>
          <p:nvPr/>
        </p:nvPicPr>
        <p:blipFill rotWithShape="1">
          <a:blip r:embed="rId3">
            <a:alphaModFix/>
          </a:blip>
          <a:srcRect/>
          <a:stretch/>
        </p:blipFill>
        <p:spPr>
          <a:xfrm>
            <a:off x="168275" y="57150"/>
            <a:ext cx="1066800" cy="1057275"/>
          </a:xfrm>
          <a:prstGeom prst="rect">
            <a:avLst/>
          </a:prstGeom>
          <a:noFill/>
          <a:ln>
            <a:noFill/>
          </a:ln>
        </p:spPr>
      </p:pic>
      <p:pic>
        <p:nvPicPr>
          <p:cNvPr id="233" name="Google Shape;233;p35"/>
          <p:cNvPicPr preferRelativeResize="0"/>
          <p:nvPr/>
        </p:nvPicPr>
        <p:blipFill rotWithShape="1">
          <a:blip r:embed="rId4">
            <a:alphaModFix/>
          </a:blip>
          <a:srcRect/>
          <a:stretch/>
        </p:blipFill>
        <p:spPr>
          <a:xfrm>
            <a:off x="11033125" y="117475"/>
            <a:ext cx="1154112" cy="11033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1981200" y="190500"/>
            <a:ext cx="8229600" cy="758825"/>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SzPts val="3200"/>
              <a:buNone/>
            </a:pPr>
            <a:r>
              <a:rPr lang="en-US" sz="3200" b="1" i="0" u="none">
                <a:solidFill>
                  <a:srgbClr val="000000"/>
                </a:solidFill>
                <a:latin typeface="Times New Roman"/>
                <a:ea typeface="Times New Roman"/>
                <a:cs typeface="Times New Roman"/>
                <a:sym typeface="Times New Roman"/>
              </a:rPr>
              <a:t>RESULTS AND DISCUSSION</a:t>
            </a:r>
            <a:endParaRPr>
              <a:latin typeface="Times New Roman"/>
              <a:ea typeface="Times New Roman"/>
              <a:cs typeface="Times New Roman"/>
              <a:sym typeface="Times New Roman"/>
            </a:endParaRPr>
          </a:p>
        </p:txBody>
      </p:sp>
      <p:sp>
        <p:nvSpPr>
          <p:cNvPr id="240" name="Google Shape;240;p36"/>
          <p:cNvSpPr txBox="1"/>
          <p:nvPr/>
        </p:nvSpPr>
        <p:spPr>
          <a:xfrm>
            <a:off x="0" y="1220787"/>
            <a:ext cx="12187237" cy="5637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241" name="Google Shape;241;p36"/>
          <p:cNvPicPr preferRelativeResize="0"/>
          <p:nvPr/>
        </p:nvPicPr>
        <p:blipFill rotWithShape="1">
          <a:blip r:embed="rId3">
            <a:alphaModFix/>
          </a:blip>
          <a:srcRect/>
          <a:stretch/>
        </p:blipFill>
        <p:spPr>
          <a:xfrm>
            <a:off x="168275" y="57150"/>
            <a:ext cx="1066800" cy="1057275"/>
          </a:xfrm>
          <a:prstGeom prst="rect">
            <a:avLst/>
          </a:prstGeom>
          <a:noFill/>
          <a:ln>
            <a:noFill/>
          </a:ln>
        </p:spPr>
      </p:pic>
      <p:pic>
        <p:nvPicPr>
          <p:cNvPr id="242" name="Google Shape;242;p36"/>
          <p:cNvPicPr preferRelativeResize="0"/>
          <p:nvPr/>
        </p:nvPicPr>
        <p:blipFill rotWithShape="1">
          <a:blip r:embed="rId4">
            <a:alphaModFix/>
          </a:blip>
          <a:srcRect/>
          <a:stretch/>
        </p:blipFill>
        <p:spPr>
          <a:xfrm>
            <a:off x="11033125" y="117475"/>
            <a:ext cx="1154112" cy="1103312"/>
          </a:xfrm>
          <a:prstGeom prst="rect">
            <a:avLst/>
          </a:prstGeom>
          <a:noFill/>
          <a:ln>
            <a:noFill/>
          </a:ln>
        </p:spPr>
      </p:pic>
      <p:pic>
        <p:nvPicPr>
          <p:cNvPr id="243" name="Google Shape;243;p36"/>
          <p:cNvPicPr preferRelativeResize="0"/>
          <p:nvPr/>
        </p:nvPicPr>
        <p:blipFill>
          <a:blip r:embed="rId5">
            <a:alphaModFix/>
          </a:blip>
          <a:stretch>
            <a:fillRect/>
          </a:stretch>
        </p:blipFill>
        <p:spPr>
          <a:xfrm>
            <a:off x="1781300" y="1567550"/>
            <a:ext cx="8229600" cy="4613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title"/>
          </p:nvPr>
        </p:nvSpPr>
        <p:spPr>
          <a:xfrm>
            <a:off x="1981200" y="2474550"/>
            <a:ext cx="8229600" cy="7605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SzPts val="4800"/>
              <a:buNone/>
            </a:pPr>
            <a:r>
              <a:rPr lang="en-US" sz="4800" b="1" i="0" u="none">
                <a:solidFill>
                  <a:srgbClr val="000000"/>
                </a:solidFill>
                <a:latin typeface="Times New Roman"/>
                <a:ea typeface="Times New Roman"/>
                <a:cs typeface="Times New Roman"/>
                <a:sym typeface="Times New Roman"/>
              </a:rPr>
              <a:t>QUERIES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1981200" y="190500"/>
            <a:ext cx="8229600" cy="7588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3000"/>
              <a:buNone/>
            </a:pPr>
            <a:r>
              <a:rPr lang="en-US" sz="3000" b="1" i="0" u="none">
                <a:solidFill>
                  <a:srgbClr val="000000"/>
                </a:solidFill>
                <a:latin typeface="Times New Roman"/>
                <a:ea typeface="Times New Roman"/>
                <a:cs typeface="Times New Roman"/>
                <a:sym typeface="Times New Roman"/>
              </a:rPr>
              <a:t>PRESENTATION OVERVIEW</a:t>
            </a:r>
            <a:endParaRPr>
              <a:latin typeface="Times New Roman"/>
              <a:ea typeface="Times New Roman"/>
              <a:cs typeface="Times New Roman"/>
              <a:sym typeface="Times New Roman"/>
            </a:endParaRPr>
          </a:p>
        </p:txBody>
      </p:sp>
      <p:sp>
        <p:nvSpPr>
          <p:cNvPr id="159" name="Google Shape;159;p27"/>
          <p:cNvSpPr txBox="1"/>
          <p:nvPr/>
        </p:nvSpPr>
        <p:spPr>
          <a:xfrm>
            <a:off x="606062" y="1220775"/>
            <a:ext cx="11187000" cy="5040300"/>
          </a:xfrm>
          <a:prstGeom prst="rect">
            <a:avLst/>
          </a:prstGeom>
          <a:noFill/>
          <a:ln>
            <a:noFill/>
          </a:ln>
        </p:spPr>
        <p:txBody>
          <a:bodyPr spcFirstLastPara="1" wrap="square" lIns="91425" tIns="45700" rIns="91425" bIns="45700" anchor="t" anchorCtr="0">
            <a:noAutofit/>
          </a:bodyPr>
          <a:lstStyle/>
          <a:p>
            <a:pPr marL="457200" marR="0" lvl="0" indent="-469900" algn="just" rtl="0">
              <a:lnSpc>
                <a:spcPct val="150000"/>
              </a:lnSpc>
              <a:spcBef>
                <a:spcPts val="0"/>
              </a:spcBef>
              <a:spcAft>
                <a:spcPts val="0"/>
              </a:spcAft>
              <a:buClr>
                <a:srgbClr val="000000"/>
              </a:buClr>
              <a:buSzPts val="2600"/>
              <a:buFont typeface="Times New Roman"/>
              <a:buAutoNum type="arabicPeriod"/>
            </a:pPr>
            <a:r>
              <a:rPr lang="en-US" sz="2600" b="1" i="0" u="none">
                <a:solidFill>
                  <a:srgbClr val="000000"/>
                </a:solidFill>
                <a:latin typeface="Times New Roman"/>
                <a:ea typeface="Times New Roman"/>
                <a:cs typeface="Times New Roman"/>
                <a:sym typeface="Times New Roman"/>
              </a:rPr>
              <a:t>Objective</a:t>
            </a:r>
            <a:endParaRPr sz="1600">
              <a:latin typeface="Times New Roman"/>
              <a:ea typeface="Times New Roman"/>
              <a:cs typeface="Times New Roman"/>
              <a:sym typeface="Times New Roman"/>
            </a:endParaRPr>
          </a:p>
          <a:p>
            <a:pPr marL="457200" marR="0" lvl="0" indent="-469900" algn="just" rtl="0">
              <a:lnSpc>
                <a:spcPct val="150000"/>
              </a:lnSpc>
              <a:spcBef>
                <a:spcPts val="0"/>
              </a:spcBef>
              <a:spcAft>
                <a:spcPts val="0"/>
              </a:spcAft>
              <a:buClr>
                <a:srgbClr val="000000"/>
              </a:buClr>
              <a:buSzPts val="2600"/>
              <a:buFont typeface="Times New Roman"/>
              <a:buAutoNum type="arabicPeriod"/>
            </a:pPr>
            <a:r>
              <a:rPr lang="en-US" sz="2600" b="1" i="0" u="none">
                <a:solidFill>
                  <a:srgbClr val="000000"/>
                </a:solidFill>
                <a:latin typeface="Times New Roman"/>
                <a:ea typeface="Times New Roman"/>
                <a:cs typeface="Times New Roman"/>
                <a:sym typeface="Times New Roman"/>
              </a:rPr>
              <a:t>Project Introduction</a:t>
            </a:r>
            <a:endParaRPr sz="1600">
              <a:latin typeface="Times New Roman"/>
              <a:ea typeface="Times New Roman"/>
              <a:cs typeface="Times New Roman"/>
              <a:sym typeface="Times New Roman"/>
            </a:endParaRPr>
          </a:p>
          <a:p>
            <a:pPr marL="457200" marR="0" lvl="0" indent="-469900" algn="just" rtl="0">
              <a:lnSpc>
                <a:spcPct val="150000"/>
              </a:lnSpc>
              <a:spcBef>
                <a:spcPts val="0"/>
              </a:spcBef>
              <a:spcAft>
                <a:spcPts val="0"/>
              </a:spcAft>
              <a:buClr>
                <a:srgbClr val="000000"/>
              </a:buClr>
              <a:buSzPts val="2600"/>
              <a:buFont typeface="Times New Roman"/>
              <a:buAutoNum type="arabicPeriod"/>
            </a:pPr>
            <a:r>
              <a:rPr lang="en-US" sz="2600" b="1" i="0" u="none">
                <a:solidFill>
                  <a:srgbClr val="000000"/>
                </a:solidFill>
                <a:latin typeface="Times New Roman"/>
                <a:ea typeface="Times New Roman"/>
                <a:cs typeface="Times New Roman"/>
                <a:sym typeface="Times New Roman"/>
              </a:rPr>
              <a:t>Problem Statement</a:t>
            </a:r>
            <a:endParaRPr sz="1600">
              <a:latin typeface="Times New Roman"/>
              <a:ea typeface="Times New Roman"/>
              <a:cs typeface="Times New Roman"/>
              <a:sym typeface="Times New Roman"/>
            </a:endParaRPr>
          </a:p>
          <a:p>
            <a:pPr marL="457200" marR="0" lvl="0" indent="-469900" algn="just" rtl="0">
              <a:lnSpc>
                <a:spcPct val="150000"/>
              </a:lnSpc>
              <a:spcBef>
                <a:spcPts val="0"/>
              </a:spcBef>
              <a:spcAft>
                <a:spcPts val="0"/>
              </a:spcAft>
              <a:buClr>
                <a:srgbClr val="000000"/>
              </a:buClr>
              <a:buSzPts val="2600"/>
              <a:buFont typeface="Times New Roman"/>
              <a:buAutoNum type="arabicPeriod"/>
            </a:pPr>
            <a:r>
              <a:rPr lang="en-US" sz="2600" b="1" i="0" u="none">
                <a:solidFill>
                  <a:srgbClr val="000000"/>
                </a:solidFill>
                <a:latin typeface="Times New Roman"/>
                <a:ea typeface="Times New Roman"/>
                <a:cs typeface="Times New Roman"/>
                <a:sym typeface="Times New Roman"/>
              </a:rPr>
              <a:t>Methodologies (Programming concepts relevant to problem statement)</a:t>
            </a:r>
            <a:endParaRPr sz="1600">
              <a:latin typeface="Times New Roman"/>
              <a:ea typeface="Times New Roman"/>
              <a:cs typeface="Times New Roman"/>
              <a:sym typeface="Times New Roman"/>
            </a:endParaRPr>
          </a:p>
          <a:p>
            <a:pPr marL="457200" marR="0" lvl="0" indent="-469900" algn="just" rtl="0">
              <a:lnSpc>
                <a:spcPct val="150000"/>
              </a:lnSpc>
              <a:spcBef>
                <a:spcPts val="0"/>
              </a:spcBef>
              <a:spcAft>
                <a:spcPts val="0"/>
              </a:spcAft>
              <a:buClr>
                <a:srgbClr val="000000"/>
              </a:buClr>
              <a:buSzPts val="2600"/>
              <a:buFont typeface="Times New Roman"/>
              <a:buAutoNum type="arabicPeriod"/>
            </a:pPr>
            <a:r>
              <a:rPr lang="en-US" sz="2600" b="1" i="0" u="none">
                <a:solidFill>
                  <a:schemeClr val="dk1"/>
                </a:solidFill>
                <a:latin typeface="Times New Roman"/>
                <a:ea typeface="Times New Roman"/>
                <a:cs typeface="Times New Roman"/>
                <a:sym typeface="Times New Roman"/>
              </a:rPr>
              <a:t>Architecture of the proposed system </a:t>
            </a:r>
            <a:endParaRPr sz="1600">
              <a:latin typeface="Times New Roman"/>
              <a:ea typeface="Times New Roman"/>
              <a:cs typeface="Times New Roman"/>
              <a:sym typeface="Times New Roman"/>
            </a:endParaRPr>
          </a:p>
          <a:p>
            <a:pPr marL="457200" marR="0" lvl="0" indent="-469900" algn="just" rtl="0">
              <a:lnSpc>
                <a:spcPct val="150000"/>
              </a:lnSpc>
              <a:spcBef>
                <a:spcPts val="0"/>
              </a:spcBef>
              <a:spcAft>
                <a:spcPts val="0"/>
              </a:spcAft>
              <a:buClr>
                <a:srgbClr val="000000"/>
              </a:buClr>
              <a:buSzPts val="2600"/>
              <a:buFont typeface="Times New Roman"/>
              <a:buAutoNum type="arabicPeriod"/>
            </a:pPr>
            <a:r>
              <a:rPr lang="en-US" sz="2600" b="1" i="0" u="none">
                <a:solidFill>
                  <a:srgbClr val="000000"/>
                </a:solidFill>
                <a:latin typeface="Times New Roman"/>
                <a:ea typeface="Times New Roman"/>
                <a:cs typeface="Times New Roman"/>
                <a:sym typeface="Times New Roman"/>
              </a:rPr>
              <a:t>List of Modules</a:t>
            </a:r>
            <a:endParaRPr sz="1600">
              <a:latin typeface="Times New Roman"/>
              <a:ea typeface="Times New Roman"/>
              <a:cs typeface="Times New Roman"/>
              <a:sym typeface="Times New Roman"/>
            </a:endParaRPr>
          </a:p>
          <a:p>
            <a:pPr marL="457200" marR="0" lvl="0" indent="-469900" algn="just" rtl="0">
              <a:lnSpc>
                <a:spcPct val="150000"/>
              </a:lnSpc>
              <a:spcBef>
                <a:spcPts val="0"/>
              </a:spcBef>
              <a:spcAft>
                <a:spcPts val="0"/>
              </a:spcAft>
              <a:buClr>
                <a:srgbClr val="000000"/>
              </a:buClr>
              <a:buSzPts val="2600"/>
              <a:buFont typeface="Times New Roman"/>
              <a:buAutoNum type="arabicPeriod"/>
            </a:pPr>
            <a:r>
              <a:rPr lang="en-US" sz="2600" b="1" i="0" u="none">
                <a:solidFill>
                  <a:schemeClr val="dk1"/>
                </a:solidFill>
                <a:latin typeface="Times New Roman"/>
                <a:ea typeface="Times New Roman"/>
                <a:cs typeface="Times New Roman"/>
                <a:sym typeface="Times New Roman"/>
              </a:rPr>
              <a:t>Merits </a:t>
            </a:r>
            <a:endParaRPr sz="1600">
              <a:latin typeface="Times New Roman"/>
              <a:ea typeface="Times New Roman"/>
              <a:cs typeface="Times New Roman"/>
              <a:sym typeface="Times New Roman"/>
            </a:endParaRPr>
          </a:p>
          <a:p>
            <a:pPr marL="457200" marR="0" lvl="0" indent="-469900" algn="just" rtl="0">
              <a:lnSpc>
                <a:spcPct val="150000"/>
              </a:lnSpc>
              <a:spcBef>
                <a:spcPts val="0"/>
              </a:spcBef>
              <a:spcAft>
                <a:spcPts val="0"/>
              </a:spcAft>
              <a:buClr>
                <a:srgbClr val="000000"/>
              </a:buClr>
              <a:buSzPts val="2600"/>
              <a:buFont typeface="Times New Roman"/>
              <a:buAutoNum type="arabicPeriod"/>
            </a:pPr>
            <a:r>
              <a:rPr lang="en-US" sz="2600" b="1" i="0" u="none">
                <a:solidFill>
                  <a:schemeClr val="dk1"/>
                </a:solidFill>
                <a:latin typeface="Times New Roman"/>
                <a:ea typeface="Times New Roman"/>
                <a:cs typeface="Times New Roman"/>
                <a:sym typeface="Times New Roman"/>
              </a:rPr>
              <a:t>Results and Discussion</a:t>
            </a:r>
            <a:endParaRPr sz="1600">
              <a:latin typeface="Times New Roman"/>
              <a:ea typeface="Times New Roman"/>
              <a:cs typeface="Times New Roman"/>
              <a:sym typeface="Times New Roman"/>
            </a:endParaRPr>
          </a:p>
          <a:p>
            <a:pPr marL="457200" marR="0" lvl="0" indent="-469900" algn="just" rtl="0">
              <a:lnSpc>
                <a:spcPct val="150000"/>
              </a:lnSpc>
              <a:spcBef>
                <a:spcPts val="0"/>
              </a:spcBef>
              <a:spcAft>
                <a:spcPts val="0"/>
              </a:spcAft>
              <a:buClr>
                <a:srgbClr val="000000"/>
              </a:buClr>
              <a:buSzPts val="2600"/>
              <a:buFont typeface="Times New Roman"/>
              <a:buAutoNum type="arabicPeriod"/>
            </a:pPr>
            <a:r>
              <a:rPr lang="en-US" sz="2600" b="1" i="0" u="none">
                <a:solidFill>
                  <a:schemeClr val="dk1"/>
                </a:solidFill>
                <a:latin typeface="Times New Roman"/>
                <a:ea typeface="Times New Roman"/>
                <a:cs typeface="Times New Roman"/>
                <a:sym typeface="Times New Roman"/>
              </a:rPr>
              <a:t>Queries</a:t>
            </a:r>
            <a:endParaRPr sz="1600">
              <a:latin typeface="Times New Roman"/>
              <a:ea typeface="Times New Roman"/>
              <a:cs typeface="Times New Roman"/>
              <a:sym typeface="Times New Roman"/>
            </a:endParaRPr>
          </a:p>
        </p:txBody>
      </p:sp>
      <p:pic>
        <p:nvPicPr>
          <p:cNvPr id="160" name="Google Shape;160;p27"/>
          <p:cNvPicPr preferRelativeResize="0"/>
          <p:nvPr/>
        </p:nvPicPr>
        <p:blipFill rotWithShape="1">
          <a:blip r:embed="rId3">
            <a:alphaModFix/>
          </a:blip>
          <a:srcRect/>
          <a:stretch/>
        </p:blipFill>
        <p:spPr>
          <a:xfrm>
            <a:off x="168275" y="57150"/>
            <a:ext cx="1066800" cy="1057275"/>
          </a:xfrm>
          <a:prstGeom prst="rect">
            <a:avLst/>
          </a:prstGeom>
          <a:noFill/>
          <a:ln>
            <a:noFill/>
          </a:ln>
        </p:spPr>
      </p:pic>
      <p:pic>
        <p:nvPicPr>
          <p:cNvPr id="161" name="Google Shape;161;p27"/>
          <p:cNvPicPr preferRelativeResize="0"/>
          <p:nvPr/>
        </p:nvPicPr>
        <p:blipFill rotWithShape="1">
          <a:blip r:embed="rId4">
            <a:alphaModFix/>
          </a:blip>
          <a:srcRect/>
          <a:stretch/>
        </p:blipFill>
        <p:spPr>
          <a:xfrm>
            <a:off x="11033125" y="117475"/>
            <a:ext cx="1154112" cy="11033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1981200" y="206438"/>
            <a:ext cx="8229600" cy="7587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SzPts val="3200"/>
              <a:buNone/>
            </a:pPr>
            <a:r>
              <a:rPr lang="en-US" sz="3200" b="1" i="0" u="none">
                <a:solidFill>
                  <a:srgbClr val="000000"/>
                </a:solidFill>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168" name="Google Shape;168;p28"/>
          <p:cNvSpPr txBox="1"/>
          <p:nvPr/>
        </p:nvSpPr>
        <p:spPr>
          <a:xfrm>
            <a:off x="427500" y="1559250"/>
            <a:ext cx="11199300" cy="56373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1200"/>
              </a:spcAft>
              <a:buClr>
                <a:schemeClr val="dk1"/>
              </a:buClr>
              <a:buSzPts val="1100"/>
              <a:buFont typeface="Arial"/>
              <a:buNone/>
            </a:pPr>
            <a:r>
              <a:rPr lang="en-US" sz="2900">
                <a:solidFill>
                  <a:schemeClr val="dk1"/>
                </a:solidFill>
                <a:latin typeface="Times New Roman"/>
                <a:ea typeface="Times New Roman"/>
                <a:cs typeface="Times New Roman"/>
                <a:sym typeface="Times New Roman"/>
              </a:rPr>
              <a:t>The objective of the</a:t>
            </a:r>
            <a:r>
              <a:rPr lang="en-US" sz="2900" b="1">
                <a:solidFill>
                  <a:schemeClr val="dk1"/>
                </a:solidFill>
                <a:latin typeface="Times New Roman"/>
                <a:ea typeface="Times New Roman"/>
                <a:cs typeface="Times New Roman"/>
                <a:sym typeface="Times New Roman"/>
              </a:rPr>
              <a:t> Alumni Management System</a:t>
            </a:r>
            <a:r>
              <a:rPr lang="en-US" sz="2900">
                <a:solidFill>
                  <a:schemeClr val="dk1"/>
                </a:solidFill>
                <a:latin typeface="Times New Roman"/>
                <a:ea typeface="Times New Roman"/>
                <a:cs typeface="Times New Roman"/>
                <a:sym typeface="Times New Roman"/>
              </a:rPr>
              <a:t> is to provide an efficient and user-friendly platform for managing alumni information, organizing events, sharing job opportunities, and generating data-driven insights. The system aims to strengthen the bond between educational institutions and their alumni by fostering seamless communication, promoting professional networking, and enhancing alumni engagement.Through its comprehensive modules, the system ensures accurate record-keeping, streamlined event management, and effective job postings. </a:t>
            </a:r>
            <a:endParaRPr sz="2900">
              <a:solidFill>
                <a:schemeClr val="dk1"/>
              </a:solidFill>
              <a:latin typeface="Times New Roman"/>
              <a:ea typeface="Times New Roman"/>
              <a:cs typeface="Times New Roman"/>
              <a:sym typeface="Times New Roman"/>
            </a:endParaRPr>
          </a:p>
        </p:txBody>
      </p:sp>
      <p:pic>
        <p:nvPicPr>
          <p:cNvPr id="169" name="Google Shape;169;p28"/>
          <p:cNvPicPr preferRelativeResize="0"/>
          <p:nvPr/>
        </p:nvPicPr>
        <p:blipFill rotWithShape="1">
          <a:blip r:embed="rId3">
            <a:alphaModFix/>
          </a:blip>
          <a:srcRect/>
          <a:stretch/>
        </p:blipFill>
        <p:spPr>
          <a:xfrm>
            <a:off x="168275" y="57150"/>
            <a:ext cx="1066800" cy="1057275"/>
          </a:xfrm>
          <a:prstGeom prst="rect">
            <a:avLst/>
          </a:prstGeom>
          <a:noFill/>
          <a:ln>
            <a:noFill/>
          </a:ln>
        </p:spPr>
      </p:pic>
      <p:pic>
        <p:nvPicPr>
          <p:cNvPr id="170" name="Google Shape;170;p28"/>
          <p:cNvPicPr preferRelativeResize="0"/>
          <p:nvPr/>
        </p:nvPicPr>
        <p:blipFill rotWithShape="1">
          <a:blip r:embed="rId4">
            <a:alphaModFix/>
          </a:blip>
          <a:srcRect/>
          <a:stretch/>
        </p:blipFill>
        <p:spPr>
          <a:xfrm>
            <a:off x="11033125" y="117475"/>
            <a:ext cx="1154112" cy="11033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1981200" y="190500"/>
            <a:ext cx="8229600" cy="758825"/>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SzPts val="3200"/>
              <a:buNone/>
            </a:pPr>
            <a:r>
              <a:rPr lang="en-US" sz="3200" b="1" i="0" u="none">
                <a:solidFill>
                  <a:srgbClr val="000000"/>
                </a:solidFill>
                <a:latin typeface="Times New Roman"/>
                <a:ea typeface="Times New Roman"/>
                <a:cs typeface="Times New Roman"/>
                <a:sym typeface="Times New Roman"/>
              </a:rPr>
              <a:t>PROJECT INTRODUCTION</a:t>
            </a:r>
            <a:endParaRPr>
              <a:latin typeface="Times New Roman"/>
              <a:ea typeface="Times New Roman"/>
              <a:cs typeface="Times New Roman"/>
              <a:sym typeface="Times New Roman"/>
            </a:endParaRPr>
          </a:p>
        </p:txBody>
      </p:sp>
      <p:sp>
        <p:nvSpPr>
          <p:cNvPr id="177" name="Google Shape;177;p29"/>
          <p:cNvSpPr txBox="1"/>
          <p:nvPr/>
        </p:nvSpPr>
        <p:spPr>
          <a:xfrm>
            <a:off x="168275" y="1549725"/>
            <a:ext cx="11552700" cy="5504400"/>
          </a:xfrm>
          <a:prstGeom prst="rect">
            <a:avLst/>
          </a:prstGeom>
          <a:noFill/>
          <a:ln>
            <a:noFill/>
          </a:ln>
        </p:spPr>
        <p:txBody>
          <a:bodyPr spcFirstLastPara="1" wrap="square" lIns="91425" tIns="45700" rIns="91425" bIns="45700" anchor="t" anchorCtr="0">
            <a:noAutofit/>
          </a:bodyPr>
          <a:lstStyle/>
          <a:p>
            <a:pPr marL="274320" lvl="0" indent="-148844" algn="just" rtl="0">
              <a:lnSpc>
                <a:spcPct val="115000"/>
              </a:lnSpc>
              <a:spcBef>
                <a:spcPts val="0"/>
              </a:spcBef>
              <a:spcAft>
                <a:spcPts val="0"/>
              </a:spcAft>
              <a:buClr>
                <a:schemeClr val="dk1"/>
              </a:buClr>
              <a:buSzPts val="1976"/>
              <a:buFont typeface="Arial"/>
              <a:buNone/>
            </a:pPr>
            <a:r>
              <a:rPr lang="en-US" sz="3000">
                <a:solidFill>
                  <a:schemeClr val="dk1"/>
                </a:solidFill>
                <a:latin typeface="Times New Roman"/>
                <a:ea typeface="Times New Roman"/>
                <a:cs typeface="Times New Roman"/>
                <a:sym typeface="Times New Roman"/>
              </a:rPr>
              <a:t> The </a:t>
            </a:r>
            <a:r>
              <a:rPr lang="en-US" sz="3000" b="1">
                <a:solidFill>
                  <a:schemeClr val="dk1"/>
                </a:solidFill>
                <a:latin typeface="Times New Roman"/>
                <a:ea typeface="Times New Roman"/>
                <a:cs typeface="Times New Roman"/>
                <a:sym typeface="Times New Roman"/>
              </a:rPr>
              <a:t>Alumni Management System</a:t>
            </a:r>
            <a:r>
              <a:rPr lang="en-US" sz="3000">
                <a:solidFill>
                  <a:schemeClr val="dk1"/>
                </a:solidFill>
                <a:latin typeface="Times New Roman"/>
                <a:ea typeface="Times New Roman"/>
                <a:cs typeface="Times New Roman"/>
                <a:sym typeface="Times New Roman"/>
              </a:rPr>
              <a:t> is designed to help educational institutions establish and maintain connections with their alumni. It is a comprehensive tool that facilitates networking, career development and event management. By leveraging this system, institutions can strengthen their alumni network and foster engagement that contributes to institutional growth.With an intuitive interface and practical functionalities, this system bridges the gap between institutions and their alumni, enabling mutual growth and collaboration.</a:t>
            </a:r>
            <a:endParaRPr sz="4500">
              <a:solidFill>
                <a:schemeClr val="dk1"/>
              </a:solidFill>
              <a:latin typeface="Times New Roman"/>
              <a:ea typeface="Times New Roman"/>
              <a:cs typeface="Times New Roman"/>
              <a:sym typeface="Times New Roman"/>
            </a:endParaRPr>
          </a:p>
        </p:txBody>
      </p:sp>
      <p:pic>
        <p:nvPicPr>
          <p:cNvPr id="178" name="Google Shape;178;p29"/>
          <p:cNvPicPr preferRelativeResize="0"/>
          <p:nvPr/>
        </p:nvPicPr>
        <p:blipFill rotWithShape="1">
          <a:blip r:embed="rId3">
            <a:alphaModFix/>
          </a:blip>
          <a:srcRect/>
          <a:stretch/>
        </p:blipFill>
        <p:spPr>
          <a:xfrm>
            <a:off x="168275" y="57150"/>
            <a:ext cx="1066800" cy="1057275"/>
          </a:xfrm>
          <a:prstGeom prst="rect">
            <a:avLst/>
          </a:prstGeom>
          <a:noFill/>
          <a:ln>
            <a:noFill/>
          </a:ln>
        </p:spPr>
      </p:pic>
      <p:pic>
        <p:nvPicPr>
          <p:cNvPr id="179" name="Google Shape;179;p29"/>
          <p:cNvPicPr preferRelativeResize="0"/>
          <p:nvPr/>
        </p:nvPicPr>
        <p:blipFill rotWithShape="1">
          <a:blip r:embed="rId4">
            <a:alphaModFix/>
          </a:blip>
          <a:srcRect/>
          <a:stretch/>
        </p:blipFill>
        <p:spPr>
          <a:xfrm>
            <a:off x="11033125" y="117475"/>
            <a:ext cx="1154112" cy="11033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1981200" y="190500"/>
            <a:ext cx="8229600" cy="758825"/>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SzPts val="3200"/>
              <a:buNone/>
            </a:pPr>
            <a:r>
              <a:rPr lang="en-US" sz="3200" b="1" i="0" u="none">
                <a:solidFill>
                  <a:srgbClr val="000000"/>
                </a:solidFill>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86" name="Google Shape;186;p30"/>
          <p:cNvSpPr txBox="1"/>
          <p:nvPr/>
        </p:nvSpPr>
        <p:spPr>
          <a:xfrm>
            <a:off x="516575" y="748150"/>
            <a:ext cx="11115300" cy="5736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endParaRPr sz="3000" b="1">
              <a:solidFill>
                <a:schemeClr val="dk1"/>
              </a:solidFill>
              <a:latin typeface="Times New Roman"/>
              <a:ea typeface="Times New Roman"/>
              <a:cs typeface="Times New Roman"/>
              <a:sym typeface="Times New Roman"/>
            </a:endParaRPr>
          </a:p>
          <a:p>
            <a:pPr marL="457200" lvl="0" indent="-419100" algn="just" rtl="0">
              <a:lnSpc>
                <a:spcPct val="115000"/>
              </a:lnSpc>
              <a:spcBef>
                <a:spcPts val="1200"/>
              </a:spcBef>
              <a:spcAft>
                <a:spcPts val="0"/>
              </a:spcAft>
              <a:buClr>
                <a:schemeClr val="dk1"/>
              </a:buClr>
              <a:buSzPts val="3000"/>
              <a:buAutoNum type="arabicPeriod"/>
            </a:pPr>
            <a:r>
              <a:rPr lang="en-US" sz="3000" b="1">
                <a:solidFill>
                  <a:schemeClr val="dk1"/>
                </a:solidFill>
                <a:latin typeface="Times New Roman"/>
                <a:ea typeface="Times New Roman"/>
                <a:cs typeface="Times New Roman"/>
                <a:sym typeface="Times New Roman"/>
              </a:rPr>
              <a:t>Inefficient Record Management : </a:t>
            </a:r>
            <a:r>
              <a:rPr lang="en-US" sz="3000">
                <a:solidFill>
                  <a:schemeClr val="dk1"/>
                </a:solidFill>
                <a:latin typeface="Times New Roman"/>
                <a:ea typeface="Times New Roman"/>
                <a:cs typeface="Times New Roman"/>
                <a:sym typeface="Times New Roman"/>
              </a:rPr>
              <a:t>Traditional methods of maintaining alumni data are prone to errors, redundancy, and difficulty in retrieval. </a:t>
            </a:r>
            <a:endParaRPr sz="3000">
              <a:solidFill>
                <a:schemeClr val="dk1"/>
              </a:solidFill>
              <a:latin typeface="Times New Roman"/>
              <a:ea typeface="Times New Roman"/>
              <a:cs typeface="Times New Roman"/>
              <a:sym typeface="Times New Roman"/>
            </a:endParaRPr>
          </a:p>
          <a:p>
            <a:pPr marL="457200" lvl="0" indent="-419100" algn="just" rtl="0">
              <a:lnSpc>
                <a:spcPct val="115000"/>
              </a:lnSpc>
              <a:spcBef>
                <a:spcPts val="0"/>
              </a:spcBef>
              <a:spcAft>
                <a:spcPts val="0"/>
              </a:spcAft>
              <a:buClr>
                <a:schemeClr val="dk1"/>
              </a:buClr>
              <a:buSzPts val="3000"/>
              <a:buAutoNum type="arabicPeriod"/>
            </a:pPr>
            <a:r>
              <a:rPr lang="en-US" sz="3000" b="1">
                <a:solidFill>
                  <a:schemeClr val="dk1"/>
                </a:solidFill>
                <a:latin typeface="Times New Roman"/>
                <a:ea typeface="Times New Roman"/>
                <a:cs typeface="Times New Roman"/>
                <a:sym typeface="Times New Roman"/>
              </a:rPr>
              <a:t>Limited Communication and Engagement :</a:t>
            </a:r>
            <a:r>
              <a:rPr lang="en-US" sz="3000">
                <a:solidFill>
                  <a:schemeClr val="dk1"/>
                </a:solidFill>
                <a:latin typeface="Times New Roman"/>
                <a:ea typeface="Times New Roman"/>
                <a:cs typeface="Times New Roman"/>
                <a:sym typeface="Times New Roman"/>
              </a:rPr>
              <a:t>Maintaining regular communication and fostering engagement with alumni can be challenging. </a:t>
            </a:r>
            <a:endParaRPr sz="3000">
              <a:solidFill>
                <a:schemeClr val="dk1"/>
              </a:solidFill>
              <a:latin typeface="Times New Roman"/>
              <a:ea typeface="Times New Roman"/>
              <a:cs typeface="Times New Roman"/>
              <a:sym typeface="Times New Roman"/>
            </a:endParaRPr>
          </a:p>
          <a:p>
            <a:pPr marL="457200" lvl="0" indent="-419100" algn="just" rtl="0">
              <a:lnSpc>
                <a:spcPct val="115000"/>
              </a:lnSpc>
              <a:spcBef>
                <a:spcPts val="0"/>
              </a:spcBef>
              <a:spcAft>
                <a:spcPts val="0"/>
              </a:spcAft>
              <a:buClr>
                <a:schemeClr val="dk1"/>
              </a:buClr>
              <a:buSzPts val="3000"/>
              <a:buAutoNum type="arabicPeriod"/>
            </a:pPr>
            <a:r>
              <a:rPr lang="en-US" sz="3000" b="1">
                <a:solidFill>
                  <a:schemeClr val="dk1"/>
                </a:solidFill>
                <a:latin typeface="Times New Roman"/>
                <a:ea typeface="Times New Roman"/>
                <a:cs typeface="Times New Roman"/>
                <a:sym typeface="Times New Roman"/>
              </a:rPr>
              <a:t>Difficulty in Data Analysis and Decision Making : </a:t>
            </a:r>
            <a:r>
              <a:rPr lang="en-US" sz="3000">
                <a:solidFill>
                  <a:schemeClr val="dk1"/>
                </a:solidFill>
                <a:latin typeface="Times New Roman"/>
                <a:ea typeface="Times New Roman"/>
                <a:cs typeface="Times New Roman"/>
                <a:sym typeface="Times New Roman"/>
              </a:rPr>
              <a:t>Institutions struggle to analyze alumni data for insights like trends in career growth or event participation. </a:t>
            </a:r>
            <a:endParaRPr sz="3000">
              <a:solidFill>
                <a:schemeClr val="dk1"/>
              </a:solidFill>
              <a:latin typeface="Times New Roman"/>
              <a:ea typeface="Times New Roman"/>
              <a:cs typeface="Times New Roman"/>
              <a:sym typeface="Times New Roman"/>
            </a:endParaRPr>
          </a:p>
        </p:txBody>
      </p:sp>
      <p:pic>
        <p:nvPicPr>
          <p:cNvPr id="187" name="Google Shape;187;p30"/>
          <p:cNvPicPr preferRelativeResize="0"/>
          <p:nvPr/>
        </p:nvPicPr>
        <p:blipFill rotWithShape="1">
          <a:blip r:embed="rId3">
            <a:alphaModFix/>
          </a:blip>
          <a:srcRect/>
          <a:stretch/>
        </p:blipFill>
        <p:spPr>
          <a:xfrm>
            <a:off x="168275" y="57150"/>
            <a:ext cx="1066800" cy="1057275"/>
          </a:xfrm>
          <a:prstGeom prst="rect">
            <a:avLst/>
          </a:prstGeom>
          <a:noFill/>
          <a:ln>
            <a:noFill/>
          </a:ln>
        </p:spPr>
      </p:pic>
      <p:pic>
        <p:nvPicPr>
          <p:cNvPr id="188" name="Google Shape;188;p30"/>
          <p:cNvPicPr preferRelativeResize="0"/>
          <p:nvPr/>
        </p:nvPicPr>
        <p:blipFill rotWithShape="1">
          <a:blip r:embed="rId4">
            <a:alphaModFix/>
          </a:blip>
          <a:srcRect/>
          <a:stretch/>
        </p:blipFill>
        <p:spPr>
          <a:xfrm>
            <a:off x="11033125" y="117475"/>
            <a:ext cx="1154112" cy="11033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1981200" y="190500"/>
            <a:ext cx="8229600" cy="758825"/>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SzPts val="3200"/>
              <a:buNone/>
            </a:pPr>
            <a:r>
              <a:rPr lang="en-US" sz="3200" b="1" i="0" u="none">
                <a:solidFill>
                  <a:srgbClr val="000000"/>
                </a:solidFill>
                <a:latin typeface="Times New Roman"/>
                <a:ea typeface="Times New Roman"/>
                <a:cs typeface="Times New Roman"/>
                <a:sym typeface="Times New Roman"/>
              </a:rPr>
              <a:t>METHODOLOGIES</a:t>
            </a:r>
            <a:endParaRPr>
              <a:latin typeface="Times New Roman"/>
              <a:ea typeface="Times New Roman"/>
              <a:cs typeface="Times New Roman"/>
              <a:sym typeface="Times New Roman"/>
            </a:endParaRPr>
          </a:p>
        </p:txBody>
      </p:sp>
      <p:sp>
        <p:nvSpPr>
          <p:cNvPr id="195" name="Google Shape;195;p31"/>
          <p:cNvSpPr txBox="1"/>
          <p:nvPr/>
        </p:nvSpPr>
        <p:spPr>
          <a:xfrm>
            <a:off x="0" y="1371600"/>
            <a:ext cx="12187200" cy="5148000"/>
          </a:xfrm>
          <a:prstGeom prst="rect">
            <a:avLst/>
          </a:prstGeom>
          <a:noFill/>
          <a:ln>
            <a:noFill/>
          </a:ln>
        </p:spPr>
        <p:txBody>
          <a:bodyPr spcFirstLastPara="1" wrap="square" lIns="91425" tIns="45700" rIns="91425" bIns="45700" anchor="t" anchorCtr="0">
            <a:noAutofit/>
          </a:bodyPr>
          <a:lstStyle/>
          <a:p>
            <a:pPr marL="45720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  1.Uses </a:t>
            </a:r>
            <a:r>
              <a:rPr lang="en-US" sz="3000" b="1">
                <a:solidFill>
                  <a:schemeClr val="dk1"/>
                </a:solidFill>
                <a:latin typeface="Times New Roman"/>
                <a:ea typeface="Times New Roman"/>
                <a:cs typeface="Times New Roman"/>
                <a:sym typeface="Times New Roman"/>
              </a:rPr>
              <a:t>ArrayList</a:t>
            </a:r>
            <a:r>
              <a:rPr lang="en-US" sz="3000">
                <a:solidFill>
                  <a:schemeClr val="dk1"/>
                </a:solidFill>
                <a:latin typeface="Times New Roman"/>
                <a:ea typeface="Times New Roman"/>
                <a:cs typeface="Times New Roman"/>
                <a:sym typeface="Times New Roman"/>
              </a:rPr>
              <a:t> for dynamic storage of alumni, events, and job   </a:t>
            </a:r>
            <a:endParaRPr sz="3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         opportunities enabling flexible data management</a:t>
            </a:r>
            <a:r>
              <a:rPr lang="en-US" sz="3000">
                <a:solidFill>
                  <a:schemeClr val="dk1"/>
                </a:solidFill>
              </a:rPr>
              <a:t>.</a:t>
            </a:r>
            <a:endParaRPr sz="3000">
              <a:solidFill>
                <a:schemeClr val="dk1"/>
              </a:solidFill>
            </a:endParaRPr>
          </a:p>
          <a:p>
            <a:pPr marL="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    </a:t>
            </a:r>
            <a:endParaRPr sz="3000" b="1">
              <a:solidFill>
                <a:schemeClr val="dk1"/>
              </a:solidFill>
            </a:endParaRPr>
          </a:p>
          <a:p>
            <a:pPr marL="0" lvl="0" indent="0" algn="just" rtl="0">
              <a:spcBef>
                <a:spcPts val="0"/>
              </a:spcBef>
              <a:spcAft>
                <a:spcPts val="0"/>
              </a:spcAft>
              <a:buNone/>
            </a:pPr>
            <a:r>
              <a:rPr lang="en-US" sz="3000" b="1">
                <a:solidFill>
                  <a:schemeClr val="dk1"/>
                </a:solidFill>
              </a:rPr>
              <a:t>      </a:t>
            </a:r>
            <a:r>
              <a:rPr lang="en-US" sz="3000">
                <a:solidFill>
                  <a:schemeClr val="dk1"/>
                </a:solidFill>
                <a:latin typeface="Times New Roman"/>
                <a:ea typeface="Times New Roman"/>
                <a:cs typeface="Times New Roman"/>
                <a:sym typeface="Times New Roman"/>
              </a:rPr>
              <a:t>2</a:t>
            </a:r>
            <a:r>
              <a:rPr lang="en-US" sz="3000">
                <a:solidFill>
                  <a:schemeClr val="dk1"/>
                </a:solidFill>
              </a:rPr>
              <a:t>.</a:t>
            </a:r>
            <a:r>
              <a:rPr lang="en-US" sz="3000">
                <a:solidFill>
                  <a:schemeClr val="dk1"/>
                </a:solidFill>
                <a:latin typeface="Times New Roman"/>
                <a:ea typeface="Times New Roman"/>
                <a:cs typeface="Times New Roman"/>
                <a:sym typeface="Times New Roman"/>
              </a:rPr>
              <a:t>Implements </a:t>
            </a:r>
            <a:r>
              <a:rPr lang="en-US" sz="3000" b="1">
                <a:solidFill>
                  <a:schemeClr val="dk1"/>
                </a:solidFill>
                <a:latin typeface="Times New Roman"/>
                <a:ea typeface="Times New Roman"/>
                <a:cs typeface="Times New Roman"/>
                <a:sym typeface="Times New Roman"/>
              </a:rPr>
              <a:t>AWT </a:t>
            </a:r>
            <a:r>
              <a:rPr lang="en-US" sz="3000">
                <a:solidFill>
                  <a:schemeClr val="dk1"/>
                </a:solidFill>
                <a:latin typeface="Times New Roman"/>
                <a:ea typeface="Times New Roman"/>
                <a:cs typeface="Times New Roman"/>
                <a:sym typeface="Times New Roman"/>
              </a:rPr>
              <a:t>to provide graphical user interface with      </a:t>
            </a:r>
            <a:endParaRPr sz="3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          frames,buttons and  panel.</a:t>
            </a:r>
            <a:endParaRPr sz="300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3000">
              <a:solidFill>
                <a:srgbClr val="188038"/>
              </a:solidFill>
              <a:latin typeface="Times New Roman"/>
              <a:ea typeface="Times New Roman"/>
              <a:cs typeface="Times New Roman"/>
              <a:sym typeface="Times New Roman"/>
            </a:endParaRPr>
          </a:p>
          <a:p>
            <a:pPr marL="45720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  3.It uses </a:t>
            </a:r>
            <a:r>
              <a:rPr lang="en-US" sz="3000" b="1">
                <a:solidFill>
                  <a:schemeClr val="dk1"/>
                </a:solidFill>
                <a:latin typeface="Times New Roman"/>
                <a:ea typeface="Times New Roman"/>
                <a:cs typeface="Times New Roman"/>
                <a:sym typeface="Times New Roman"/>
              </a:rPr>
              <a:t>Event Handling</a:t>
            </a:r>
            <a:r>
              <a:rPr lang="en-US" sz="3000">
                <a:solidFill>
                  <a:schemeClr val="dk1"/>
                </a:solidFill>
                <a:latin typeface="Times New Roman"/>
                <a:ea typeface="Times New Roman"/>
                <a:cs typeface="Times New Roman"/>
                <a:sym typeface="Times New Roman"/>
              </a:rPr>
              <a:t> in Lambda expressions and action listeners to              </a:t>
            </a:r>
            <a:endParaRPr sz="300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    handle user input and interact with the backend logic.</a:t>
            </a:r>
            <a:endParaRPr sz="300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300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  4. </a:t>
            </a:r>
            <a:r>
              <a:rPr lang="en-US" sz="3000" b="1">
                <a:solidFill>
                  <a:schemeClr val="dk1"/>
                </a:solidFill>
                <a:latin typeface="Times New Roman"/>
                <a:ea typeface="Times New Roman"/>
                <a:cs typeface="Times New Roman"/>
                <a:sym typeface="Times New Roman"/>
              </a:rPr>
              <a:t>Exception handling</a:t>
            </a:r>
            <a:r>
              <a:rPr lang="en-US" sz="3000">
                <a:solidFill>
                  <a:schemeClr val="dk1"/>
                </a:solidFill>
                <a:latin typeface="Times New Roman"/>
                <a:ea typeface="Times New Roman"/>
                <a:cs typeface="Times New Roman"/>
                <a:sym typeface="Times New Roman"/>
              </a:rPr>
              <a:t> ensures the program to handle errors like invalid     </a:t>
            </a:r>
            <a:endParaRPr sz="3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          inputs by creation Custom exception.</a:t>
            </a:r>
            <a:endParaRPr sz="3000">
              <a:solidFill>
                <a:schemeClr val="dk1"/>
              </a:solidFill>
            </a:endParaRPr>
          </a:p>
        </p:txBody>
      </p:sp>
      <p:pic>
        <p:nvPicPr>
          <p:cNvPr id="196" name="Google Shape;196;p31"/>
          <p:cNvPicPr preferRelativeResize="0"/>
          <p:nvPr/>
        </p:nvPicPr>
        <p:blipFill rotWithShape="1">
          <a:blip r:embed="rId3">
            <a:alphaModFix/>
          </a:blip>
          <a:srcRect/>
          <a:stretch/>
        </p:blipFill>
        <p:spPr>
          <a:xfrm>
            <a:off x="168275" y="57150"/>
            <a:ext cx="1066800" cy="1057275"/>
          </a:xfrm>
          <a:prstGeom prst="rect">
            <a:avLst/>
          </a:prstGeom>
          <a:noFill/>
          <a:ln>
            <a:noFill/>
          </a:ln>
        </p:spPr>
      </p:pic>
      <p:pic>
        <p:nvPicPr>
          <p:cNvPr id="197" name="Google Shape;197;p31"/>
          <p:cNvPicPr preferRelativeResize="0"/>
          <p:nvPr/>
        </p:nvPicPr>
        <p:blipFill rotWithShape="1">
          <a:blip r:embed="rId4">
            <a:alphaModFix/>
          </a:blip>
          <a:srcRect/>
          <a:stretch/>
        </p:blipFill>
        <p:spPr>
          <a:xfrm>
            <a:off x="11033125" y="117475"/>
            <a:ext cx="1154112" cy="11033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1856500" y="206425"/>
            <a:ext cx="8706600" cy="7587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SzPts val="3200"/>
              <a:buNone/>
            </a:pPr>
            <a:r>
              <a:rPr lang="en-US" sz="2900" b="1" i="0" u="none">
                <a:solidFill>
                  <a:srgbClr val="000000"/>
                </a:solidFill>
                <a:latin typeface="Times New Roman"/>
                <a:ea typeface="Times New Roman"/>
                <a:cs typeface="Times New Roman"/>
                <a:sym typeface="Times New Roman"/>
              </a:rPr>
              <a:t>ARCHITECTURE OF THE PROPOSED SYSTEM </a:t>
            </a:r>
            <a:endParaRPr sz="4100" b="1">
              <a:latin typeface="Times New Roman"/>
              <a:ea typeface="Times New Roman"/>
              <a:cs typeface="Times New Roman"/>
              <a:sym typeface="Times New Roman"/>
            </a:endParaRPr>
          </a:p>
        </p:txBody>
      </p:sp>
      <p:sp>
        <p:nvSpPr>
          <p:cNvPr id="204" name="Google Shape;204;p32"/>
          <p:cNvSpPr txBox="1"/>
          <p:nvPr/>
        </p:nvSpPr>
        <p:spPr>
          <a:xfrm>
            <a:off x="0" y="1220787"/>
            <a:ext cx="12187237" cy="5637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205" name="Google Shape;205;p32"/>
          <p:cNvPicPr preferRelativeResize="0"/>
          <p:nvPr/>
        </p:nvPicPr>
        <p:blipFill rotWithShape="1">
          <a:blip r:embed="rId3">
            <a:alphaModFix/>
          </a:blip>
          <a:srcRect/>
          <a:stretch/>
        </p:blipFill>
        <p:spPr>
          <a:xfrm>
            <a:off x="168275" y="57150"/>
            <a:ext cx="1066800" cy="1057275"/>
          </a:xfrm>
          <a:prstGeom prst="rect">
            <a:avLst/>
          </a:prstGeom>
          <a:noFill/>
          <a:ln>
            <a:noFill/>
          </a:ln>
        </p:spPr>
      </p:pic>
      <p:pic>
        <p:nvPicPr>
          <p:cNvPr id="206" name="Google Shape;206;p32"/>
          <p:cNvPicPr preferRelativeResize="0"/>
          <p:nvPr/>
        </p:nvPicPr>
        <p:blipFill rotWithShape="1">
          <a:blip r:embed="rId4">
            <a:alphaModFix/>
          </a:blip>
          <a:srcRect/>
          <a:stretch/>
        </p:blipFill>
        <p:spPr>
          <a:xfrm>
            <a:off x="11033125" y="117475"/>
            <a:ext cx="1154112" cy="1103312"/>
          </a:xfrm>
          <a:prstGeom prst="rect">
            <a:avLst/>
          </a:prstGeom>
          <a:noFill/>
          <a:ln>
            <a:noFill/>
          </a:ln>
        </p:spPr>
      </p:pic>
      <p:pic>
        <p:nvPicPr>
          <p:cNvPr id="207" name="Google Shape;207;p32"/>
          <p:cNvPicPr preferRelativeResize="0"/>
          <p:nvPr/>
        </p:nvPicPr>
        <p:blipFill rotWithShape="1">
          <a:blip r:embed="rId5">
            <a:alphaModFix/>
          </a:blip>
          <a:srcRect/>
          <a:stretch/>
        </p:blipFill>
        <p:spPr>
          <a:xfrm>
            <a:off x="1235075" y="1407225"/>
            <a:ext cx="9798051" cy="4827325"/>
          </a:xfrm>
          <a:prstGeom prst="rect">
            <a:avLst/>
          </a:prstGeom>
          <a:noFill/>
          <a:ln>
            <a:noFill/>
          </a:ln>
          <a:effectLst>
            <a:outerShdw blurRad="57150" dist="19050" dir="5400000" algn="bl" rotWithShape="0">
              <a:srgbClr val="000000">
                <a:alpha val="498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1981200" y="190500"/>
            <a:ext cx="8229600" cy="758825"/>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SzPts val="3200"/>
              <a:buNone/>
            </a:pPr>
            <a:endParaRPr sz="3200" b="1">
              <a:latin typeface="Times New Roman"/>
              <a:ea typeface="Times New Roman"/>
              <a:cs typeface="Times New Roman"/>
              <a:sym typeface="Times New Roman"/>
            </a:endParaRPr>
          </a:p>
          <a:p>
            <a:pPr marL="0" lvl="0" indent="0" algn="ctr" rtl="0">
              <a:lnSpc>
                <a:spcPct val="150000"/>
              </a:lnSpc>
              <a:spcBef>
                <a:spcPts val="0"/>
              </a:spcBef>
              <a:spcAft>
                <a:spcPts val="0"/>
              </a:spcAft>
              <a:buSzPts val="3200"/>
              <a:buNone/>
            </a:pPr>
            <a:r>
              <a:rPr lang="en-US" sz="3200" b="1" i="0" u="none">
                <a:solidFill>
                  <a:srgbClr val="000000"/>
                </a:solidFill>
                <a:latin typeface="Times New Roman"/>
                <a:ea typeface="Times New Roman"/>
                <a:cs typeface="Times New Roman"/>
                <a:sym typeface="Times New Roman"/>
              </a:rPr>
              <a:t>LIST OF MODULES</a:t>
            </a:r>
            <a:endParaRPr sz="3200" b="1" i="0" u="none">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3000"/>
              <a:buFont typeface="Arial"/>
              <a:buNone/>
            </a:pPr>
            <a:r>
              <a:rPr lang="en-US" sz="3000" b="1">
                <a:solidFill>
                  <a:schemeClr val="dk1"/>
                </a:solidFill>
                <a:latin typeface="Arial"/>
                <a:ea typeface="Arial"/>
                <a:cs typeface="Arial"/>
                <a:sym typeface="Arial"/>
              </a:rPr>
              <a:t>                 </a:t>
            </a:r>
            <a:r>
              <a:rPr lang="en-US" sz="3000" b="1">
                <a:solidFill>
                  <a:schemeClr val="dk1"/>
                </a:solidFill>
                <a:latin typeface="Times New Roman"/>
                <a:ea typeface="Times New Roman"/>
                <a:cs typeface="Times New Roman"/>
                <a:sym typeface="Times New Roman"/>
              </a:rPr>
              <a:t>MODULE DESCRIPTION</a:t>
            </a:r>
            <a:endParaRPr sz="3200" b="1">
              <a:latin typeface="Times New Roman"/>
              <a:ea typeface="Times New Roman"/>
              <a:cs typeface="Times New Roman"/>
              <a:sym typeface="Times New Roman"/>
            </a:endParaRPr>
          </a:p>
        </p:txBody>
      </p:sp>
      <p:sp>
        <p:nvSpPr>
          <p:cNvPr id="214" name="Google Shape;214;p33"/>
          <p:cNvSpPr txBox="1"/>
          <p:nvPr/>
        </p:nvSpPr>
        <p:spPr>
          <a:xfrm>
            <a:off x="552200" y="2048500"/>
            <a:ext cx="11346900" cy="525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3000" b="1">
                <a:solidFill>
                  <a:schemeClr val="dk1"/>
                </a:solidFill>
                <a:latin typeface="Times New Roman"/>
                <a:ea typeface="Times New Roman"/>
                <a:cs typeface="Times New Roman"/>
                <a:sym typeface="Times New Roman"/>
              </a:rPr>
              <a:t>Alumni Management Module</a:t>
            </a:r>
            <a:r>
              <a:rPr lang="en-US" sz="3000">
                <a:solidFill>
                  <a:schemeClr val="dk1"/>
                </a:solidFill>
                <a:latin typeface="Times New Roman"/>
                <a:ea typeface="Times New Roman"/>
                <a:cs typeface="Times New Roman"/>
                <a:sym typeface="Times New Roman"/>
              </a:rPr>
              <a:t>:</a:t>
            </a:r>
            <a:endParaRPr sz="3000">
              <a:solidFill>
                <a:schemeClr val="dk1"/>
              </a:solidFill>
              <a:latin typeface="Times New Roman"/>
              <a:ea typeface="Times New Roman"/>
              <a:cs typeface="Times New Roman"/>
              <a:sym typeface="Times New Roman"/>
            </a:endParaRPr>
          </a:p>
          <a:p>
            <a:pPr marL="457200" lvl="0" indent="-419100" algn="l" rtl="0">
              <a:lnSpc>
                <a:spcPct val="115000"/>
              </a:lnSpc>
              <a:spcBef>
                <a:spcPts val="1200"/>
              </a:spcBef>
              <a:spcAft>
                <a:spcPts val="0"/>
              </a:spcAft>
              <a:buClr>
                <a:schemeClr val="dk1"/>
              </a:buClr>
              <a:buSzPts val="3000"/>
              <a:buFont typeface="Arial"/>
              <a:buChar char="●"/>
            </a:pPr>
            <a:r>
              <a:rPr lang="en-US" sz="3000" b="1">
                <a:solidFill>
                  <a:schemeClr val="dk1"/>
                </a:solidFill>
                <a:latin typeface="Times New Roman"/>
                <a:ea typeface="Times New Roman"/>
                <a:cs typeface="Times New Roman"/>
                <a:sym typeface="Times New Roman"/>
              </a:rPr>
              <a:t>Functions</a:t>
            </a:r>
            <a:r>
              <a:rPr lang="en-US" sz="3000">
                <a:solidFill>
                  <a:schemeClr val="dk1"/>
                </a:solidFill>
                <a:latin typeface="Times New Roman"/>
                <a:ea typeface="Times New Roman"/>
                <a:cs typeface="Times New Roman"/>
                <a:sym typeface="Times New Roman"/>
              </a:rPr>
              <a:t>: Adds, displays, updates, and searches alumni information.</a:t>
            </a:r>
            <a:endParaRPr sz="3000">
              <a:solidFill>
                <a:schemeClr val="dk1"/>
              </a:solidFill>
              <a:latin typeface="Times New Roman"/>
              <a:ea typeface="Times New Roman"/>
              <a:cs typeface="Times New Roman"/>
              <a:sym typeface="Times New Roman"/>
            </a:endParaRPr>
          </a:p>
          <a:p>
            <a:pPr marL="457200" lvl="0" indent="-419100" algn="l" rtl="0">
              <a:lnSpc>
                <a:spcPct val="115000"/>
              </a:lnSpc>
              <a:spcBef>
                <a:spcPts val="0"/>
              </a:spcBef>
              <a:spcAft>
                <a:spcPts val="0"/>
              </a:spcAft>
              <a:buClr>
                <a:schemeClr val="dk1"/>
              </a:buClr>
              <a:buSzPts val="3000"/>
              <a:buFont typeface="Arial"/>
              <a:buChar char="●"/>
            </a:pPr>
            <a:r>
              <a:rPr lang="en-US" sz="3000" b="1">
                <a:solidFill>
                  <a:schemeClr val="dk1"/>
                </a:solidFill>
                <a:latin typeface="Times New Roman"/>
                <a:ea typeface="Times New Roman"/>
                <a:cs typeface="Times New Roman"/>
                <a:sym typeface="Times New Roman"/>
              </a:rPr>
              <a:t>Features</a:t>
            </a:r>
            <a:r>
              <a:rPr lang="en-US" sz="3000">
                <a:solidFill>
                  <a:schemeClr val="dk1"/>
                </a:solidFill>
                <a:latin typeface="Times New Roman"/>
                <a:ea typeface="Times New Roman"/>
                <a:cs typeface="Times New Roman"/>
                <a:sym typeface="Times New Roman"/>
              </a:rPr>
              <a:t>: Manages alumni personal details such as name, graduation year, contact, and profession.</a:t>
            </a:r>
            <a:endParaRPr sz="30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3000" b="1">
                <a:solidFill>
                  <a:schemeClr val="dk1"/>
                </a:solidFill>
                <a:latin typeface="Times New Roman"/>
                <a:ea typeface="Times New Roman"/>
                <a:cs typeface="Times New Roman"/>
                <a:sym typeface="Times New Roman"/>
              </a:rPr>
              <a:t>Event Management Module</a:t>
            </a:r>
            <a:r>
              <a:rPr lang="en-US" sz="3000">
                <a:solidFill>
                  <a:schemeClr val="dk1"/>
                </a:solidFill>
                <a:latin typeface="Times New Roman"/>
                <a:ea typeface="Times New Roman"/>
                <a:cs typeface="Times New Roman"/>
                <a:sym typeface="Times New Roman"/>
              </a:rPr>
              <a:t>:</a:t>
            </a:r>
            <a:endParaRPr sz="3000">
              <a:solidFill>
                <a:schemeClr val="dk1"/>
              </a:solidFill>
              <a:latin typeface="Times New Roman"/>
              <a:ea typeface="Times New Roman"/>
              <a:cs typeface="Times New Roman"/>
              <a:sym typeface="Times New Roman"/>
            </a:endParaRPr>
          </a:p>
          <a:p>
            <a:pPr marL="457200" lvl="0" indent="-419100" algn="l" rtl="0">
              <a:lnSpc>
                <a:spcPct val="115000"/>
              </a:lnSpc>
              <a:spcBef>
                <a:spcPts val="1200"/>
              </a:spcBef>
              <a:spcAft>
                <a:spcPts val="0"/>
              </a:spcAft>
              <a:buClr>
                <a:schemeClr val="dk1"/>
              </a:buClr>
              <a:buSzPts val="3000"/>
              <a:buFont typeface="Arial"/>
              <a:buChar char="●"/>
            </a:pPr>
            <a:r>
              <a:rPr lang="en-US" sz="3000" b="1">
                <a:solidFill>
                  <a:schemeClr val="dk1"/>
                </a:solidFill>
                <a:latin typeface="Times New Roman"/>
                <a:ea typeface="Times New Roman"/>
                <a:cs typeface="Times New Roman"/>
                <a:sym typeface="Times New Roman"/>
              </a:rPr>
              <a:t>Functions</a:t>
            </a:r>
            <a:r>
              <a:rPr lang="en-US" sz="3000">
                <a:solidFill>
                  <a:schemeClr val="dk1"/>
                </a:solidFill>
                <a:latin typeface="Times New Roman"/>
                <a:ea typeface="Times New Roman"/>
                <a:cs typeface="Times New Roman"/>
                <a:sym typeface="Times New Roman"/>
              </a:rPr>
              <a:t>: Adds and displays events organized by the institution.</a:t>
            </a:r>
            <a:endParaRPr sz="3000">
              <a:solidFill>
                <a:schemeClr val="dk1"/>
              </a:solidFill>
              <a:latin typeface="Times New Roman"/>
              <a:ea typeface="Times New Roman"/>
              <a:cs typeface="Times New Roman"/>
              <a:sym typeface="Times New Roman"/>
            </a:endParaRPr>
          </a:p>
          <a:p>
            <a:pPr marL="457200" lvl="0" indent="-419100" algn="l" rtl="0">
              <a:lnSpc>
                <a:spcPct val="115000"/>
              </a:lnSpc>
              <a:spcBef>
                <a:spcPts val="0"/>
              </a:spcBef>
              <a:spcAft>
                <a:spcPts val="0"/>
              </a:spcAft>
              <a:buClr>
                <a:schemeClr val="dk1"/>
              </a:buClr>
              <a:buSzPts val="3000"/>
              <a:buFont typeface="Arial"/>
              <a:buChar char="●"/>
            </a:pPr>
            <a:r>
              <a:rPr lang="en-US" sz="3000" b="1">
                <a:solidFill>
                  <a:schemeClr val="dk1"/>
                </a:solidFill>
                <a:latin typeface="Times New Roman"/>
                <a:ea typeface="Times New Roman"/>
                <a:cs typeface="Times New Roman"/>
                <a:sym typeface="Times New Roman"/>
              </a:rPr>
              <a:t>Features</a:t>
            </a:r>
            <a:r>
              <a:rPr lang="en-US" sz="3000">
                <a:solidFill>
                  <a:schemeClr val="dk1"/>
                </a:solidFill>
                <a:latin typeface="Times New Roman"/>
                <a:ea typeface="Times New Roman"/>
                <a:cs typeface="Times New Roman"/>
                <a:sym typeface="Times New Roman"/>
              </a:rPr>
              <a:t>: Handles event details like name, date, and description.</a:t>
            </a:r>
            <a:endParaRPr sz="3000">
              <a:solidFill>
                <a:schemeClr val="dk1"/>
              </a:solidFill>
              <a:latin typeface="Times New Roman"/>
              <a:ea typeface="Times New Roman"/>
              <a:cs typeface="Times New Roman"/>
              <a:sym typeface="Times New Roman"/>
            </a:endParaRPr>
          </a:p>
          <a:p>
            <a:pPr marL="274320" lvl="0" indent="-148844" algn="l" rtl="0">
              <a:spcBef>
                <a:spcPts val="1200"/>
              </a:spcBef>
              <a:spcAft>
                <a:spcPts val="0"/>
              </a:spcAft>
              <a:buClr>
                <a:schemeClr val="dk1"/>
              </a:buClr>
              <a:buSzPts val="1976"/>
              <a:buFont typeface="Arial"/>
              <a:buNone/>
            </a:pPr>
            <a:endParaRPr sz="300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3000"/>
              <a:buFont typeface="Arial"/>
              <a:buNone/>
            </a:pPr>
            <a:endParaRPr sz="3000" b="1"/>
          </a:p>
        </p:txBody>
      </p:sp>
      <p:pic>
        <p:nvPicPr>
          <p:cNvPr id="215" name="Google Shape;215;p33"/>
          <p:cNvPicPr preferRelativeResize="0"/>
          <p:nvPr/>
        </p:nvPicPr>
        <p:blipFill rotWithShape="1">
          <a:blip r:embed="rId3">
            <a:alphaModFix/>
          </a:blip>
          <a:srcRect/>
          <a:stretch/>
        </p:blipFill>
        <p:spPr>
          <a:xfrm>
            <a:off x="168275" y="57150"/>
            <a:ext cx="1066800" cy="1057275"/>
          </a:xfrm>
          <a:prstGeom prst="rect">
            <a:avLst/>
          </a:prstGeom>
          <a:noFill/>
          <a:ln>
            <a:noFill/>
          </a:ln>
        </p:spPr>
      </p:pic>
      <p:pic>
        <p:nvPicPr>
          <p:cNvPr id="216" name="Google Shape;216;p33"/>
          <p:cNvPicPr preferRelativeResize="0"/>
          <p:nvPr/>
        </p:nvPicPr>
        <p:blipFill rotWithShape="1">
          <a:blip r:embed="rId4">
            <a:alphaModFix/>
          </a:blip>
          <a:srcRect/>
          <a:stretch/>
        </p:blipFill>
        <p:spPr>
          <a:xfrm>
            <a:off x="11033125" y="117475"/>
            <a:ext cx="1154112" cy="11033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34"/>
          <p:cNvPicPr preferRelativeResize="0"/>
          <p:nvPr/>
        </p:nvPicPr>
        <p:blipFill rotWithShape="1">
          <a:blip r:embed="rId3">
            <a:alphaModFix/>
          </a:blip>
          <a:srcRect/>
          <a:stretch/>
        </p:blipFill>
        <p:spPr>
          <a:xfrm>
            <a:off x="168275" y="57150"/>
            <a:ext cx="1066800" cy="1057275"/>
          </a:xfrm>
          <a:prstGeom prst="rect">
            <a:avLst/>
          </a:prstGeom>
          <a:noFill/>
          <a:ln>
            <a:noFill/>
          </a:ln>
        </p:spPr>
      </p:pic>
      <p:pic>
        <p:nvPicPr>
          <p:cNvPr id="223" name="Google Shape;223;p34"/>
          <p:cNvPicPr preferRelativeResize="0"/>
          <p:nvPr/>
        </p:nvPicPr>
        <p:blipFill rotWithShape="1">
          <a:blip r:embed="rId4">
            <a:alphaModFix/>
          </a:blip>
          <a:srcRect/>
          <a:stretch/>
        </p:blipFill>
        <p:spPr>
          <a:xfrm>
            <a:off x="11033125" y="117475"/>
            <a:ext cx="1154112" cy="1103312"/>
          </a:xfrm>
          <a:prstGeom prst="rect">
            <a:avLst/>
          </a:prstGeom>
          <a:noFill/>
          <a:ln>
            <a:noFill/>
          </a:ln>
        </p:spPr>
      </p:pic>
      <p:sp>
        <p:nvSpPr>
          <p:cNvPr id="224" name="Google Shape;224;p34"/>
          <p:cNvSpPr txBox="1"/>
          <p:nvPr/>
        </p:nvSpPr>
        <p:spPr>
          <a:xfrm>
            <a:off x="470100" y="587825"/>
            <a:ext cx="11251800" cy="6726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endParaRPr sz="30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3000" b="1">
                <a:solidFill>
                  <a:schemeClr val="dk1"/>
                </a:solidFill>
                <a:latin typeface="Times New Roman"/>
                <a:ea typeface="Times New Roman"/>
                <a:cs typeface="Times New Roman"/>
                <a:sym typeface="Times New Roman"/>
              </a:rPr>
              <a:t>Job Opportunity Module</a:t>
            </a:r>
            <a:r>
              <a:rPr lang="en-US" sz="3000">
                <a:solidFill>
                  <a:schemeClr val="dk1"/>
                </a:solidFill>
                <a:latin typeface="Times New Roman"/>
                <a:ea typeface="Times New Roman"/>
                <a:cs typeface="Times New Roman"/>
                <a:sym typeface="Times New Roman"/>
              </a:rPr>
              <a:t>:</a:t>
            </a:r>
            <a:endParaRPr sz="3000">
              <a:solidFill>
                <a:schemeClr val="dk1"/>
              </a:solidFill>
              <a:latin typeface="Times New Roman"/>
              <a:ea typeface="Times New Roman"/>
              <a:cs typeface="Times New Roman"/>
              <a:sym typeface="Times New Roman"/>
            </a:endParaRPr>
          </a:p>
          <a:p>
            <a:pPr marL="457200" lvl="0" indent="-419100" algn="just" rtl="0">
              <a:lnSpc>
                <a:spcPct val="115000"/>
              </a:lnSpc>
              <a:spcBef>
                <a:spcPts val="1200"/>
              </a:spcBef>
              <a:spcAft>
                <a:spcPts val="0"/>
              </a:spcAft>
              <a:buClr>
                <a:schemeClr val="dk1"/>
              </a:buClr>
              <a:buSzPts val="3000"/>
              <a:buFont typeface="Arial"/>
              <a:buChar char="●"/>
            </a:pPr>
            <a:r>
              <a:rPr lang="en-US" sz="3000" b="1">
                <a:solidFill>
                  <a:schemeClr val="dk1"/>
                </a:solidFill>
                <a:latin typeface="Times New Roman"/>
                <a:ea typeface="Times New Roman"/>
                <a:cs typeface="Times New Roman"/>
                <a:sym typeface="Times New Roman"/>
              </a:rPr>
              <a:t>Functions</a:t>
            </a:r>
            <a:r>
              <a:rPr lang="en-US" sz="3000">
                <a:solidFill>
                  <a:schemeClr val="dk1"/>
                </a:solidFill>
                <a:latin typeface="Times New Roman"/>
                <a:ea typeface="Times New Roman"/>
                <a:cs typeface="Times New Roman"/>
                <a:sym typeface="Times New Roman"/>
              </a:rPr>
              <a:t>: Adds and displays available job opportunities.</a:t>
            </a:r>
            <a:endParaRPr sz="3000">
              <a:solidFill>
                <a:schemeClr val="dk1"/>
              </a:solidFill>
              <a:latin typeface="Times New Roman"/>
              <a:ea typeface="Times New Roman"/>
              <a:cs typeface="Times New Roman"/>
              <a:sym typeface="Times New Roman"/>
            </a:endParaRPr>
          </a:p>
          <a:p>
            <a:pPr marL="457200" lvl="0" indent="-419100" algn="just" rtl="0">
              <a:lnSpc>
                <a:spcPct val="115000"/>
              </a:lnSpc>
              <a:spcBef>
                <a:spcPts val="0"/>
              </a:spcBef>
              <a:spcAft>
                <a:spcPts val="0"/>
              </a:spcAft>
              <a:buClr>
                <a:schemeClr val="dk1"/>
              </a:buClr>
              <a:buSzPts val="3000"/>
              <a:buFont typeface="Arial"/>
              <a:buChar char="●"/>
            </a:pPr>
            <a:r>
              <a:rPr lang="en-US" sz="3000" b="1">
                <a:solidFill>
                  <a:schemeClr val="dk1"/>
                </a:solidFill>
                <a:latin typeface="Times New Roman"/>
                <a:ea typeface="Times New Roman"/>
                <a:cs typeface="Times New Roman"/>
                <a:sym typeface="Times New Roman"/>
              </a:rPr>
              <a:t>Features</a:t>
            </a:r>
            <a:r>
              <a:rPr lang="en-US" sz="3000">
                <a:solidFill>
                  <a:schemeClr val="dk1"/>
                </a:solidFill>
                <a:latin typeface="Times New Roman"/>
                <a:ea typeface="Times New Roman"/>
                <a:cs typeface="Times New Roman"/>
                <a:sym typeface="Times New Roman"/>
              </a:rPr>
              <a:t>: Manages job listings with job title, company name, location, and description.</a:t>
            </a:r>
            <a:endParaRPr sz="30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3000" b="1">
                <a:solidFill>
                  <a:schemeClr val="dk1"/>
                </a:solidFill>
                <a:latin typeface="Times New Roman"/>
                <a:ea typeface="Times New Roman"/>
                <a:cs typeface="Times New Roman"/>
                <a:sym typeface="Times New Roman"/>
              </a:rPr>
              <a:t>User Interface &amp; Input Validation Module</a:t>
            </a:r>
            <a:r>
              <a:rPr lang="en-US" sz="3000">
                <a:solidFill>
                  <a:schemeClr val="dk1"/>
                </a:solidFill>
                <a:latin typeface="Times New Roman"/>
                <a:ea typeface="Times New Roman"/>
                <a:cs typeface="Times New Roman"/>
                <a:sym typeface="Times New Roman"/>
              </a:rPr>
              <a:t>:</a:t>
            </a:r>
            <a:endParaRPr sz="3000">
              <a:solidFill>
                <a:schemeClr val="dk1"/>
              </a:solidFill>
              <a:latin typeface="Times New Roman"/>
              <a:ea typeface="Times New Roman"/>
              <a:cs typeface="Times New Roman"/>
              <a:sym typeface="Times New Roman"/>
            </a:endParaRPr>
          </a:p>
          <a:p>
            <a:pPr marL="457200" lvl="0" indent="-419100" algn="just" rtl="0">
              <a:lnSpc>
                <a:spcPct val="115000"/>
              </a:lnSpc>
              <a:spcBef>
                <a:spcPts val="1200"/>
              </a:spcBef>
              <a:spcAft>
                <a:spcPts val="0"/>
              </a:spcAft>
              <a:buClr>
                <a:schemeClr val="dk1"/>
              </a:buClr>
              <a:buSzPts val="3000"/>
              <a:buFont typeface="Arial"/>
              <a:buChar char="●"/>
            </a:pPr>
            <a:r>
              <a:rPr lang="en-US" sz="3000" b="1">
                <a:solidFill>
                  <a:schemeClr val="dk1"/>
                </a:solidFill>
                <a:latin typeface="Times New Roman"/>
                <a:ea typeface="Times New Roman"/>
                <a:cs typeface="Times New Roman"/>
                <a:sym typeface="Times New Roman"/>
              </a:rPr>
              <a:t>Functions</a:t>
            </a:r>
            <a:r>
              <a:rPr lang="en-US" sz="3000">
                <a:solidFill>
                  <a:schemeClr val="dk1"/>
                </a:solidFill>
                <a:latin typeface="Times New Roman"/>
                <a:ea typeface="Times New Roman"/>
                <a:cs typeface="Times New Roman"/>
                <a:sym typeface="Times New Roman"/>
              </a:rPr>
              <a:t>: Provides the user interface for interactions, and validates user inputs.</a:t>
            </a:r>
            <a:endParaRPr sz="3000">
              <a:solidFill>
                <a:schemeClr val="dk1"/>
              </a:solidFill>
              <a:latin typeface="Times New Roman"/>
              <a:ea typeface="Times New Roman"/>
              <a:cs typeface="Times New Roman"/>
              <a:sym typeface="Times New Roman"/>
            </a:endParaRPr>
          </a:p>
          <a:p>
            <a:pPr marL="457200" lvl="0" indent="-419100" algn="just" rtl="0">
              <a:lnSpc>
                <a:spcPct val="115000"/>
              </a:lnSpc>
              <a:spcBef>
                <a:spcPts val="0"/>
              </a:spcBef>
              <a:spcAft>
                <a:spcPts val="0"/>
              </a:spcAft>
              <a:buClr>
                <a:schemeClr val="dk1"/>
              </a:buClr>
              <a:buSzPts val="3000"/>
              <a:buFont typeface="Arial"/>
              <a:buChar char="●"/>
            </a:pPr>
            <a:r>
              <a:rPr lang="en-US" sz="3000" b="1">
                <a:solidFill>
                  <a:schemeClr val="dk1"/>
                </a:solidFill>
                <a:latin typeface="Times New Roman"/>
                <a:ea typeface="Times New Roman"/>
                <a:cs typeface="Times New Roman"/>
                <a:sym typeface="Times New Roman"/>
              </a:rPr>
              <a:t>Features</a:t>
            </a:r>
            <a:r>
              <a:rPr lang="en-US" sz="3000">
                <a:solidFill>
                  <a:schemeClr val="dk1"/>
                </a:solidFill>
                <a:latin typeface="Times New Roman"/>
                <a:ea typeface="Times New Roman"/>
                <a:cs typeface="Times New Roman"/>
                <a:sym typeface="Times New Roman"/>
              </a:rPr>
              <a:t>: Handles user choices, prompts for data input, and manages exception handling for invalid inputs.</a:t>
            </a:r>
            <a:endParaRPr sz="30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endParaRPr sz="3000" b="1">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1_Office Theme</vt:lpstr>
      <vt:lpstr>PowerPoint Presentation</vt:lpstr>
      <vt:lpstr>PRESENTATION OVERVIEW</vt:lpstr>
      <vt:lpstr>OBJECTIVE</vt:lpstr>
      <vt:lpstr>PROJECT INTRODUCTION</vt:lpstr>
      <vt:lpstr>PROBLEM STATEMENT</vt:lpstr>
      <vt:lpstr>METHODOLOGIES</vt:lpstr>
      <vt:lpstr>ARCHITECTURE OF THE PROPOSED SYSTEM </vt:lpstr>
      <vt:lpstr> LIST OF MODULES                  MODULE DESCRIPTION</vt:lpstr>
      <vt:lpstr>PowerPoint Presentation</vt:lpstr>
      <vt:lpstr>MERITS</vt:lpstr>
      <vt:lpstr>RESULTS AND DISCUSSION</vt:lpstr>
      <vt:lpstr>QUERIES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subickshan 100</cp:lastModifiedBy>
  <cp:revision>1</cp:revision>
  <dcterms:modified xsi:type="dcterms:W3CDTF">2024-12-05T16:11:03Z</dcterms:modified>
</cp:coreProperties>
</file>