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3479" y="123620"/>
            <a:ext cx="8901040" cy="1016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7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7015" y="4973179"/>
            <a:ext cx="8757789" cy="31715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1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7" cy="10286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53680" y="3244881"/>
            <a:ext cx="4371975" cy="6014085"/>
          </a:xfrm>
          <a:custGeom>
            <a:avLst/>
            <a:gdLst/>
            <a:ahLst/>
            <a:cxnLst/>
            <a:rect l="l" t="t" r="r" b="b"/>
            <a:pathLst>
              <a:path w="4371975" h="6014084">
                <a:moveTo>
                  <a:pt x="1739094" y="569706"/>
                </a:moveTo>
                <a:lnTo>
                  <a:pt x="1409336" y="569706"/>
                </a:lnTo>
                <a:lnTo>
                  <a:pt x="1409336" y="325111"/>
                </a:lnTo>
                <a:lnTo>
                  <a:pt x="1447708" y="264182"/>
                </a:lnTo>
                <a:lnTo>
                  <a:pt x="1463505" y="189631"/>
                </a:lnTo>
                <a:lnTo>
                  <a:pt x="1515504" y="142257"/>
                </a:lnTo>
                <a:lnTo>
                  <a:pt x="1671298" y="142257"/>
                </a:lnTo>
                <a:lnTo>
                  <a:pt x="2082344" y="0"/>
                </a:lnTo>
                <a:lnTo>
                  <a:pt x="2068072" y="62873"/>
                </a:lnTo>
                <a:lnTo>
                  <a:pt x="2041429" y="103880"/>
                </a:lnTo>
                <a:lnTo>
                  <a:pt x="2025870" y="110674"/>
                </a:lnTo>
                <a:lnTo>
                  <a:pt x="2023052" y="128933"/>
                </a:lnTo>
                <a:lnTo>
                  <a:pt x="2016853" y="138309"/>
                </a:lnTo>
                <a:lnTo>
                  <a:pt x="2010654" y="141763"/>
                </a:lnTo>
                <a:lnTo>
                  <a:pt x="2007836" y="142257"/>
                </a:lnTo>
                <a:lnTo>
                  <a:pt x="1988397" y="146133"/>
                </a:lnTo>
                <a:lnTo>
                  <a:pt x="1974252" y="154659"/>
                </a:lnTo>
                <a:lnTo>
                  <a:pt x="1965611" y="163186"/>
                </a:lnTo>
                <a:lnTo>
                  <a:pt x="1962684" y="167062"/>
                </a:lnTo>
                <a:lnTo>
                  <a:pt x="1872004" y="174153"/>
                </a:lnTo>
                <a:lnTo>
                  <a:pt x="1801339" y="221603"/>
                </a:lnTo>
                <a:lnTo>
                  <a:pt x="1755449" y="275178"/>
                </a:lnTo>
                <a:lnTo>
                  <a:pt x="1739094" y="300644"/>
                </a:lnTo>
                <a:lnTo>
                  <a:pt x="1739094" y="569706"/>
                </a:lnTo>
                <a:close/>
              </a:path>
              <a:path w="4371975" h="6014084">
                <a:moveTo>
                  <a:pt x="155861" y="372552"/>
                </a:moveTo>
                <a:lnTo>
                  <a:pt x="155861" y="325111"/>
                </a:lnTo>
                <a:lnTo>
                  <a:pt x="189691" y="261878"/>
                </a:lnTo>
                <a:lnTo>
                  <a:pt x="200188" y="244158"/>
                </a:lnTo>
                <a:lnTo>
                  <a:pt x="199022" y="224932"/>
                </a:lnTo>
                <a:lnTo>
                  <a:pt x="193190" y="209506"/>
                </a:lnTo>
                <a:lnTo>
                  <a:pt x="189691" y="203185"/>
                </a:lnTo>
                <a:lnTo>
                  <a:pt x="573686" y="176076"/>
                </a:lnTo>
                <a:lnTo>
                  <a:pt x="752124" y="33886"/>
                </a:lnTo>
                <a:lnTo>
                  <a:pt x="754977" y="39706"/>
                </a:lnTo>
                <a:lnTo>
                  <a:pt x="761421" y="58437"/>
                </a:lnTo>
                <a:lnTo>
                  <a:pt x="768284" y="91986"/>
                </a:lnTo>
                <a:lnTo>
                  <a:pt x="772395" y="142257"/>
                </a:lnTo>
                <a:lnTo>
                  <a:pt x="768082" y="186524"/>
                </a:lnTo>
                <a:lnTo>
                  <a:pt x="756345" y="206862"/>
                </a:lnTo>
                <a:lnTo>
                  <a:pt x="744582" y="212199"/>
                </a:lnTo>
                <a:lnTo>
                  <a:pt x="738565" y="212199"/>
                </a:lnTo>
                <a:lnTo>
                  <a:pt x="683883" y="230856"/>
                </a:lnTo>
                <a:lnTo>
                  <a:pt x="645084" y="263047"/>
                </a:lnTo>
                <a:lnTo>
                  <a:pt x="621958" y="293534"/>
                </a:lnTo>
                <a:lnTo>
                  <a:pt x="614296" y="307083"/>
                </a:lnTo>
                <a:lnTo>
                  <a:pt x="614296" y="343206"/>
                </a:lnTo>
                <a:lnTo>
                  <a:pt x="248470" y="343206"/>
                </a:lnTo>
                <a:lnTo>
                  <a:pt x="155861" y="372552"/>
                </a:lnTo>
                <a:close/>
              </a:path>
              <a:path w="4371975" h="6014084">
                <a:moveTo>
                  <a:pt x="2897722" y="569706"/>
                </a:moveTo>
                <a:lnTo>
                  <a:pt x="2536304" y="569706"/>
                </a:lnTo>
                <a:lnTo>
                  <a:pt x="2536304" y="313860"/>
                </a:lnTo>
                <a:lnTo>
                  <a:pt x="2631218" y="142257"/>
                </a:lnTo>
                <a:lnTo>
                  <a:pt x="2877384" y="142257"/>
                </a:lnTo>
                <a:lnTo>
                  <a:pt x="3146126" y="97119"/>
                </a:lnTo>
                <a:lnTo>
                  <a:pt x="3080635" y="187394"/>
                </a:lnTo>
                <a:lnTo>
                  <a:pt x="3035483" y="221281"/>
                </a:lnTo>
                <a:lnTo>
                  <a:pt x="3042263" y="259641"/>
                </a:lnTo>
                <a:lnTo>
                  <a:pt x="2897722" y="311556"/>
                </a:lnTo>
                <a:lnTo>
                  <a:pt x="2897722" y="569706"/>
                </a:lnTo>
                <a:close/>
              </a:path>
              <a:path w="4371975" h="6014084">
                <a:moveTo>
                  <a:pt x="1163170" y="569706"/>
                </a:moveTo>
                <a:lnTo>
                  <a:pt x="808530" y="569706"/>
                </a:lnTo>
                <a:lnTo>
                  <a:pt x="808530" y="356761"/>
                </a:lnTo>
                <a:lnTo>
                  <a:pt x="862767" y="142257"/>
                </a:lnTo>
                <a:lnTo>
                  <a:pt x="1357404" y="142257"/>
                </a:lnTo>
                <a:lnTo>
                  <a:pt x="1353909" y="150512"/>
                </a:lnTo>
                <a:lnTo>
                  <a:pt x="1344693" y="171044"/>
                </a:lnTo>
                <a:lnTo>
                  <a:pt x="1331663" y="197497"/>
                </a:lnTo>
                <a:lnTo>
                  <a:pt x="1316727" y="223518"/>
                </a:lnTo>
                <a:lnTo>
                  <a:pt x="1312024" y="243894"/>
                </a:lnTo>
                <a:lnTo>
                  <a:pt x="1321507" y="257930"/>
                </a:lnTo>
                <a:lnTo>
                  <a:pt x="1334803" y="266044"/>
                </a:lnTo>
                <a:lnTo>
                  <a:pt x="1341540" y="268655"/>
                </a:lnTo>
                <a:lnTo>
                  <a:pt x="1316727" y="300305"/>
                </a:lnTo>
                <a:lnTo>
                  <a:pt x="1163170" y="300305"/>
                </a:lnTo>
                <a:lnTo>
                  <a:pt x="1163170" y="569706"/>
                </a:lnTo>
                <a:close/>
              </a:path>
              <a:path w="4371975" h="6014084">
                <a:moveTo>
                  <a:pt x="2333052" y="569706"/>
                </a:moveTo>
                <a:lnTo>
                  <a:pt x="1980718" y="569706"/>
                </a:lnTo>
                <a:lnTo>
                  <a:pt x="1980718" y="338665"/>
                </a:lnTo>
                <a:lnTo>
                  <a:pt x="2044556" y="287228"/>
                </a:lnTo>
                <a:lnTo>
                  <a:pt x="2059768" y="275432"/>
                </a:lnTo>
                <a:lnTo>
                  <a:pt x="2071801" y="252737"/>
                </a:lnTo>
                <a:lnTo>
                  <a:pt x="2091792" y="206862"/>
                </a:lnTo>
                <a:lnTo>
                  <a:pt x="2110259" y="162436"/>
                </a:lnTo>
                <a:lnTo>
                  <a:pt x="2118479" y="142257"/>
                </a:lnTo>
                <a:lnTo>
                  <a:pt x="2380509" y="142257"/>
                </a:lnTo>
                <a:lnTo>
                  <a:pt x="2567964" y="171603"/>
                </a:lnTo>
                <a:lnTo>
                  <a:pt x="2501391" y="318333"/>
                </a:lnTo>
                <a:lnTo>
                  <a:pt x="2333052" y="318333"/>
                </a:lnTo>
                <a:lnTo>
                  <a:pt x="2333052" y="569706"/>
                </a:lnTo>
                <a:close/>
              </a:path>
              <a:path w="4371975" h="6014084">
                <a:moveTo>
                  <a:pt x="3453308" y="569706"/>
                </a:moveTo>
                <a:lnTo>
                  <a:pt x="3107753" y="569706"/>
                </a:lnTo>
                <a:lnTo>
                  <a:pt x="3107753" y="270959"/>
                </a:lnTo>
                <a:lnTo>
                  <a:pt x="3161922" y="232531"/>
                </a:lnTo>
                <a:lnTo>
                  <a:pt x="3195788" y="207961"/>
                </a:lnTo>
                <a:lnTo>
                  <a:pt x="3210803" y="178092"/>
                </a:lnTo>
                <a:lnTo>
                  <a:pt x="3214377" y="152874"/>
                </a:lnTo>
                <a:lnTo>
                  <a:pt x="3213922" y="142257"/>
                </a:lnTo>
                <a:lnTo>
                  <a:pt x="3543612" y="142257"/>
                </a:lnTo>
                <a:lnTo>
                  <a:pt x="3685915" y="198712"/>
                </a:lnTo>
                <a:lnTo>
                  <a:pt x="3575272" y="309319"/>
                </a:lnTo>
                <a:lnTo>
                  <a:pt x="3453308" y="309319"/>
                </a:lnTo>
                <a:lnTo>
                  <a:pt x="3453308" y="569706"/>
                </a:lnTo>
                <a:close/>
              </a:path>
              <a:path w="4371975" h="6014084">
                <a:moveTo>
                  <a:pt x="4031470" y="569706"/>
                </a:moveTo>
                <a:lnTo>
                  <a:pt x="3694932" y="569706"/>
                </a:lnTo>
                <a:lnTo>
                  <a:pt x="3694932" y="334192"/>
                </a:lnTo>
                <a:lnTo>
                  <a:pt x="3941098" y="142257"/>
                </a:lnTo>
                <a:lnTo>
                  <a:pt x="4185095" y="142257"/>
                </a:lnTo>
                <a:lnTo>
                  <a:pt x="4140722" y="290351"/>
                </a:lnTo>
                <a:lnTo>
                  <a:pt x="4123761" y="290351"/>
                </a:lnTo>
                <a:lnTo>
                  <a:pt x="4115598" y="291224"/>
                </a:lnTo>
                <a:lnTo>
                  <a:pt x="4069842" y="291224"/>
                </a:lnTo>
                <a:lnTo>
                  <a:pt x="4051808" y="349984"/>
                </a:lnTo>
                <a:lnTo>
                  <a:pt x="4031470" y="368011"/>
                </a:lnTo>
                <a:lnTo>
                  <a:pt x="4031470" y="569706"/>
                </a:lnTo>
                <a:close/>
              </a:path>
              <a:path w="4371975" h="6014084">
                <a:moveTo>
                  <a:pt x="744175" y="212384"/>
                </a:moveTo>
                <a:lnTo>
                  <a:pt x="738565" y="212199"/>
                </a:lnTo>
                <a:lnTo>
                  <a:pt x="744582" y="212199"/>
                </a:lnTo>
                <a:lnTo>
                  <a:pt x="744175" y="212384"/>
                </a:lnTo>
                <a:close/>
              </a:path>
              <a:path w="4371975" h="6014084">
                <a:moveTo>
                  <a:pt x="4371975" y="569706"/>
                </a:moveTo>
                <a:lnTo>
                  <a:pt x="4257365" y="569706"/>
                </a:lnTo>
                <a:lnTo>
                  <a:pt x="4257365" y="338665"/>
                </a:lnTo>
                <a:lnTo>
                  <a:pt x="4371975" y="212830"/>
                </a:lnTo>
                <a:lnTo>
                  <a:pt x="4371975" y="569706"/>
                </a:lnTo>
                <a:close/>
              </a:path>
              <a:path w="4371975" h="6014084">
                <a:moveTo>
                  <a:pt x="4137638" y="300644"/>
                </a:moveTo>
                <a:lnTo>
                  <a:pt x="4123761" y="290351"/>
                </a:lnTo>
                <a:lnTo>
                  <a:pt x="4140722" y="290351"/>
                </a:lnTo>
                <a:lnTo>
                  <a:pt x="4137638" y="300644"/>
                </a:lnTo>
                <a:close/>
              </a:path>
              <a:path w="4371975" h="6014084">
                <a:moveTo>
                  <a:pt x="4103740" y="300644"/>
                </a:moveTo>
                <a:lnTo>
                  <a:pt x="4069842" y="291224"/>
                </a:lnTo>
                <a:lnTo>
                  <a:pt x="4115598" y="291224"/>
                </a:lnTo>
                <a:lnTo>
                  <a:pt x="4113062" y="291495"/>
                </a:lnTo>
                <a:lnTo>
                  <a:pt x="4106176" y="297213"/>
                </a:lnTo>
                <a:lnTo>
                  <a:pt x="4103740" y="300644"/>
                </a:lnTo>
                <a:close/>
              </a:path>
              <a:path w="4371975" h="6014084">
                <a:moveTo>
                  <a:pt x="3532358" y="352220"/>
                </a:moveTo>
                <a:lnTo>
                  <a:pt x="3453308" y="309319"/>
                </a:lnTo>
                <a:lnTo>
                  <a:pt x="3575272" y="309319"/>
                </a:lnTo>
                <a:lnTo>
                  <a:pt x="3532358" y="352220"/>
                </a:lnTo>
                <a:close/>
              </a:path>
              <a:path w="4371975" h="6014084">
                <a:moveTo>
                  <a:pt x="2491152" y="340902"/>
                </a:moveTo>
                <a:lnTo>
                  <a:pt x="2333052" y="318333"/>
                </a:lnTo>
                <a:lnTo>
                  <a:pt x="2501391" y="318333"/>
                </a:lnTo>
                <a:lnTo>
                  <a:pt x="2491152" y="340902"/>
                </a:lnTo>
                <a:close/>
              </a:path>
              <a:path w="4371975" h="6014084">
                <a:moveTo>
                  <a:pt x="614296" y="569706"/>
                </a:moveTo>
                <a:lnTo>
                  <a:pt x="248470" y="569706"/>
                </a:lnTo>
                <a:lnTo>
                  <a:pt x="248470" y="343206"/>
                </a:lnTo>
                <a:lnTo>
                  <a:pt x="614296" y="343206"/>
                </a:lnTo>
                <a:lnTo>
                  <a:pt x="614296" y="569706"/>
                </a:lnTo>
                <a:close/>
              </a:path>
              <a:path w="4371975" h="6014084">
                <a:moveTo>
                  <a:pt x="4371975" y="6013925"/>
                </a:moveTo>
                <a:lnTo>
                  <a:pt x="0" y="6013925"/>
                </a:lnTo>
                <a:lnTo>
                  <a:pt x="0" y="553169"/>
                </a:lnTo>
                <a:lnTo>
                  <a:pt x="47456" y="528296"/>
                </a:lnTo>
                <a:lnTo>
                  <a:pt x="47456" y="569706"/>
                </a:lnTo>
                <a:lnTo>
                  <a:pt x="4371975" y="569706"/>
                </a:lnTo>
                <a:lnTo>
                  <a:pt x="4371975" y="6013925"/>
                </a:lnTo>
                <a:close/>
              </a:path>
            </a:pathLst>
          </a:custGeom>
          <a:solidFill>
            <a:srgbClr val="FFFE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39033" y="3244881"/>
            <a:ext cx="4187190" cy="5824220"/>
          </a:xfrm>
          <a:custGeom>
            <a:avLst/>
            <a:gdLst/>
            <a:ahLst/>
            <a:cxnLst/>
            <a:rect l="l" t="t" r="r" b="b"/>
            <a:pathLst>
              <a:path w="4187190" h="5824220">
                <a:moveTo>
                  <a:pt x="4186622" y="5823736"/>
                </a:moveTo>
                <a:lnTo>
                  <a:pt x="0" y="5823736"/>
                </a:lnTo>
                <a:lnTo>
                  <a:pt x="0" y="5789036"/>
                </a:lnTo>
                <a:lnTo>
                  <a:pt x="4186622" y="5789036"/>
                </a:lnTo>
                <a:lnTo>
                  <a:pt x="4186622" y="5823736"/>
                </a:lnTo>
                <a:close/>
              </a:path>
              <a:path w="4187190" h="5824220">
                <a:moveTo>
                  <a:pt x="507925" y="5420821"/>
                </a:moveTo>
                <a:lnTo>
                  <a:pt x="306029" y="5420821"/>
                </a:lnTo>
                <a:lnTo>
                  <a:pt x="306029" y="5386121"/>
                </a:lnTo>
                <a:lnTo>
                  <a:pt x="507925" y="5386121"/>
                </a:lnTo>
                <a:lnTo>
                  <a:pt x="507925" y="5420821"/>
                </a:lnTo>
                <a:close/>
              </a:path>
              <a:path w="4187190" h="5824220">
                <a:moveTo>
                  <a:pt x="911648" y="5420821"/>
                </a:moveTo>
                <a:lnTo>
                  <a:pt x="709820" y="5420821"/>
                </a:lnTo>
                <a:lnTo>
                  <a:pt x="709820" y="5386121"/>
                </a:lnTo>
                <a:lnTo>
                  <a:pt x="911648" y="5386121"/>
                </a:lnTo>
                <a:lnTo>
                  <a:pt x="911648" y="5420821"/>
                </a:lnTo>
                <a:close/>
              </a:path>
              <a:path w="4187190" h="5824220">
                <a:moveTo>
                  <a:pt x="1315439" y="5420821"/>
                </a:moveTo>
                <a:lnTo>
                  <a:pt x="1113544" y="5420821"/>
                </a:lnTo>
                <a:lnTo>
                  <a:pt x="1113544" y="5386121"/>
                </a:lnTo>
                <a:lnTo>
                  <a:pt x="1315439" y="5386121"/>
                </a:lnTo>
                <a:lnTo>
                  <a:pt x="1315439" y="5420821"/>
                </a:lnTo>
                <a:close/>
              </a:path>
              <a:path w="4187190" h="5824220">
                <a:moveTo>
                  <a:pt x="1719230" y="5420821"/>
                </a:moveTo>
                <a:lnTo>
                  <a:pt x="1517335" y="5420821"/>
                </a:lnTo>
                <a:lnTo>
                  <a:pt x="1517335" y="5386121"/>
                </a:lnTo>
                <a:lnTo>
                  <a:pt x="1719230" y="5386121"/>
                </a:lnTo>
                <a:lnTo>
                  <a:pt x="1719230" y="5420821"/>
                </a:lnTo>
                <a:close/>
              </a:path>
              <a:path w="4187190" h="5824220">
                <a:moveTo>
                  <a:pt x="2123021" y="5420821"/>
                </a:moveTo>
                <a:lnTo>
                  <a:pt x="1921126" y="5420821"/>
                </a:lnTo>
                <a:lnTo>
                  <a:pt x="1921126" y="5386121"/>
                </a:lnTo>
                <a:lnTo>
                  <a:pt x="2123021" y="5386121"/>
                </a:lnTo>
                <a:lnTo>
                  <a:pt x="2123021" y="5420821"/>
                </a:lnTo>
                <a:close/>
              </a:path>
              <a:path w="4187190" h="5824220">
                <a:moveTo>
                  <a:pt x="2526745" y="5420821"/>
                </a:moveTo>
                <a:lnTo>
                  <a:pt x="2324849" y="5420821"/>
                </a:lnTo>
                <a:lnTo>
                  <a:pt x="2324849" y="5386121"/>
                </a:lnTo>
                <a:lnTo>
                  <a:pt x="2526745" y="5386121"/>
                </a:lnTo>
                <a:lnTo>
                  <a:pt x="2526745" y="5420821"/>
                </a:lnTo>
                <a:close/>
              </a:path>
              <a:path w="4187190" h="5824220">
                <a:moveTo>
                  <a:pt x="2930536" y="5420821"/>
                </a:moveTo>
                <a:lnTo>
                  <a:pt x="2728640" y="5420821"/>
                </a:lnTo>
                <a:lnTo>
                  <a:pt x="2728640" y="5386121"/>
                </a:lnTo>
                <a:lnTo>
                  <a:pt x="2930536" y="5386121"/>
                </a:lnTo>
                <a:lnTo>
                  <a:pt x="2930536" y="5420821"/>
                </a:lnTo>
                <a:close/>
              </a:path>
              <a:path w="4187190" h="5824220">
                <a:moveTo>
                  <a:pt x="3334327" y="5420821"/>
                </a:moveTo>
                <a:lnTo>
                  <a:pt x="3132431" y="5420821"/>
                </a:lnTo>
                <a:lnTo>
                  <a:pt x="3132431" y="5386121"/>
                </a:lnTo>
                <a:lnTo>
                  <a:pt x="3334327" y="5386121"/>
                </a:lnTo>
                <a:lnTo>
                  <a:pt x="3334327" y="5420821"/>
                </a:lnTo>
                <a:close/>
              </a:path>
              <a:path w="4187190" h="5824220">
                <a:moveTo>
                  <a:pt x="3738118" y="5420821"/>
                </a:moveTo>
                <a:lnTo>
                  <a:pt x="3536223" y="5420821"/>
                </a:lnTo>
                <a:lnTo>
                  <a:pt x="3536223" y="5386121"/>
                </a:lnTo>
                <a:lnTo>
                  <a:pt x="3738118" y="5386121"/>
                </a:lnTo>
                <a:lnTo>
                  <a:pt x="3738118" y="5420821"/>
                </a:lnTo>
                <a:close/>
              </a:path>
              <a:path w="4187190" h="5824220">
                <a:moveTo>
                  <a:pt x="4141842" y="5420821"/>
                </a:moveTo>
                <a:lnTo>
                  <a:pt x="3939946" y="5420821"/>
                </a:lnTo>
                <a:lnTo>
                  <a:pt x="3939946" y="5386121"/>
                </a:lnTo>
                <a:lnTo>
                  <a:pt x="4141842" y="5386121"/>
                </a:lnTo>
                <a:lnTo>
                  <a:pt x="4141842" y="5420821"/>
                </a:lnTo>
                <a:close/>
              </a:path>
              <a:path w="4187190" h="5824220">
                <a:moveTo>
                  <a:pt x="104134" y="5420821"/>
                </a:moveTo>
                <a:lnTo>
                  <a:pt x="0" y="5420821"/>
                </a:lnTo>
                <a:lnTo>
                  <a:pt x="0" y="5386121"/>
                </a:lnTo>
                <a:lnTo>
                  <a:pt x="104134" y="5386121"/>
                </a:lnTo>
                <a:lnTo>
                  <a:pt x="104134" y="5420821"/>
                </a:lnTo>
                <a:close/>
              </a:path>
              <a:path w="4187190" h="5824220">
                <a:moveTo>
                  <a:pt x="4186622" y="5017905"/>
                </a:moveTo>
                <a:lnTo>
                  <a:pt x="0" y="5017905"/>
                </a:lnTo>
                <a:lnTo>
                  <a:pt x="0" y="4983205"/>
                </a:lnTo>
                <a:lnTo>
                  <a:pt x="4186622" y="4983205"/>
                </a:lnTo>
                <a:lnTo>
                  <a:pt x="4186622" y="5017905"/>
                </a:lnTo>
                <a:close/>
              </a:path>
              <a:path w="4187190" h="5824220">
                <a:moveTo>
                  <a:pt x="4186622" y="4614990"/>
                </a:moveTo>
                <a:lnTo>
                  <a:pt x="0" y="4614990"/>
                </a:lnTo>
                <a:lnTo>
                  <a:pt x="0" y="4580290"/>
                </a:lnTo>
                <a:lnTo>
                  <a:pt x="4186622" y="4580290"/>
                </a:lnTo>
                <a:lnTo>
                  <a:pt x="4186622" y="4614990"/>
                </a:lnTo>
                <a:close/>
              </a:path>
              <a:path w="4187190" h="5824220">
                <a:moveTo>
                  <a:pt x="507925" y="4212075"/>
                </a:moveTo>
                <a:lnTo>
                  <a:pt x="306029" y="4212075"/>
                </a:lnTo>
                <a:lnTo>
                  <a:pt x="306029" y="4177375"/>
                </a:lnTo>
                <a:lnTo>
                  <a:pt x="507925" y="4177375"/>
                </a:lnTo>
                <a:lnTo>
                  <a:pt x="507925" y="4212075"/>
                </a:lnTo>
                <a:close/>
              </a:path>
              <a:path w="4187190" h="5824220">
                <a:moveTo>
                  <a:pt x="911648" y="4212075"/>
                </a:moveTo>
                <a:lnTo>
                  <a:pt x="709820" y="4212075"/>
                </a:lnTo>
                <a:lnTo>
                  <a:pt x="709820" y="4177375"/>
                </a:lnTo>
                <a:lnTo>
                  <a:pt x="911648" y="4177375"/>
                </a:lnTo>
                <a:lnTo>
                  <a:pt x="911648" y="4212075"/>
                </a:lnTo>
                <a:close/>
              </a:path>
              <a:path w="4187190" h="5824220">
                <a:moveTo>
                  <a:pt x="1315439" y="4212075"/>
                </a:moveTo>
                <a:lnTo>
                  <a:pt x="1113544" y="4212075"/>
                </a:lnTo>
                <a:lnTo>
                  <a:pt x="1113544" y="4177375"/>
                </a:lnTo>
                <a:lnTo>
                  <a:pt x="1315439" y="4177375"/>
                </a:lnTo>
                <a:lnTo>
                  <a:pt x="1315439" y="4212075"/>
                </a:lnTo>
                <a:close/>
              </a:path>
              <a:path w="4187190" h="5824220">
                <a:moveTo>
                  <a:pt x="1719230" y="4212075"/>
                </a:moveTo>
                <a:lnTo>
                  <a:pt x="1517335" y="4212075"/>
                </a:lnTo>
                <a:lnTo>
                  <a:pt x="1517335" y="4177375"/>
                </a:lnTo>
                <a:lnTo>
                  <a:pt x="1719230" y="4177375"/>
                </a:lnTo>
                <a:lnTo>
                  <a:pt x="1719230" y="4212075"/>
                </a:lnTo>
                <a:close/>
              </a:path>
              <a:path w="4187190" h="5824220">
                <a:moveTo>
                  <a:pt x="2123021" y="4212075"/>
                </a:moveTo>
                <a:lnTo>
                  <a:pt x="1921126" y="4212075"/>
                </a:lnTo>
                <a:lnTo>
                  <a:pt x="1921126" y="4177375"/>
                </a:lnTo>
                <a:lnTo>
                  <a:pt x="2123021" y="4177375"/>
                </a:lnTo>
                <a:lnTo>
                  <a:pt x="2123021" y="4212075"/>
                </a:lnTo>
                <a:close/>
              </a:path>
              <a:path w="4187190" h="5824220">
                <a:moveTo>
                  <a:pt x="2526745" y="4212075"/>
                </a:moveTo>
                <a:lnTo>
                  <a:pt x="2324849" y="4212075"/>
                </a:lnTo>
                <a:lnTo>
                  <a:pt x="2324849" y="4177375"/>
                </a:lnTo>
                <a:lnTo>
                  <a:pt x="2526745" y="4177375"/>
                </a:lnTo>
                <a:lnTo>
                  <a:pt x="2526745" y="4212075"/>
                </a:lnTo>
                <a:close/>
              </a:path>
              <a:path w="4187190" h="5824220">
                <a:moveTo>
                  <a:pt x="2930536" y="4212075"/>
                </a:moveTo>
                <a:lnTo>
                  <a:pt x="2728640" y="4212075"/>
                </a:lnTo>
                <a:lnTo>
                  <a:pt x="2728640" y="4177375"/>
                </a:lnTo>
                <a:lnTo>
                  <a:pt x="2930536" y="4177375"/>
                </a:lnTo>
                <a:lnTo>
                  <a:pt x="2930536" y="4212075"/>
                </a:lnTo>
                <a:close/>
              </a:path>
              <a:path w="4187190" h="5824220">
                <a:moveTo>
                  <a:pt x="3334327" y="4212075"/>
                </a:moveTo>
                <a:lnTo>
                  <a:pt x="3132431" y="4212075"/>
                </a:lnTo>
                <a:lnTo>
                  <a:pt x="3132431" y="4177375"/>
                </a:lnTo>
                <a:lnTo>
                  <a:pt x="3334327" y="4177375"/>
                </a:lnTo>
                <a:lnTo>
                  <a:pt x="3334327" y="4212075"/>
                </a:lnTo>
                <a:close/>
              </a:path>
              <a:path w="4187190" h="5824220">
                <a:moveTo>
                  <a:pt x="3738118" y="4212075"/>
                </a:moveTo>
                <a:lnTo>
                  <a:pt x="3536223" y="4212075"/>
                </a:lnTo>
                <a:lnTo>
                  <a:pt x="3536223" y="4177375"/>
                </a:lnTo>
                <a:lnTo>
                  <a:pt x="3738118" y="4177375"/>
                </a:lnTo>
                <a:lnTo>
                  <a:pt x="3738118" y="4212075"/>
                </a:lnTo>
                <a:close/>
              </a:path>
              <a:path w="4187190" h="5824220">
                <a:moveTo>
                  <a:pt x="4141842" y="4212075"/>
                </a:moveTo>
                <a:lnTo>
                  <a:pt x="3939946" y="4212075"/>
                </a:lnTo>
                <a:lnTo>
                  <a:pt x="3939946" y="4177375"/>
                </a:lnTo>
                <a:lnTo>
                  <a:pt x="4141842" y="4177375"/>
                </a:lnTo>
                <a:lnTo>
                  <a:pt x="4141842" y="4212075"/>
                </a:lnTo>
                <a:close/>
              </a:path>
              <a:path w="4187190" h="5824220">
                <a:moveTo>
                  <a:pt x="104134" y="4212075"/>
                </a:moveTo>
                <a:lnTo>
                  <a:pt x="0" y="4212075"/>
                </a:lnTo>
                <a:lnTo>
                  <a:pt x="0" y="4177375"/>
                </a:lnTo>
                <a:lnTo>
                  <a:pt x="104134" y="4177375"/>
                </a:lnTo>
                <a:lnTo>
                  <a:pt x="104134" y="4212075"/>
                </a:lnTo>
                <a:close/>
              </a:path>
              <a:path w="4187190" h="5824220">
                <a:moveTo>
                  <a:pt x="4186622" y="3809227"/>
                </a:moveTo>
                <a:lnTo>
                  <a:pt x="0" y="3809227"/>
                </a:lnTo>
                <a:lnTo>
                  <a:pt x="0" y="3774527"/>
                </a:lnTo>
                <a:lnTo>
                  <a:pt x="4186622" y="3774527"/>
                </a:lnTo>
                <a:lnTo>
                  <a:pt x="4186622" y="3809227"/>
                </a:lnTo>
                <a:close/>
              </a:path>
              <a:path w="4187190" h="5824220">
                <a:moveTo>
                  <a:pt x="4186622" y="3406312"/>
                </a:moveTo>
                <a:lnTo>
                  <a:pt x="0" y="3406312"/>
                </a:lnTo>
                <a:lnTo>
                  <a:pt x="0" y="3371612"/>
                </a:lnTo>
                <a:lnTo>
                  <a:pt x="4186622" y="3371612"/>
                </a:lnTo>
                <a:lnTo>
                  <a:pt x="4186622" y="3406312"/>
                </a:lnTo>
                <a:close/>
              </a:path>
              <a:path w="4187190" h="5824220">
                <a:moveTo>
                  <a:pt x="507925" y="3003396"/>
                </a:moveTo>
                <a:lnTo>
                  <a:pt x="306029" y="3003396"/>
                </a:lnTo>
                <a:lnTo>
                  <a:pt x="306029" y="2968696"/>
                </a:lnTo>
                <a:lnTo>
                  <a:pt x="507925" y="2968696"/>
                </a:lnTo>
                <a:lnTo>
                  <a:pt x="507925" y="3003396"/>
                </a:lnTo>
                <a:close/>
              </a:path>
              <a:path w="4187190" h="5824220">
                <a:moveTo>
                  <a:pt x="911648" y="3003396"/>
                </a:moveTo>
                <a:lnTo>
                  <a:pt x="709820" y="3003396"/>
                </a:lnTo>
                <a:lnTo>
                  <a:pt x="709820" y="2968696"/>
                </a:lnTo>
                <a:lnTo>
                  <a:pt x="911648" y="2968696"/>
                </a:lnTo>
                <a:lnTo>
                  <a:pt x="911648" y="3003396"/>
                </a:lnTo>
                <a:close/>
              </a:path>
              <a:path w="4187190" h="5824220">
                <a:moveTo>
                  <a:pt x="1315439" y="3003396"/>
                </a:moveTo>
                <a:lnTo>
                  <a:pt x="1113544" y="3003396"/>
                </a:lnTo>
                <a:lnTo>
                  <a:pt x="1113544" y="2968696"/>
                </a:lnTo>
                <a:lnTo>
                  <a:pt x="1315439" y="2968696"/>
                </a:lnTo>
                <a:lnTo>
                  <a:pt x="1315439" y="3003396"/>
                </a:lnTo>
                <a:close/>
              </a:path>
              <a:path w="4187190" h="5824220">
                <a:moveTo>
                  <a:pt x="1719230" y="3003396"/>
                </a:moveTo>
                <a:lnTo>
                  <a:pt x="1517335" y="3003396"/>
                </a:lnTo>
                <a:lnTo>
                  <a:pt x="1517335" y="2968696"/>
                </a:lnTo>
                <a:lnTo>
                  <a:pt x="1719230" y="2968696"/>
                </a:lnTo>
                <a:lnTo>
                  <a:pt x="1719230" y="3003396"/>
                </a:lnTo>
                <a:close/>
              </a:path>
              <a:path w="4187190" h="5824220">
                <a:moveTo>
                  <a:pt x="2123021" y="3003396"/>
                </a:moveTo>
                <a:lnTo>
                  <a:pt x="1921126" y="3003396"/>
                </a:lnTo>
                <a:lnTo>
                  <a:pt x="1921126" y="2968696"/>
                </a:lnTo>
                <a:lnTo>
                  <a:pt x="2123021" y="2968696"/>
                </a:lnTo>
                <a:lnTo>
                  <a:pt x="2123021" y="3003396"/>
                </a:lnTo>
                <a:close/>
              </a:path>
              <a:path w="4187190" h="5824220">
                <a:moveTo>
                  <a:pt x="2526745" y="3003396"/>
                </a:moveTo>
                <a:lnTo>
                  <a:pt x="2324849" y="3003396"/>
                </a:lnTo>
                <a:lnTo>
                  <a:pt x="2324849" y="2968696"/>
                </a:lnTo>
                <a:lnTo>
                  <a:pt x="2526745" y="2968696"/>
                </a:lnTo>
                <a:lnTo>
                  <a:pt x="2526745" y="3003396"/>
                </a:lnTo>
                <a:close/>
              </a:path>
              <a:path w="4187190" h="5824220">
                <a:moveTo>
                  <a:pt x="2930536" y="3003396"/>
                </a:moveTo>
                <a:lnTo>
                  <a:pt x="2728640" y="3003396"/>
                </a:lnTo>
                <a:lnTo>
                  <a:pt x="2728640" y="2968696"/>
                </a:lnTo>
                <a:lnTo>
                  <a:pt x="2930536" y="2968696"/>
                </a:lnTo>
                <a:lnTo>
                  <a:pt x="2930536" y="3003396"/>
                </a:lnTo>
                <a:close/>
              </a:path>
              <a:path w="4187190" h="5824220">
                <a:moveTo>
                  <a:pt x="3334327" y="3003396"/>
                </a:moveTo>
                <a:lnTo>
                  <a:pt x="3132431" y="3003396"/>
                </a:lnTo>
                <a:lnTo>
                  <a:pt x="3132431" y="2968696"/>
                </a:lnTo>
                <a:lnTo>
                  <a:pt x="3334327" y="2968696"/>
                </a:lnTo>
                <a:lnTo>
                  <a:pt x="3334327" y="3003396"/>
                </a:lnTo>
                <a:close/>
              </a:path>
              <a:path w="4187190" h="5824220">
                <a:moveTo>
                  <a:pt x="3738118" y="3003396"/>
                </a:moveTo>
                <a:lnTo>
                  <a:pt x="3536223" y="3003396"/>
                </a:lnTo>
                <a:lnTo>
                  <a:pt x="3536223" y="2968696"/>
                </a:lnTo>
                <a:lnTo>
                  <a:pt x="3738118" y="2968696"/>
                </a:lnTo>
                <a:lnTo>
                  <a:pt x="3738118" y="3003396"/>
                </a:lnTo>
                <a:close/>
              </a:path>
              <a:path w="4187190" h="5824220">
                <a:moveTo>
                  <a:pt x="4141842" y="3003396"/>
                </a:moveTo>
                <a:lnTo>
                  <a:pt x="3939946" y="3003396"/>
                </a:lnTo>
                <a:lnTo>
                  <a:pt x="3939946" y="2968696"/>
                </a:lnTo>
                <a:lnTo>
                  <a:pt x="4141842" y="2968696"/>
                </a:lnTo>
                <a:lnTo>
                  <a:pt x="4141842" y="3003396"/>
                </a:lnTo>
                <a:close/>
              </a:path>
              <a:path w="4187190" h="5824220">
                <a:moveTo>
                  <a:pt x="104134" y="3003396"/>
                </a:moveTo>
                <a:lnTo>
                  <a:pt x="0" y="3003396"/>
                </a:lnTo>
                <a:lnTo>
                  <a:pt x="0" y="2968696"/>
                </a:lnTo>
                <a:lnTo>
                  <a:pt x="104134" y="2968696"/>
                </a:lnTo>
                <a:lnTo>
                  <a:pt x="104134" y="3003396"/>
                </a:lnTo>
                <a:close/>
              </a:path>
              <a:path w="4187190" h="5824220">
                <a:moveTo>
                  <a:pt x="4186622" y="2600481"/>
                </a:moveTo>
                <a:lnTo>
                  <a:pt x="0" y="2600481"/>
                </a:lnTo>
                <a:lnTo>
                  <a:pt x="0" y="2565781"/>
                </a:lnTo>
                <a:lnTo>
                  <a:pt x="4186622" y="2565781"/>
                </a:lnTo>
                <a:lnTo>
                  <a:pt x="4186622" y="2600481"/>
                </a:lnTo>
                <a:close/>
              </a:path>
              <a:path w="4187190" h="5824220">
                <a:moveTo>
                  <a:pt x="4186622" y="2197566"/>
                </a:moveTo>
                <a:lnTo>
                  <a:pt x="0" y="2197566"/>
                </a:lnTo>
                <a:lnTo>
                  <a:pt x="0" y="2162865"/>
                </a:lnTo>
                <a:lnTo>
                  <a:pt x="4186622" y="2162865"/>
                </a:lnTo>
                <a:lnTo>
                  <a:pt x="4186622" y="2197566"/>
                </a:lnTo>
                <a:close/>
              </a:path>
              <a:path w="4187190" h="5824220">
                <a:moveTo>
                  <a:pt x="507925" y="1794650"/>
                </a:moveTo>
                <a:lnTo>
                  <a:pt x="306029" y="1794650"/>
                </a:lnTo>
                <a:lnTo>
                  <a:pt x="306029" y="1759950"/>
                </a:lnTo>
                <a:lnTo>
                  <a:pt x="507925" y="1759950"/>
                </a:lnTo>
                <a:lnTo>
                  <a:pt x="507925" y="1794650"/>
                </a:lnTo>
                <a:close/>
              </a:path>
              <a:path w="4187190" h="5824220">
                <a:moveTo>
                  <a:pt x="911648" y="1794650"/>
                </a:moveTo>
                <a:lnTo>
                  <a:pt x="709820" y="1794650"/>
                </a:lnTo>
                <a:lnTo>
                  <a:pt x="709820" y="1759950"/>
                </a:lnTo>
                <a:lnTo>
                  <a:pt x="911648" y="1759950"/>
                </a:lnTo>
                <a:lnTo>
                  <a:pt x="911648" y="1794650"/>
                </a:lnTo>
                <a:close/>
              </a:path>
              <a:path w="4187190" h="5824220">
                <a:moveTo>
                  <a:pt x="1315439" y="1794650"/>
                </a:moveTo>
                <a:lnTo>
                  <a:pt x="1113544" y="1794650"/>
                </a:lnTo>
                <a:lnTo>
                  <a:pt x="1113544" y="1759950"/>
                </a:lnTo>
                <a:lnTo>
                  <a:pt x="1315439" y="1759950"/>
                </a:lnTo>
                <a:lnTo>
                  <a:pt x="1315439" y="1794650"/>
                </a:lnTo>
                <a:close/>
              </a:path>
              <a:path w="4187190" h="5824220">
                <a:moveTo>
                  <a:pt x="1719230" y="1794650"/>
                </a:moveTo>
                <a:lnTo>
                  <a:pt x="1517335" y="1794650"/>
                </a:lnTo>
                <a:lnTo>
                  <a:pt x="1517335" y="1759950"/>
                </a:lnTo>
                <a:lnTo>
                  <a:pt x="1719230" y="1759950"/>
                </a:lnTo>
                <a:lnTo>
                  <a:pt x="1719230" y="1794650"/>
                </a:lnTo>
                <a:close/>
              </a:path>
              <a:path w="4187190" h="5824220">
                <a:moveTo>
                  <a:pt x="2123021" y="1794650"/>
                </a:moveTo>
                <a:lnTo>
                  <a:pt x="1921126" y="1794650"/>
                </a:lnTo>
                <a:lnTo>
                  <a:pt x="1921126" y="1759950"/>
                </a:lnTo>
                <a:lnTo>
                  <a:pt x="2123021" y="1759950"/>
                </a:lnTo>
                <a:lnTo>
                  <a:pt x="2123021" y="1794650"/>
                </a:lnTo>
                <a:close/>
              </a:path>
              <a:path w="4187190" h="5824220">
                <a:moveTo>
                  <a:pt x="2526745" y="1794650"/>
                </a:moveTo>
                <a:lnTo>
                  <a:pt x="2324849" y="1794650"/>
                </a:lnTo>
                <a:lnTo>
                  <a:pt x="2324849" y="1759950"/>
                </a:lnTo>
                <a:lnTo>
                  <a:pt x="2526745" y="1759950"/>
                </a:lnTo>
                <a:lnTo>
                  <a:pt x="2526745" y="1794650"/>
                </a:lnTo>
                <a:close/>
              </a:path>
              <a:path w="4187190" h="5824220">
                <a:moveTo>
                  <a:pt x="2930536" y="1794650"/>
                </a:moveTo>
                <a:lnTo>
                  <a:pt x="2728640" y="1794650"/>
                </a:lnTo>
                <a:lnTo>
                  <a:pt x="2728640" y="1759950"/>
                </a:lnTo>
                <a:lnTo>
                  <a:pt x="2930536" y="1759950"/>
                </a:lnTo>
                <a:lnTo>
                  <a:pt x="2930536" y="1794650"/>
                </a:lnTo>
                <a:close/>
              </a:path>
              <a:path w="4187190" h="5824220">
                <a:moveTo>
                  <a:pt x="3334327" y="1794650"/>
                </a:moveTo>
                <a:lnTo>
                  <a:pt x="3132431" y="1794650"/>
                </a:lnTo>
                <a:lnTo>
                  <a:pt x="3132431" y="1759950"/>
                </a:lnTo>
                <a:lnTo>
                  <a:pt x="3334327" y="1759950"/>
                </a:lnTo>
                <a:lnTo>
                  <a:pt x="3334327" y="1794650"/>
                </a:lnTo>
                <a:close/>
              </a:path>
              <a:path w="4187190" h="5824220">
                <a:moveTo>
                  <a:pt x="3738118" y="1794650"/>
                </a:moveTo>
                <a:lnTo>
                  <a:pt x="3536223" y="1794650"/>
                </a:lnTo>
                <a:lnTo>
                  <a:pt x="3536223" y="1759950"/>
                </a:lnTo>
                <a:lnTo>
                  <a:pt x="3738118" y="1759950"/>
                </a:lnTo>
                <a:lnTo>
                  <a:pt x="3738118" y="1794650"/>
                </a:lnTo>
                <a:close/>
              </a:path>
              <a:path w="4187190" h="5824220">
                <a:moveTo>
                  <a:pt x="4141842" y="1794650"/>
                </a:moveTo>
                <a:lnTo>
                  <a:pt x="3939946" y="1794650"/>
                </a:lnTo>
                <a:lnTo>
                  <a:pt x="3939946" y="1759950"/>
                </a:lnTo>
                <a:lnTo>
                  <a:pt x="4141842" y="1759950"/>
                </a:lnTo>
                <a:lnTo>
                  <a:pt x="4141842" y="1794650"/>
                </a:lnTo>
                <a:close/>
              </a:path>
              <a:path w="4187190" h="5824220">
                <a:moveTo>
                  <a:pt x="104134" y="1794650"/>
                </a:moveTo>
                <a:lnTo>
                  <a:pt x="0" y="1794650"/>
                </a:lnTo>
                <a:lnTo>
                  <a:pt x="0" y="1759950"/>
                </a:lnTo>
                <a:lnTo>
                  <a:pt x="104134" y="1759950"/>
                </a:lnTo>
                <a:lnTo>
                  <a:pt x="104134" y="1794650"/>
                </a:lnTo>
                <a:close/>
              </a:path>
              <a:path w="4187190" h="5824220">
                <a:moveTo>
                  <a:pt x="4186622" y="1391803"/>
                </a:moveTo>
                <a:lnTo>
                  <a:pt x="0" y="1391803"/>
                </a:lnTo>
                <a:lnTo>
                  <a:pt x="0" y="1357103"/>
                </a:lnTo>
                <a:lnTo>
                  <a:pt x="4186622" y="1357103"/>
                </a:lnTo>
                <a:lnTo>
                  <a:pt x="4186622" y="1391803"/>
                </a:lnTo>
                <a:close/>
              </a:path>
              <a:path w="4187190" h="5824220">
                <a:moveTo>
                  <a:pt x="2856910" y="259641"/>
                </a:moveTo>
                <a:lnTo>
                  <a:pt x="2720234" y="137513"/>
                </a:lnTo>
                <a:lnTo>
                  <a:pt x="2960773" y="97119"/>
                </a:lnTo>
                <a:lnTo>
                  <a:pt x="2895282" y="187394"/>
                </a:lnTo>
                <a:lnTo>
                  <a:pt x="2850130" y="221281"/>
                </a:lnTo>
                <a:lnTo>
                  <a:pt x="2856910" y="259641"/>
                </a:lnTo>
                <a:close/>
              </a:path>
              <a:path w="4187190" h="5824220">
                <a:moveTo>
                  <a:pt x="1131374" y="300305"/>
                </a:moveTo>
                <a:lnTo>
                  <a:pt x="1057070" y="300305"/>
                </a:lnTo>
                <a:lnTo>
                  <a:pt x="986020" y="142257"/>
                </a:lnTo>
                <a:lnTo>
                  <a:pt x="1172051" y="142257"/>
                </a:lnTo>
                <a:lnTo>
                  <a:pt x="1168556" y="150512"/>
                </a:lnTo>
                <a:lnTo>
                  <a:pt x="1159340" y="171044"/>
                </a:lnTo>
                <a:lnTo>
                  <a:pt x="1146310" y="197497"/>
                </a:lnTo>
                <a:lnTo>
                  <a:pt x="1131374" y="223518"/>
                </a:lnTo>
                <a:lnTo>
                  <a:pt x="1126671" y="243894"/>
                </a:lnTo>
                <a:lnTo>
                  <a:pt x="1136154" y="257930"/>
                </a:lnTo>
                <a:lnTo>
                  <a:pt x="1149450" y="266044"/>
                </a:lnTo>
                <a:lnTo>
                  <a:pt x="1156187" y="268655"/>
                </a:lnTo>
                <a:lnTo>
                  <a:pt x="1131374" y="300305"/>
                </a:lnTo>
                <a:close/>
              </a:path>
              <a:path w="4187190" h="5824220">
                <a:moveTo>
                  <a:pt x="2305799" y="340902"/>
                </a:moveTo>
                <a:lnTo>
                  <a:pt x="2147699" y="318333"/>
                </a:lnTo>
                <a:lnTo>
                  <a:pt x="2242342" y="149644"/>
                </a:lnTo>
                <a:lnTo>
                  <a:pt x="2382611" y="171603"/>
                </a:lnTo>
                <a:lnTo>
                  <a:pt x="2305799" y="340902"/>
                </a:lnTo>
                <a:close/>
              </a:path>
              <a:path w="4187190" h="5824220">
                <a:moveTo>
                  <a:pt x="432943" y="299628"/>
                </a:moveTo>
                <a:lnTo>
                  <a:pt x="214098" y="188411"/>
                </a:lnTo>
                <a:lnTo>
                  <a:pt x="388333" y="176076"/>
                </a:lnTo>
                <a:lnTo>
                  <a:pt x="566771" y="33886"/>
                </a:lnTo>
                <a:lnTo>
                  <a:pt x="569624" y="39706"/>
                </a:lnTo>
                <a:lnTo>
                  <a:pt x="576068" y="58437"/>
                </a:lnTo>
                <a:lnTo>
                  <a:pt x="582931" y="91986"/>
                </a:lnTo>
                <a:lnTo>
                  <a:pt x="587042" y="142257"/>
                </a:lnTo>
                <a:lnTo>
                  <a:pt x="582729" y="186524"/>
                </a:lnTo>
                <a:lnTo>
                  <a:pt x="570992" y="206862"/>
                </a:lnTo>
                <a:lnTo>
                  <a:pt x="559229" y="212199"/>
                </a:lnTo>
                <a:lnTo>
                  <a:pt x="553212" y="212199"/>
                </a:lnTo>
                <a:lnTo>
                  <a:pt x="507163" y="226060"/>
                </a:lnTo>
                <a:lnTo>
                  <a:pt x="471849" y="250856"/>
                </a:lnTo>
                <a:lnTo>
                  <a:pt x="447149" y="278180"/>
                </a:lnTo>
                <a:lnTo>
                  <a:pt x="432943" y="299628"/>
                </a:lnTo>
                <a:close/>
              </a:path>
              <a:path w="4187190" h="5824220">
                <a:moveTo>
                  <a:pt x="558822" y="212384"/>
                </a:moveTo>
                <a:lnTo>
                  <a:pt x="553212" y="212199"/>
                </a:lnTo>
                <a:lnTo>
                  <a:pt x="559229" y="212199"/>
                </a:lnTo>
                <a:lnTo>
                  <a:pt x="558822" y="212384"/>
                </a:lnTo>
                <a:close/>
              </a:path>
              <a:path w="4187190" h="5824220">
                <a:moveTo>
                  <a:pt x="1726756" y="163809"/>
                </a:moveTo>
                <a:lnTo>
                  <a:pt x="1727773" y="58556"/>
                </a:lnTo>
                <a:lnTo>
                  <a:pt x="1896991" y="0"/>
                </a:lnTo>
                <a:lnTo>
                  <a:pt x="1894767" y="10512"/>
                </a:lnTo>
                <a:lnTo>
                  <a:pt x="1882719" y="62873"/>
                </a:lnTo>
                <a:lnTo>
                  <a:pt x="1856076" y="103880"/>
                </a:lnTo>
                <a:lnTo>
                  <a:pt x="1840517" y="110674"/>
                </a:lnTo>
                <a:lnTo>
                  <a:pt x="1837699" y="128933"/>
                </a:lnTo>
                <a:lnTo>
                  <a:pt x="1831500" y="138309"/>
                </a:lnTo>
                <a:lnTo>
                  <a:pt x="1825301" y="141763"/>
                </a:lnTo>
                <a:lnTo>
                  <a:pt x="1822483" y="142257"/>
                </a:lnTo>
                <a:lnTo>
                  <a:pt x="1803044" y="146133"/>
                </a:lnTo>
                <a:lnTo>
                  <a:pt x="1788899" y="154659"/>
                </a:lnTo>
                <a:lnTo>
                  <a:pt x="1780512" y="162935"/>
                </a:lnTo>
                <a:lnTo>
                  <a:pt x="1738948" y="162935"/>
                </a:lnTo>
                <a:lnTo>
                  <a:pt x="1726756" y="163809"/>
                </a:lnTo>
                <a:close/>
              </a:path>
              <a:path w="4187190" h="5824220">
                <a:moveTo>
                  <a:pt x="1777331" y="167062"/>
                </a:moveTo>
                <a:lnTo>
                  <a:pt x="1764223" y="164466"/>
                </a:lnTo>
                <a:lnTo>
                  <a:pt x="1751433" y="163123"/>
                </a:lnTo>
                <a:lnTo>
                  <a:pt x="1738948" y="162935"/>
                </a:lnTo>
                <a:lnTo>
                  <a:pt x="1780512" y="162935"/>
                </a:lnTo>
                <a:lnTo>
                  <a:pt x="1780258" y="163186"/>
                </a:lnTo>
                <a:lnTo>
                  <a:pt x="1777331" y="167062"/>
                </a:lnTo>
                <a:close/>
              </a:path>
              <a:path w="4187190" h="5824220">
                <a:moveTo>
                  <a:pt x="3347005" y="352220"/>
                </a:moveTo>
                <a:lnTo>
                  <a:pt x="3267955" y="309319"/>
                </a:lnTo>
                <a:lnTo>
                  <a:pt x="3398191" y="158048"/>
                </a:lnTo>
                <a:lnTo>
                  <a:pt x="3500562" y="198712"/>
                </a:lnTo>
                <a:lnTo>
                  <a:pt x="3347005" y="35222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53680" y="7244146"/>
            <a:ext cx="4286249" cy="6000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18957" y="8176080"/>
            <a:ext cx="4238624" cy="5714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958194" y="3244881"/>
            <a:ext cx="4371975" cy="6014085"/>
          </a:xfrm>
          <a:custGeom>
            <a:avLst/>
            <a:gdLst/>
            <a:ahLst/>
            <a:cxnLst/>
            <a:rect l="l" t="t" r="r" b="b"/>
            <a:pathLst>
              <a:path w="4371975" h="6014084">
                <a:moveTo>
                  <a:pt x="1739095" y="569706"/>
                </a:moveTo>
                <a:lnTo>
                  <a:pt x="1409336" y="569706"/>
                </a:lnTo>
                <a:lnTo>
                  <a:pt x="1409336" y="325111"/>
                </a:lnTo>
                <a:lnTo>
                  <a:pt x="1447709" y="264182"/>
                </a:lnTo>
                <a:lnTo>
                  <a:pt x="1463505" y="189631"/>
                </a:lnTo>
                <a:lnTo>
                  <a:pt x="1515504" y="142257"/>
                </a:lnTo>
                <a:lnTo>
                  <a:pt x="1671299" y="142257"/>
                </a:lnTo>
                <a:lnTo>
                  <a:pt x="2082344" y="0"/>
                </a:lnTo>
                <a:lnTo>
                  <a:pt x="2068072" y="62873"/>
                </a:lnTo>
                <a:lnTo>
                  <a:pt x="2041429" y="103880"/>
                </a:lnTo>
                <a:lnTo>
                  <a:pt x="2025870" y="110674"/>
                </a:lnTo>
                <a:lnTo>
                  <a:pt x="2023053" y="128933"/>
                </a:lnTo>
                <a:lnTo>
                  <a:pt x="2016853" y="138309"/>
                </a:lnTo>
                <a:lnTo>
                  <a:pt x="2010654" y="141763"/>
                </a:lnTo>
                <a:lnTo>
                  <a:pt x="2007837" y="142257"/>
                </a:lnTo>
                <a:lnTo>
                  <a:pt x="1988397" y="146133"/>
                </a:lnTo>
                <a:lnTo>
                  <a:pt x="1974252" y="154659"/>
                </a:lnTo>
                <a:lnTo>
                  <a:pt x="1965612" y="163186"/>
                </a:lnTo>
                <a:lnTo>
                  <a:pt x="1962685" y="167062"/>
                </a:lnTo>
                <a:lnTo>
                  <a:pt x="1872005" y="174153"/>
                </a:lnTo>
                <a:lnTo>
                  <a:pt x="1801339" y="221603"/>
                </a:lnTo>
                <a:lnTo>
                  <a:pt x="1755449" y="275178"/>
                </a:lnTo>
                <a:lnTo>
                  <a:pt x="1739095" y="300644"/>
                </a:lnTo>
                <a:lnTo>
                  <a:pt x="1739095" y="569706"/>
                </a:lnTo>
                <a:close/>
              </a:path>
              <a:path w="4371975" h="6014084">
                <a:moveTo>
                  <a:pt x="155862" y="372552"/>
                </a:moveTo>
                <a:lnTo>
                  <a:pt x="155862" y="325111"/>
                </a:lnTo>
                <a:lnTo>
                  <a:pt x="189692" y="261878"/>
                </a:lnTo>
                <a:lnTo>
                  <a:pt x="200189" y="244158"/>
                </a:lnTo>
                <a:lnTo>
                  <a:pt x="199022" y="224932"/>
                </a:lnTo>
                <a:lnTo>
                  <a:pt x="193191" y="209506"/>
                </a:lnTo>
                <a:lnTo>
                  <a:pt x="189692" y="203185"/>
                </a:lnTo>
                <a:lnTo>
                  <a:pt x="573687" y="176076"/>
                </a:lnTo>
                <a:lnTo>
                  <a:pt x="752125" y="33886"/>
                </a:lnTo>
                <a:lnTo>
                  <a:pt x="754978" y="39706"/>
                </a:lnTo>
                <a:lnTo>
                  <a:pt x="761421" y="58437"/>
                </a:lnTo>
                <a:lnTo>
                  <a:pt x="768285" y="91986"/>
                </a:lnTo>
                <a:lnTo>
                  <a:pt x="772396" y="142257"/>
                </a:lnTo>
                <a:lnTo>
                  <a:pt x="768082" y="186524"/>
                </a:lnTo>
                <a:lnTo>
                  <a:pt x="756345" y="206862"/>
                </a:lnTo>
                <a:lnTo>
                  <a:pt x="744582" y="212199"/>
                </a:lnTo>
                <a:lnTo>
                  <a:pt x="738566" y="212199"/>
                </a:lnTo>
                <a:lnTo>
                  <a:pt x="683883" y="230856"/>
                </a:lnTo>
                <a:lnTo>
                  <a:pt x="645084" y="263047"/>
                </a:lnTo>
                <a:lnTo>
                  <a:pt x="621958" y="293534"/>
                </a:lnTo>
                <a:lnTo>
                  <a:pt x="614296" y="307083"/>
                </a:lnTo>
                <a:lnTo>
                  <a:pt x="614296" y="343206"/>
                </a:lnTo>
                <a:lnTo>
                  <a:pt x="248471" y="343206"/>
                </a:lnTo>
                <a:lnTo>
                  <a:pt x="155862" y="372552"/>
                </a:lnTo>
                <a:close/>
              </a:path>
              <a:path w="4371975" h="6014084">
                <a:moveTo>
                  <a:pt x="2897723" y="569706"/>
                </a:moveTo>
                <a:lnTo>
                  <a:pt x="2536304" y="569706"/>
                </a:lnTo>
                <a:lnTo>
                  <a:pt x="2536304" y="313860"/>
                </a:lnTo>
                <a:lnTo>
                  <a:pt x="2631218" y="142257"/>
                </a:lnTo>
                <a:lnTo>
                  <a:pt x="2877384" y="142257"/>
                </a:lnTo>
                <a:lnTo>
                  <a:pt x="3146126" y="97119"/>
                </a:lnTo>
                <a:lnTo>
                  <a:pt x="3080636" y="187394"/>
                </a:lnTo>
                <a:lnTo>
                  <a:pt x="3035484" y="221281"/>
                </a:lnTo>
                <a:lnTo>
                  <a:pt x="3042263" y="259641"/>
                </a:lnTo>
                <a:lnTo>
                  <a:pt x="2897723" y="311556"/>
                </a:lnTo>
                <a:lnTo>
                  <a:pt x="2897723" y="569706"/>
                </a:lnTo>
                <a:close/>
              </a:path>
              <a:path w="4371975" h="6014084">
                <a:moveTo>
                  <a:pt x="1163170" y="569706"/>
                </a:moveTo>
                <a:lnTo>
                  <a:pt x="808531" y="569706"/>
                </a:lnTo>
                <a:lnTo>
                  <a:pt x="808531" y="356761"/>
                </a:lnTo>
                <a:lnTo>
                  <a:pt x="862767" y="142257"/>
                </a:lnTo>
                <a:lnTo>
                  <a:pt x="1357405" y="142257"/>
                </a:lnTo>
                <a:lnTo>
                  <a:pt x="1353909" y="150512"/>
                </a:lnTo>
                <a:lnTo>
                  <a:pt x="1344693" y="171044"/>
                </a:lnTo>
                <a:lnTo>
                  <a:pt x="1331664" y="197497"/>
                </a:lnTo>
                <a:lnTo>
                  <a:pt x="1316727" y="223518"/>
                </a:lnTo>
                <a:lnTo>
                  <a:pt x="1312024" y="243894"/>
                </a:lnTo>
                <a:lnTo>
                  <a:pt x="1321507" y="257930"/>
                </a:lnTo>
                <a:lnTo>
                  <a:pt x="1334803" y="266044"/>
                </a:lnTo>
                <a:lnTo>
                  <a:pt x="1341541" y="268655"/>
                </a:lnTo>
                <a:lnTo>
                  <a:pt x="1316727" y="300305"/>
                </a:lnTo>
                <a:lnTo>
                  <a:pt x="1163170" y="300305"/>
                </a:lnTo>
                <a:lnTo>
                  <a:pt x="1163170" y="569706"/>
                </a:lnTo>
                <a:close/>
              </a:path>
              <a:path w="4371975" h="6014084">
                <a:moveTo>
                  <a:pt x="2333053" y="569706"/>
                </a:moveTo>
                <a:lnTo>
                  <a:pt x="1980718" y="569706"/>
                </a:lnTo>
                <a:lnTo>
                  <a:pt x="1980718" y="338665"/>
                </a:lnTo>
                <a:lnTo>
                  <a:pt x="2044556" y="287228"/>
                </a:lnTo>
                <a:lnTo>
                  <a:pt x="2059768" y="275432"/>
                </a:lnTo>
                <a:lnTo>
                  <a:pt x="2071802" y="252737"/>
                </a:lnTo>
                <a:lnTo>
                  <a:pt x="2091793" y="206862"/>
                </a:lnTo>
                <a:lnTo>
                  <a:pt x="2110259" y="162436"/>
                </a:lnTo>
                <a:lnTo>
                  <a:pt x="2118479" y="142257"/>
                </a:lnTo>
                <a:lnTo>
                  <a:pt x="2380510" y="142257"/>
                </a:lnTo>
                <a:lnTo>
                  <a:pt x="2567965" y="171603"/>
                </a:lnTo>
                <a:lnTo>
                  <a:pt x="2501392" y="318333"/>
                </a:lnTo>
                <a:lnTo>
                  <a:pt x="2333053" y="318333"/>
                </a:lnTo>
                <a:lnTo>
                  <a:pt x="2333053" y="569706"/>
                </a:lnTo>
                <a:close/>
              </a:path>
              <a:path w="4371975" h="6014084">
                <a:moveTo>
                  <a:pt x="3453309" y="569706"/>
                </a:moveTo>
                <a:lnTo>
                  <a:pt x="3107754" y="569706"/>
                </a:lnTo>
                <a:lnTo>
                  <a:pt x="3107754" y="270959"/>
                </a:lnTo>
                <a:lnTo>
                  <a:pt x="3161923" y="232531"/>
                </a:lnTo>
                <a:lnTo>
                  <a:pt x="3195789" y="207961"/>
                </a:lnTo>
                <a:lnTo>
                  <a:pt x="3210803" y="178092"/>
                </a:lnTo>
                <a:lnTo>
                  <a:pt x="3214377" y="152874"/>
                </a:lnTo>
                <a:lnTo>
                  <a:pt x="3213922" y="142257"/>
                </a:lnTo>
                <a:lnTo>
                  <a:pt x="3543612" y="142257"/>
                </a:lnTo>
                <a:lnTo>
                  <a:pt x="3685915" y="198712"/>
                </a:lnTo>
                <a:lnTo>
                  <a:pt x="3575273" y="309319"/>
                </a:lnTo>
                <a:lnTo>
                  <a:pt x="3453309" y="309319"/>
                </a:lnTo>
                <a:lnTo>
                  <a:pt x="3453309" y="569706"/>
                </a:lnTo>
                <a:close/>
              </a:path>
              <a:path w="4371975" h="6014084">
                <a:moveTo>
                  <a:pt x="4031470" y="569706"/>
                </a:moveTo>
                <a:lnTo>
                  <a:pt x="3694932" y="569706"/>
                </a:lnTo>
                <a:lnTo>
                  <a:pt x="3694932" y="334192"/>
                </a:lnTo>
                <a:lnTo>
                  <a:pt x="3941099" y="142257"/>
                </a:lnTo>
                <a:lnTo>
                  <a:pt x="4185095" y="142257"/>
                </a:lnTo>
                <a:lnTo>
                  <a:pt x="4140722" y="290351"/>
                </a:lnTo>
                <a:lnTo>
                  <a:pt x="4123761" y="290351"/>
                </a:lnTo>
                <a:lnTo>
                  <a:pt x="4115598" y="291224"/>
                </a:lnTo>
                <a:lnTo>
                  <a:pt x="4069842" y="291224"/>
                </a:lnTo>
                <a:lnTo>
                  <a:pt x="4051809" y="349984"/>
                </a:lnTo>
                <a:lnTo>
                  <a:pt x="4031470" y="368011"/>
                </a:lnTo>
                <a:lnTo>
                  <a:pt x="4031470" y="569706"/>
                </a:lnTo>
                <a:close/>
              </a:path>
              <a:path w="4371975" h="6014084">
                <a:moveTo>
                  <a:pt x="744176" y="212384"/>
                </a:moveTo>
                <a:lnTo>
                  <a:pt x="738566" y="212199"/>
                </a:lnTo>
                <a:lnTo>
                  <a:pt x="744582" y="212199"/>
                </a:lnTo>
                <a:lnTo>
                  <a:pt x="744176" y="212384"/>
                </a:lnTo>
                <a:close/>
              </a:path>
              <a:path w="4371975" h="6014084">
                <a:moveTo>
                  <a:pt x="4371974" y="569706"/>
                </a:moveTo>
                <a:lnTo>
                  <a:pt x="4257365" y="569706"/>
                </a:lnTo>
                <a:lnTo>
                  <a:pt x="4257365" y="338665"/>
                </a:lnTo>
                <a:lnTo>
                  <a:pt x="4371974" y="212832"/>
                </a:lnTo>
                <a:lnTo>
                  <a:pt x="4371974" y="569706"/>
                </a:lnTo>
                <a:close/>
              </a:path>
              <a:path w="4371975" h="6014084">
                <a:moveTo>
                  <a:pt x="4137638" y="300644"/>
                </a:moveTo>
                <a:lnTo>
                  <a:pt x="4123761" y="290351"/>
                </a:lnTo>
                <a:lnTo>
                  <a:pt x="4140722" y="290351"/>
                </a:lnTo>
                <a:lnTo>
                  <a:pt x="4137638" y="300644"/>
                </a:lnTo>
                <a:close/>
              </a:path>
              <a:path w="4371975" h="6014084">
                <a:moveTo>
                  <a:pt x="4103740" y="300644"/>
                </a:moveTo>
                <a:lnTo>
                  <a:pt x="4069842" y="291224"/>
                </a:lnTo>
                <a:lnTo>
                  <a:pt x="4115598" y="291224"/>
                </a:lnTo>
                <a:lnTo>
                  <a:pt x="4113062" y="291495"/>
                </a:lnTo>
                <a:lnTo>
                  <a:pt x="4106177" y="297213"/>
                </a:lnTo>
                <a:lnTo>
                  <a:pt x="4103740" y="300644"/>
                </a:lnTo>
                <a:close/>
              </a:path>
              <a:path w="4371975" h="6014084">
                <a:moveTo>
                  <a:pt x="3532358" y="352220"/>
                </a:moveTo>
                <a:lnTo>
                  <a:pt x="3453309" y="309319"/>
                </a:lnTo>
                <a:lnTo>
                  <a:pt x="3575273" y="309319"/>
                </a:lnTo>
                <a:lnTo>
                  <a:pt x="3532358" y="352220"/>
                </a:lnTo>
                <a:close/>
              </a:path>
              <a:path w="4371975" h="6014084">
                <a:moveTo>
                  <a:pt x="2491152" y="340902"/>
                </a:moveTo>
                <a:lnTo>
                  <a:pt x="2333053" y="318333"/>
                </a:lnTo>
                <a:lnTo>
                  <a:pt x="2501392" y="318333"/>
                </a:lnTo>
                <a:lnTo>
                  <a:pt x="2491152" y="340902"/>
                </a:lnTo>
                <a:close/>
              </a:path>
              <a:path w="4371975" h="6014084">
                <a:moveTo>
                  <a:pt x="614296" y="569706"/>
                </a:moveTo>
                <a:lnTo>
                  <a:pt x="248471" y="569706"/>
                </a:lnTo>
                <a:lnTo>
                  <a:pt x="248471" y="343206"/>
                </a:lnTo>
                <a:lnTo>
                  <a:pt x="614296" y="343206"/>
                </a:lnTo>
                <a:lnTo>
                  <a:pt x="614296" y="569706"/>
                </a:lnTo>
                <a:close/>
              </a:path>
              <a:path w="4371975" h="6014084">
                <a:moveTo>
                  <a:pt x="4371974" y="6013925"/>
                </a:moveTo>
                <a:lnTo>
                  <a:pt x="0" y="6013925"/>
                </a:lnTo>
                <a:lnTo>
                  <a:pt x="0" y="553169"/>
                </a:lnTo>
                <a:lnTo>
                  <a:pt x="47456" y="528296"/>
                </a:lnTo>
                <a:lnTo>
                  <a:pt x="47456" y="569706"/>
                </a:lnTo>
                <a:lnTo>
                  <a:pt x="4371974" y="569706"/>
                </a:lnTo>
                <a:lnTo>
                  <a:pt x="4371974" y="6013925"/>
                </a:lnTo>
                <a:close/>
              </a:path>
            </a:pathLst>
          </a:custGeom>
          <a:solidFill>
            <a:srgbClr val="FFFE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143548" y="3244881"/>
            <a:ext cx="4187190" cy="5824220"/>
          </a:xfrm>
          <a:custGeom>
            <a:avLst/>
            <a:gdLst/>
            <a:ahLst/>
            <a:cxnLst/>
            <a:rect l="l" t="t" r="r" b="b"/>
            <a:pathLst>
              <a:path w="4187190" h="5824220">
                <a:moveTo>
                  <a:pt x="4186621" y="5823736"/>
                </a:moveTo>
                <a:lnTo>
                  <a:pt x="0" y="5823736"/>
                </a:lnTo>
                <a:lnTo>
                  <a:pt x="0" y="5789036"/>
                </a:lnTo>
                <a:lnTo>
                  <a:pt x="4186621" y="5789036"/>
                </a:lnTo>
                <a:lnTo>
                  <a:pt x="4186621" y="5823736"/>
                </a:lnTo>
                <a:close/>
              </a:path>
              <a:path w="4187190" h="5824220">
                <a:moveTo>
                  <a:pt x="507925" y="5420821"/>
                </a:moveTo>
                <a:lnTo>
                  <a:pt x="306029" y="5420821"/>
                </a:lnTo>
                <a:lnTo>
                  <a:pt x="306029" y="5386121"/>
                </a:lnTo>
                <a:lnTo>
                  <a:pt x="507925" y="5386121"/>
                </a:lnTo>
                <a:lnTo>
                  <a:pt x="507925" y="5420821"/>
                </a:lnTo>
                <a:close/>
              </a:path>
              <a:path w="4187190" h="5824220">
                <a:moveTo>
                  <a:pt x="911648" y="5420821"/>
                </a:moveTo>
                <a:lnTo>
                  <a:pt x="709820" y="5420821"/>
                </a:lnTo>
                <a:lnTo>
                  <a:pt x="709820" y="5386121"/>
                </a:lnTo>
                <a:lnTo>
                  <a:pt x="911648" y="5386121"/>
                </a:lnTo>
                <a:lnTo>
                  <a:pt x="911648" y="5420821"/>
                </a:lnTo>
                <a:close/>
              </a:path>
              <a:path w="4187190" h="5824220">
                <a:moveTo>
                  <a:pt x="1315439" y="5420821"/>
                </a:moveTo>
                <a:lnTo>
                  <a:pt x="1113544" y="5420821"/>
                </a:lnTo>
                <a:lnTo>
                  <a:pt x="1113544" y="5386121"/>
                </a:lnTo>
                <a:lnTo>
                  <a:pt x="1315439" y="5386121"/>
                </a:lnTo>
                <a:lnTo>
                  <a:pt x="1315439" y="5420821"/>
                </a:lnTo>
                <a:close/>
              </a:path>
              <a:path w="4187190" h="5824220">
                <a:moveTo>
                  <a:pt x="1719230" y="5420821"/>
                </a:moveTo>
                <a:lnTo>
                  <a:pt x="1517335" y="5420821"/>
                </a:lnTo>
                <a:lnTo>
                  <a:pt x="1517335" y="5386121"/>
                </a:lnTo>
                <a:lnTo>
                  <a:pt x="1719230" y="5386121"/>
                </a:lnTo>
                <a:lnTo>
                  <a:pt x="1719230" y="5420821"/>
                </a:lnTo>
                <a:close/>
              </a:path>
              <a:path w="4187190" h="5824220">
                <a:moveTo>
                  <a:pt x="2123021" y="5420821"/>
                </a:moveTo>
                <a:lnTo>
                  <a:pt x="1921126" y="5420821"/>
                </a:lnTo>
                <a:lnTo>
                  <a:pt x="1921126" y="5386121"/>
                </a:lnTo>
                <a:lnTo>
                  <a:pt x="2123021" y="5386121"/>
                </a:lnTo>
                <a:lnTo>
                  <a:pt x="2123021" y="5420821"/>
                </a:lnTo>
                <a:close/>
              </a:path>
              <a:path w="4187190" h="5824220">
                <a:moveTo>
                  <a:pt x="2526745" y="5420821"/>
                </a:moveTo>
                <a:lnTo>
                  <a:pt x="2324849" y="5420821"/>
                </a:lnTo>
                <a:lnTo>
                  <a:pt x="2324849" y="5386121"/>
                </a:lnTo>
                <a:lnTo>
                  <a:pt x="2526745" y="5386121"/>
                </a:lnTo>
                <a:lnTo>
                  <a:pt x="2526745" y="5420821"/>
                </a:lnTo>
                <a:close/>
              </a:path>
              <a:path w="4187190" h="5824220">
                <a:moveTo>
                  <a:pt x="2930536" y="5420821"/>
                </a:moveTo>
                <a:lnTo>
                  <a:pt x="2728640" y="5420821"/>
                </a:lnTo>
                <a:lnTo>
                  <a:pt x="2728640" y="5386121"/>
                </a:lnTo>
                <a:lnTo>
                  <a:pt x="2930536" y="5386121"/>
                </a:lnTo>
                <a:lnTo>
                  <a:pt x="2930536" y="5420821"/>
                </a:lnTo>
                <a:close/>
              </a:path>
              <a:path w="4187190" h="5824220">
                <a:moveTo>
                  <a:pt x="3334327" y="5420821"/>
                </a:moveTo>
                <a:lnTo>
                  <a:pt x="3132431" y="5420821"/>
                </a:lnTo>
                <a:lnTo>
                  <a:pt x="3132431" y="5386121"/>
                </a:lnTo>
                <a:lnTo>
                  <a:pt x="3334327" y="5386121"/>
                </a:lnTo>
                <a:lnTo>
                  <a:pt x="3334327" y="5420821"/>
                </a:lnTo>
                <a:close/>
              </a:path>
              <a:path w="4187190" h="5824220">
                <a:moveTo>
                  <a:pt x="3738118" y="5420821"/>
                </a:moveTo>
                <a:lnTo>
                  <a:pt x="3536223" y="5420821"/>
                </a:lnTo>
                <a:lnTo>
                  <a:pt x="3536223" y="5386121"/>
                </a:lnTo>
                <a:lnTo>
                  <a:pt x="3738118" y="5386121"/>
                </a:lnTo>
                <a:lnTo>
                  <a:pt x="3738118" y="5420821"/>
                </a:lnTo>
                <a:close/>
              </a:path>
              <a:path w="4187190" h="5824220">
                <a:moveTo>
                  <a:pt x="4141842" y="5420821"/>
                </a:moveTo>
                <a:lnTo>
                  <a:pt x="3939946" y="5420821"/>
                </a:lnTo>
                <a:lnTo>
                  <a:pt x="3939946" y="5386121"/>
                </a:lnTo>
                <a:lnTo>
                  <a:pt x="4141842" y="5386121"/>
                </a:lnTo>
                <a:lnTo>
                  <a:pt x="4141842" y="5420821"/>
                </a:lnTo>
                <a:close/>
              </a:path>
              <a:path w="4187190" h="5824220">
                <a:moveTo>
                  <a:pt x="104134" y="5420821"/>
                </a:moveTo>
                <a:lnTo>
                  <a:pt x="0" y="5420821"/>
                </a:lnTo>
                <a:lnTo>
                  <a:pt x="0" y="5386121"/>
                </a:lnTo>
                <a:lnTo>
                  <a:pt x="104134" y="5386121"/>
                </a:lnTo>
                <a:lnTo>
                  <a:pt x="104134" y="5420821"/>
                </a:lnTo>
                <a:close/>
              </a:path>
              <a:path w="4187190" h="5824220">
                <a:moveTo>
                  <a:pt x="4186621" y="5017905"/>
                </a:moveTo>
                <a:lnTo>
                  <a:pt x="0" y="5017905"/>
                </a:lnTo>
                <a:lnTo>
                  <a:pt x="0" y="4983205"/>
                </a:lnTo>
                <a:lnTo>
                  <a:pt x="4186621" y="4983205"/>
                </a:lnTo>
                <a:lnTo>
                  <a:pt x="4186621" y="5017905"/>
                </a:lnTo>
                <a:close/>
              </a:path>
              <a:path w="4187190" h="5824220">
                <a:moveTo>
                  <a:pt x="4186621" y="4614990"/>
                </a:moveTo>
                <a:lnTo>
                  <a:pt x="0" y="4614990"/>
                </a:lnTo>
                <a:lnTo>
                  <a:pt x="0" y="4580290"/>
                </a:lnTo>
                <a:lnTo>
                  <a:pt x="4186621" y="4580290"/>
                </a:lnTo>
                <a:lnTo>
                  <a:pt x="4186621" y="4614990"/>
                </a:lnTo>
                <a:close/>
              </a:path>
              <a:path w="4187190" h="5824220">
                <a:moveTo>
                  <a:pt x="507925" y="4212075"/>
                </a:moveTo>
                <a:lnTo>
                  <a:pt x="306029" y="4212075"/>
                </a:lnTo>
                <a:lnTo>
                  <a:pt x="306029" y="4177375"/>
                </a:lnTo>
                <a:lnTo>
                  <a:pt x="507925" y="4177375"/>
                </a:lnTo>
                <a:lnTo>
                  <a:pt x="507925" y="4212075"/>
                </a:lnTo>
                <a:close/>
              </a:path>
              <a:path w="4187190" h="5824220">
                <a:moveTo>
                  <a:pt x="911648" y="4212075"/>
                </a:moveTo>
                <a:lnTo>
                  <a:pt x="709820" y="4212075"/>
                </a:lnTo>
                <a:lnTo>
                  <a:pt x="709820" y="4177375"/>
                </a:lnTo>
                <a:lnTo>
                  <a:pt x="911648" y="4177375"/>
                </a:lnTo>
                <a:lnTo>
                  <a:pt x="911648" y="4212075"/>
                </a:lnTo>
                <a:close/>
              </a:path>
              <a:path w="4187190" h="5824220">
                <a:moveTo>
                  <a:pt x="1315439" y="4212075"/>
                </a:moveTo>
                <a:lnTo>
                  <a:pt x="1113544" y="4212075"/>
                </a:lnTo>
                <a:lnTo>
                  <a:pt x="1113544" y="4177375"/>
                </a:lnTo>
                <a:lnTo>
                  <a:pt x="1315439" y="4177375"/>
                </a:lnTo>
                <a:lnTo>
                  <a:pt x="1315439" y="4212075"/>
                </a:lnTo>
                <a:close/>
              </a:path>
              <a:path w="4187190" h="5824220">
                <a:moveTo>
                  <a:pt x="1719230" y="4212075"/>
                </a:moveTo>
                <a:lnTo>
                  <a:pt x="1517335" y="4212075"/>
                </a:lnTo>
                <a:lnTo>
                  <a:pt x="1517335" y="4177375"/>
                </a:lnTo>
                <a:lnTo>
                  <a:pt x="1719230" y="4177375"/>
                </a:lnTo>
                <a:lnTo>
                  <a:pt x="1719230" y="4212075"/>
                </a:lnTo>
                <a:close/>
              </a:path>
              <a:path w="4187190" h="5824220">
                <a:moveTo>
                  <a:pt x="2123021" y="4212075"/>
                </a:moveTo>
                <a:lnTo>
                  <a:pt x="1921126" y="4212075"/>
                </a:lnTo>
                <a:lnTo>
                  <a:pt x="1921126" y="4177375"/>
                </a:lnTo>
                <a:lnTo>
                  <a:pt x="2123021" y="4177375"/>
                </a:lnTo>
                <a:lnTo>
                  <a:pt x="2123021" y="4212075"/>
                </a:lnTo>
                <a:close/>
              </a:path>
              <a:path w="4187190" h="5824220">
                <a:moveTo>
                  <a:pt x="2526745" y="4212075"/>
                </a:moveTo>
                <a:lnTo>
                  <a:pt x="2324849" y="4212075"/>
                </a:lnTo>
                <a:lnTo>
                  <a:pt x="2324849" y="4177375"/>
                </a:lnTo>
                <a:lnTo>
                  <a:pt x="2526745" y="4177375"/>
                </a:lnTo>
                <a:lnTo>
                  <a:pt x="2526745" y="4212075"/>
                </a:lnTo>
                <a:close/>
              </a:path>
              <a:path w="4187190" h="5824220">
                <a:moveTo>
                  <a:pt x="2930536" y="4212075"/>
                </a:moveTo>
                <a:lnTo>
                  <a:pt x="2728640" y="4212075"/>
                </a:lnTo>
                <a:lnTo>
                  <a:pt x="2728640" y="4177375"/>
                </a:lnTo>
                <a:lnTo>
                  <a:pt x="2930536" y="4177375"/>
                </a:lnTo>
                <a:lnTo>
                  <a:pt x="2930536" y="4212075"/>
                </a:lnTo>
                <a:close/>
              </a:path>
              <a:path w="4187190" h="5824220">
                <a:moveTo>
                  <a:pt x="3334327" y="4212075"/>
                </a:moveTo>
                <a:lnTo>
                  <a:pt x="3132431" y="4212075"/>
                </a:lnTo>
                <a:lnTo>
                  <a:pt x="3132431" y="4177375"/>
                </a:lnTo>
                <a:lnTo>
                  <a:pt x="3334327" y="4177375"/>
                </a:lnTo>
                <a:lnTo>
                  <a:pt x="3334327" y="4212075"/>
                </a:lnTo>
                <a:close/>
              </a:path>
              <a:path w="4187190" h="5824220">
                <a:moveTo>
                  <a:pt x="3738118" y="4212075"/>
                </a:moveTo>
                <a:lnTo>
                  <a:pt x="3536223" y="4212075"/>
                </a:lnTo>
                <a:lnTo>
                  <a:pt x="3536223" y="4177375"/>
                </a:lnTo>
                <a:lnTo>
                  <a:pt x="3738118" y="4177375"/>
                </a:lnTo>
                <a:lnTo>
                  <a:pt x="3738118" y="4212075"/>
                </a:lnTo>
                <a:close/>
              </a:path>
              <a:path w="4187190" h="5824220">
                <a:moveTo>
                  <a:pt x="4141842" y="4212075"/>
                </a:moveTo>
                <a:lnTo>
                  <a:pt x="3939946" y="4212075"/>
                </a:lnTo>
                <a:lnTo>
                  <a:pt x="3939946" y="4177375"/>
                </a:lnTo>
                <a:lnTo>
                  <a:pt x="4141842" y="4177375"/>
                </a:lnTo>
                <a:lnTo>
                  <a:pt x="4141842" y="4212075"/>
                </a:lnTo>
                <a:close/>
              </a:path>
              <a:path w="4187190" h="5824220">
                <a:moveTo>
                  <a:pt x="104134" y="4212075"/>
                </a:moveTo>
                <a:lnTo>
                  <a:pt x="0" y="4212075"/>
                </a:lnTo>
                <a:lnTo>
                  <a:pt x="0" y="4177375"/>
                </a:lnTo>
                <a:lnTo>
                  <a:pt x="104134" y="4177375"/>
                </a:lnTo>
                <a:lnTo>
                  <a:pt x="104134" y="4212075"/>
                </a:lnTo>
                <a:close/>
              </a:path>
              <a:path w="4187190" h="5824220">
                <a:moveTo>
                  <a:pt x="4186621" y="3809227"/>
                </a:moveTo>
                <a:lnTo>
                  <a:pt x="0" y="3809227"/>
                </a:lnTo>
                <a:lnTo>
                  <a:pt x="0" y="3774527"/>
                </a:lnTo>
                <a:lnTo>
                  <a:pt x="4186621" y="3774527"/>
                </a:lnTo>
                <a:lnTo>
                  <a:pt x="4186621" y="3809227"/>
                </a:lnTo>
                <a:close/>
              </a:path>
              <a:path w="4187190" h="5824220">
                <a:moveTo>
                  <a:pt x="4186621" y="3406312"/>
                </a:moveTo>
                <a:lnTo>
                  <a:pt x="0" y="3406312"/>
                </a:lnTo>
                <a:lnTo>
                  <a:pt x="0" y="3371612"/>
                </a:lnTo>
                <a:lnTo>
                  <a:pt x="4186621" y="3371612"/>
                </a:lnTo>
                <a:lnTo>
                  <a:pt x="4186621" y="3406312"/>
                </a:lnTo>
                <a:close/>
              </a:path>
              <a:path w="4187190" h="5824220">
                <a:moveTo>
                  <a:pt x="507925" y="3003396"/>
                </a:moveTo>
                <a:lnTo>
                  <a:pt x="306029" y="3003396"/>
                </a:lnTo>
                <a:lnTo>
                  <a:pt x="306029" y="2968696"/>
                </a:lnTo>
                <a:lnTo>
                  <a:pt x="507925" y="2968696"/>
                </a:lnTo>
                <a:lnTo>
                  <a:pt x="507925" y="3003396"/>
                </a:lnTo>
                <a:close/>
              </a:path>
              <a:path w="4187190" h="5824220">
                <a:moveTo>
                  <a:pt x="911648" y="3003396"/>
                </a:moveTo>
                <a:lnTo>
                  <a:pt x="709820" y="3003396"/>
                </a:lnTo>
                <a:lnTo>
                  <a:pt x="709820" y="2968696"/>
                </a:lnTo>
                <a:lnTo>
                  <a:pt x="911648" y="2968696"/>
                </a:lnTo>
                <a:lnTo>
                  <a:pt x="911648" y="3003396"/>
                </a:lnTo>
                <a:close/>
              </a:path>
              <a:path w="4187190" h="5824220">
                <a:moveTo>
                  <a:pt x="1315439" y="3003396"/>
                </a:moveTo>
                <a:lnTo>
                  <a:pt x="1113544" y="3003396"/>
                </a:lnTo>
                <a:lnTo>
                  <a:pt x="1113544" y="2968696"/>
                </a:lnTo>
                <a:lnTo>
                  <a:pt x="1315439" y="2968696"/>
                </a:lnTo>
                <a:lnTo>
                  <a:pt x="1315439" y="3003396"/>
                </a:lnTo>
                <a:close/>
              </a:path>
              <a:path w="4187190" h="5824220">
                <a:moveTo>
                  <a:pt x="1719230" y="3003396"/>
                </a:moveTo>
                <a:lnTo>
                  <a:pt x="1517335" y="3003396"/>
                </a:lnTo>
                <a:lnTo>
                  <a:pt x="1517335" y="2968696"/>
                </a:lnTo>
                <a:lnTo>
                  <a:pt x="1719230" y="2968696"/>
                </a:lnTo>
                <a:lnTo>
                  <a:pt x="1719230" y="3003396"/>
                </a:lnTo>
                <a:close/>
              </a:path>
              <a:path w="4187190" h="5824220">
                <a:moveTo>
                  <a:pt x="2123021" y="3003396"/>
                </a:moveTo>
                <a:lnTo>
                  <a:pt x="1921126" y="3003396"/>
                </a:lnTo>
                <a:lnTo>
                  <a:pt x="1921126" y="2968696"/>
                </a:lnTo>
                <a:lnTo>
                  <a:pt x="2123021" y="2968696"/>
                </a:lnTo>
                <a:lnTo>
                  <a:pt x="2123021" y="3003396"/>
                </a:lnTo>
                <a:close/>
              </a:path>
              <a:path w="4187190" h="5824220">
                <a:moveTo>
                  <a:pt x="2526745" y="3003396"/>
                </a:moveTo>
                <a:lnTo>
                  <a:pt x="2324849" y="3003396"/>
                </a:lnTo>
                <a:lnTo>
                  <a:pt x="2324849" y="2968696"/>
                </a:lnTo>
                <a:lnTo>
                  <a:pt x="2526745" y="2968696"/>
                </a:lnTo>
                <a:lnTo>
                  <a:pt x="2526745" y="3003396"/>
                </a:lnTo>
                <a:close/>
              </a:path>
              <a:path w="4187190" h="5824220">
                <a:moveTo>
                  <a:pt x="2930536" y="3003396"/>
                </a:moveTo>
                <a:lnTo>
                  <a:pt x="2728640" y="3003396"/>
                </a:lnTo>
                <a:lnTo>
                  <a:pt x="2728640" y="2968696"/>
                </a:lnTo>
                <a:lnTo>
                  <a:pt x="2930536" y="2968696"/>
                </a:lnTo>
                <a:lnTo>
                  <a:pt x="2930536" y="3003396"/>
                </a:lnTo>
                <a:close/>
              </a:path>
              <a:path w="4187190" h="5824220">
                <a:moveTo>
                  <a:pt x="3334327" y="3003396"/>
                </a:moveTo>
                <a:lnTo>
                  <a:pt x="3132431" y="3003396"/>
                </a:lnTo>
                <a:lnTo>
                  <a:pt x="3132431" y="2968696"/>
                </a:lnTo>
                <a:lnTo>
                  <a:pt x="3334327" y="2968696"/>
                </a:lnTo>
                <a:lnTo>
                  <a:pt x="3334327" y="3003396"/>
                </a:lnTo>
                <a:close/>
              </a:path>
              <a:path w="4187190" h="5824220">
                <a:moveTo>
                  <a:pt x="3738118" y="3003396"/>
                </a:moveTo>
                <a:lnTo>
                  <a:pt x="3536223" y="3003396"/>
                </a:lnTo>
                <a:lnTo>
                  <a:pt x="3536223" y="2968696"/>
                </a:lnTo>
                <a:lnTo>
                  <a:pt x="3738118" y="2968696"/>
                </a:lnTo>
                <a:lnTo>
                  <a:pt x="3738118" y="3003396"/>
                </a:lnTo>
                <a:close/>
              </a:path>
              <a:path w="4187190" h="5824220">
                <a:moveTo>
                  <a:pt x="4141842" y="3003396"/>
                </a:moveTo>
                <a:lnTo>
                  <a:pt x="3939946" y="3003396"/>
                </a:lnTo>
                <a:lnTo>
                  <a:pt x="3939946" y="2968696"/>
                </a:lnTo>
                <a:lnTo>
                  <a:pt x="4141842" y="2968696"/>
                </a:lnTo>
                <a:lnTo>
                  <a:pt x="4141842" y="3003396"/>
                </a:lnTo>
                <a:close/>
              </a:path>
              <a:path w="4187190" h="5824220">
                <a:moveTo>
                  <a:pt x="104134" y="3003396"/>
                </a:moveTo>
                <a:lnTo>
                  <a:pt x="0" y="3003396"/>
                </a:lnTo>
                <a:lnTo>
                  <a:pt x="0" y="2968696"/>
                </a:lnTo>
                <a:lnTo>
                  <a:pt x="104134" y="2968696"/>
                </a:lnTo>
                <a:lnTo>
                  <a:pt x="104134" y="3003396"/>
                </a:lnTo>
                <a:close/>
              </a:path>
              <a:path w="4187190" h="5824220">
                <a:moveTo>
                  <a:pt x="4186621" y="2600481"/>
                </a:moveTo>
                <a:lnTo>
                  <a:pt x="0" y="2600481"/>
                </a:lnTo>
                <a:lnTo>
                  <a:pt x="0" y="2565781"/>
                </a:lnTo>
                <a:lnTo>
                  <a:pt x="4186621" y="2565781"/>
                </a:lnTo>
                <a:lnTo>
                  <a:pt x="4186621" y="2600481"/>
                </a:lnTo>
                <a:close/>
              </a:path>
              <a:path w="4187190" h="5824220">
                <a:moveTo>
                  <a:pt x="4186621" y="2197566"/>
                </a:moveTo>
                <a:lnTo>
                  <a:pt x="0" y="2197566"/>
                </a:lnTo>
                <a:lnTo>
                  <a:pt x="0" y="2162865"/>
                </a:lnTo>
                <a:lnTo>
                  <a:pt x="4186621" y="2162865"/>
                </a:lnTo>
                <a:lnTo>
                  <a:pt x="4186621" y="2197566"/>
                </a:lnTo>
                <a:close/>
              </a:path>
              <a:path w="4187190" h="5824220">
                <a:moveTo>
                  <a:pt x="507925" y="1794650"/>
                </a:moveTo>
                <a:lnTo>
                  <a:pt x="306029" y="1794650"/>
                </a:lnTo>
                <a:lnTo>
                  <a:pt x="306029" y="1759950"/>
                </a:lnTo>
                <a:lnTo>
                  <a:pt x="507925" y="1759950"/>
                </a:lnTo>
                <a:lnTo>
                  <a:pt x="507925" y="1794650"/>
                </a:lnTo>
                <a:close/>
              </a:path>
              <a:path w="4187190" h="5824220">
                <a:moveTo>
                  <a:pt x="911648" y="1794650"/>
                </a:moveTo>
                <a:lnTo>
                  <a:pt x="709820" y="1794650"/>
                </a:lnTo>
                <a:lnTo>
                  <a:pt x="709820" y="1759950"/>
                </a:lnTo>
                <a:lnTo>
                  <a:pt x="911648" y="1759950"/>
                </a:lnTo>
                <a:lnTo>
                  <a:pt x="911648" y="1794650"/>
                </a:lnTo>
                <a:close/>
              </a:path>
              <a:path w="4187190" h="5824220">
                <a:moveTo>
                  <a:pt x="1315439" y="1794650"/>
                </a:moveTo>
                <a:lnTo>
                  <a:pt x="1113544" y="1794650"/>
                </a:lnTo>
                <a:lnTo>
                  <a:pt x="1113544" y="1759950"/>
                </a:lnTo>
                <a:lnTo>
                  <a:pt x="1315439" y="1759950"/>
                </a:lnTo>
                <a:lnTo>
                  <a:pt x="1315439" y="1794650"/>
                </a:lnTo>
                <a:close/>
              </a:path>
              <a:path w="4187190" h="5824220">
                <a:moveTo>
                  <a:pt x="1719230" y="1794650"/>
                </a:moveTo>
                <a:lnTo>
                  <a:pt x="1517335" y="1794650"/>
                </a:lnTo>
                <a:lnTo>
                  <a:pt x="1517335" y="1759950"/>
                </a:lnTo>
                <a:lnTo>
                  <a:pt x="1719230" y="1759950"/>
                </a:lnTo>
                <a:lnTo>
                  <a:pt x="1719230" y="1794650"/>
                </a:lnTo>
                <a:close/>
              </a:path>
              <a:path w="4187190" h="5824220">
                <a:moveTo>
                  <a:pt x="2123021" y="1794650"/>
                </a:moveTo>
                <a:lnTo>
                  <a:pt x="1921126" y="1794650"/>
                </a:lnTo>
                <a:lnTo>
                  <a:pt x="1921126" y="1759950"/>
                </a:lnTo>
                <a:lnTo>
                  <a:pt x="2123021" y="1759950"/>
                </a:lnTo>
                <a:lnTo>
                  <a:pt x="2123021" y="1794650"/>
                </a:lnTo>
                <a:close/>
              </a:path>
              <a:path w="4187190" h="5824220">
                <a:moveTo>
                  <a:pt x="2526745" y="1794650"/>
                </a:moveTo>
                <a:lnTo>
                  <a:pt x="2324849" y="1794650"/>
                </a:lnTo>
                <a:lnTo>
                  <a:pt x="2324849" y="1759950"/>
                </a:lnTo>
                <a:lnTo>
                  <a:pt x="2526745" y="1759950"/>
                </a:lnTo>
                <a:lnTo>
                  <a:pt x="2526745" y="1794650"/>
                </a:lnTo>
                <a:close/>
              </a:path>
              <a:path w="4187190" h="5824220">
                <a:moveTo>
                  <a:pt x="2930536" y="1794650"/>
                </a:moveTo>
                <a:lnTo>
                  <a:pt x="2728640" y="1794650"/>
                </a:lnTo>
                <a:lnTo>
                  <a:pt x="2728640" y="1759950"/>
                </a:lnTo>
                <a:lnTo>
                  <a:pt x="2930536" y="1759950"/>
                </a:lnTo>
                <a:lnTo>
                  <a:pt x="2930536" y="1794650"/>
                </a:lnTo>
                <a:close/>
              </a:path>
              <a:path w="4187190" h="5824220">
                <a:moveTo>
                  <a:pt x="3334327" y="1794650"/>
                </a:moveTo>
                <a:lnTo>
                  <a:pt x="3132431" y="1794650"/>
                </a:lnTo>
                <a:lnTo>
                  <a:pt x="3132431" y="1759950"/>
                </a:lnTo>
                <a:lnTo>
                  <a:pt x="3334327" y="1759950"/>
                </a:lnTo>
                <a:lnTo>
                  <a:pt x="3334327" y="1794650"/>
                </a:lnTo>
                <a:close/>
              </a:path>
              <a:path w="4187190" h="5824220">
                <a:moveTo>
                  <a:pt x="3738118" y="1794650"/>
                </a:moveTo>
                <a:lnTo>
                  <a:pt x="3536223" y="1794650"/>
                </a:lnTo>
                <a:lnTo>
                  <a:pt x="3536223" y="1759950"/>
                </a:lnTo>
                <a:lnTo>
                  <a:pt x="3738118" y="1759950"/>
                </a:lnTo>
                <a:lnTo>
                  <a:pt x="3738118" y="1794650"/>
                </a:lnTo>
                <a:close/>
              </a:path>
              <a:path w="4187190" h="5824220">
                <a:moveTo>
                  <a:pt x="4141842" y="1794650"/>
                </a:moveTo>
                <a:lnTo>
                  <a:pt x="3939946" y="1794650"/>
                </a:lnTo>
                <a:lnTo>
                  <a:pt x="3939946" y="1759950"/>
                </a:lnTo>
                <a:lnTo>
                  <a:pt x="4141842" y="1759950"/>
                </a:lnTo>
                <a:lnTo>
                  <a:pt x="4141842" y="1794650"/>
                </a:lnTo>
                <a:close/>
              </a:path>
              <a:path w="4187190" h="5824220">
                <a:moveTo>
                  <a:pt x="104134" y="1794650"/>
                </a:moveTo>
                <a:lnTo>
                  <a:pt x="0" y="1794650"/>
                </a:lnTo>
                <a:lnTo>
                  <a:pt x="0" y="1759950"/>
                </a:lnTo>
                <a:lnTo>
                  <a:pt x="104134" y="1759950"/>
                </a:lnTo>
                <a:lnTo>
                  <a:pt x="104134" y="1794650"/>
                </a:lnTo>
                <a:close/>
              </a:path>
              <a:path w="4187190" h="5824220">
                <a:moveTo>
                  <a:pt x="4186621" y="1391803"/>
                </a:moveTo>
                <a:lnTo>
                  <a:pt x="0" y="1391803"/>
                </a:lnTo>
                <a:lnTo>
                  <a:pt x="0" y="1357103"/>
                </a:lnTo>
                <a:lnTo>
                  <a:pt x="4186621" y="1357103"/>
                </a:lnTo>
                <a:lnTo>
                  <a:pt x="4186621" y="1391803"/>
                </a:lnTo>
                <a:close/>
              </a:path>
              <a:path w="4187190" h="5824220">
                <a:moveTo>
                  <a:pt x="2856910" y="259641"/>
                </a:moveTo>
                <a:lnTo>
                  <a:pt x="2720234" y="137513"/>
                </a:lnTo>
                <a:lnTo>
                  <a:pt x="2960773" y="97119"/>
                </a:lnTo>
                <a:lnTo>
                  <a:pt x="2895282" y="187394"/>
                </a:lnTo>
                <a:lnTo>
                  <a:pt x="2850130" y="221281"/>
                </a:lnTo>
                <a:lnTo>
                  <a:pt x="2856910" y="259641"/>
                </a:lnTo>
                <a:close/>
              </a:path>
              <a:path w="4187190" h="5824220">
                <a:moveTo>
                  <a:pt x="1131374" y="300305"/>
                </a:moveTo>
                <a:lnTo>
                  <a:pt x="1057070" y="300305"/>
                </a:lnTo>
                <a:lnTo>
                  <a:pt x="986020" y="142257"/>
                </a:lnTo>
                <a:lnTo>
                  <a:pt x="1172051" y="142257"/>
                </a:lnTo>
                <a:lnTo>
                  <a:pt x="1168556" y="150512"/>
                </a:lnTo>
                <a:lnTo>
                  <a:pt x="1159340" y="171044"/>
                </a:lnTo>
                <a:lnTo>
                  <a:pt x="1146310" y="197497"/>
                </a:lnTo>
                <a:lnTo>
                  <a:pt x="1131374" y="223518"/>
                </a:lnTo>
                <a:lnTo>
                  <a:pt x="1126671" y="243894"/>
                </a:lnTo>
                <a:lnTo>
                  <a:pt x="1136154" y="257930"/>
                </a:lnTo>
                <a:lnTo>
                  <a:pt x="1149450" y="266044"/>
                </a:lnTo>
                <a:lnTo>
                  <a:pt x="1156187" y="268655"/>
                </a:lnTo>
                <a:lnTo>
                  <a:pt x="1131374" y="300305"/>
                </a:lnTo>
                <a:close/>
              </a:path>
              <a:path w="4187190" h="5824220">
                <a:moveTo>
                  <a:pt x="2305799" y="340902"/>
                </a:moveTo>
                <a:lnTo>
                  <a:pt x="2147699" y="318333"/>
                </a:lnTo>
                <a:lnTo>
                  <a:pt x="2242342" y="149644"/>
                </a:lnTo>
                <a:lnTo>
                  <a:pt x="2382611" y="171603"/>
                </a:lnTo>
                <a:lnTo>
                  <a:pt x="2305799" y="340902"/>
                </a:lnTo>
                <a:close/>
              </a:path>
              <a:path w="4187190" h="5824220">
                <a:moveTo>
                  <a:pt x="432943" y="299628"/>
                </a:moveTo>
                <a:lnTo>
                  <a:pt x="214098" y="188411"/>
                </a:lnTo>
                <a:lnTo>
                  <a:pt x="388333" y="176076"/>
                </a:lnTo>
                <a:lnTo>
                  <a:pt x="566771" y="33886"/>
                </a:lnTo>
                <a:lnTo>
                  <a:pt x="569624" y="39706"/>
                </a:lnTo>
                <a:lnTo>
                  <a:pt x="576068" y="58437"/>
                </a:lnTo>
                <a:lnTo>
                  <a:pt x="582931" y="91986"/>
                </a:lnTo>
                <a:lnTo>
                  <a:pt x="587042" y="142257"/>
                </a:lnTo>
                <a:lnTo>
                  <a:pt x="582729" y="186524"/>
                </a:lnTo>
                <a:lnTo>
                  <a:pt x="570992" y="206862"/>
                </a:lnTo>
                <a:lnTo>
                  <a:pt x="559229" y="212199"/>
                </a:lnTo>
                <a:lnTo>
                  <a:pt x="553212" y="212199"/>
                </a:lnTo>
                <a:lnTo>
                  <a:pt x="507163" y="226060"/>
                </a:lnTo>
                <a:lnTo>
                  <a:pt x="471849" y="250856"/>
                </a:lnTo>
                <a:lnTo>
                  <a:pt x="447149" y="278180"/>
                </a:lnTo>
                <a:lnTo>
                  <a:pt x="432943" y="299628"/>
                </a:lnTo>
                <a:close/>
              </a:path>
              <a:path w="4187190" h="5824220">
                <a:moveTo>
                  <a:pt x="558822" y="212384"/>
                </a:moveTo>
                <a:lnTo>
                  <a:pt x="553212" y="212199"/>
                </a:lnTo>
                <a:lnTo>
                  <a:pt x="559229" y="212199"/>
                </a:lnTo>
                <a:lnTo>
                  <a:pt x="558822" y="212384"/>
                </a:lnTo>
                <a:close/>
              </a:path>
              <a:path w="4187190" h="5824220">
                <a:moveTo>
                  <a:pt x="1726756" y="163809"/>
                </a:moveTo>
                <a:lnTo>
                  <a:pt x="1727773" y="58556"/>
                </a:lnTo>
                <a:lnTo>
                  <a:pt x="1896991" y="0"/>
                </a:lnTo>
                <a:lnTo>
                  <a:pt x="1894767" y="10512"/>
                </a:lnTo>
                <a:lnTo>
                  <a:pt x="1882719" y="62873"/>
                </a:lnTo>
                <a:lnTo>
                  <a:pt x="1856076" y="103880"/>
                </a:lnTo>
                <a:lnTo>
                  <a:pt x="1840517" y="110674"/>
                </a:lnTo>
                <a:lnTo>
                  <a:pt x="1837699" y="128933"/>
                </a:lnTo>
                <a:lnTo>
                  <a:pt x="1831500" y="138309"/>
                </a:lnTo>
                <a:lnTo>
                  <a:pt x="1825301" y="141763"/>
                </a:lnTo>
                <a:lnTo>
                  <a:pt x="1822483" y="142257"/>
                </a:lnTo>
                <a:lnTo>
                  <a:pt x="1803044" y="146133"/>
                </a:lnTo>
                <a:lnTo>
                  <a:pt x="1788899" y="154659"/>
                </a:lnTo>
                <a:lnTo>
                  <a:pt x="1780512" y="162935"/>
                </a:lnTo>
                <a:lnTo>
                  <a:pt x="1738948" y="162935"/>
                </a:lnTo>
                <a:lnTo>
                  <a:pt x="1726756" y="163809"/>
                </a:lnTo>
                <a:close/>
              </a:path>
              <a:path w="4187190" h="5824220">
                <a:moveTo>
                  <a:pt x="1777331" y="167062"/>
                </a:moveTo>
                <a:lnTo>
                  <a:pt x="1764223" y="164466"/>
                </a:lnTo>
                <a:lnTo>
                  <a:pt x="1751433" y="163123"/>
                </a:lnTo>
                <a:lnTo>
                  <a:pt x="1738948" y="162935"/>
                </a:lnTo>
                <a:lnTo>
                  <a:pt x="1780512" y="162935"/>
                </a:lnTo>
                <a:lnTo>
                  <a:pt x="1780258" y="163186"/>
                </a:lnTo>
                <a:lnTo>
                  <a:pt x="1777331" y="167062"/>
                </a:lnTo>
                <a:close/>
              </a:path>
              <a:path w="4187190" h="5824220">
                <a:moveTo>
                  <a:pt x="3347005" y="352220"/>
                </a:moveTo>
                <a:lnTo>
                  <a:pt x="3267955" y="309319"/>
                </a:lnTo>
                <a:lnTo>
                  <a:pt x="3398191" y="158048"/>
                </a:lnTo>
                <a:lnTo>
                  <a:pt x="3500562" y="198712"/>
                </a:lnTo>
                <a:lnTo>
                  <a:pt x="3347005" y="35222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555522" y="2738620"/>
            <a:ext cx="3917950" cy="527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7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590320" y="1727352"/>
            <a:ext cx="1988820" cy="1631314"/>
          </a:xfrm>
          <a:custGeom>
            <a:avLst/>
            <a:gdLst/>
            <a:ahLst/>
            <a:cxnLst/>
            <a:rect l="l" t="t" r="r" b="b"/>
            <a:pathLst>
              <a:path w="1988819" h="1631314">
                <a:moveTo>
                  <a:pt x="704942" y="722202"/>
                </a:moveTo>
                <a:lnTo>
                  <a:pt x="629796" y="688119"/>
                </a:lnTo>
                <a:lnTo>
                  <a:pt x="772880" y="570567"/>
                </a:lnTo>
                <a:lnTo>
                  <a:pt x="832493" y="521494"/>
                </a:lnTo>
                <a:lnTo>
                  <a:pt x="1020862" y="366307"/>
                </a:lnTo>
                <a:lnTo>
                  <a:pt x="1264737" y="165189"/>
                </a:lnTo>
                <a:lnTo>
                  <a:pt x="1274001" y="159594"/>
                </a:lnTo>
                <a:lnTo>
                  <a:pt x="1284256" y="156935"/>
                </a:lnTo>
                <a:lnTo>
                  <a:pt x="1294827" y="157288"/>
                </a:lnTo>
                <a:lnTo>
                  <a:pt x="1305040" y="160728"/>
                </a:lnTo>
                <a:lnTo>
                  <a:pt x="1313833" y="166992"/>
                </a:lnTo>
                <a:lnTo>
                  <a:pt x="1320327" y="175356"/>
                </a:lnTo>
                <a:lnTo>
                  <a:pt x="1324191" y="185229"/>
                </a:lnTo>
                <a:lnTo>
                  <a:pt x="1325092" y="196020"/>
                </a:lnTo>
                <a:lnTo>
                  <a:pt x="1319913" y="277516"/>
                </a:lnTo>
                <a:lnTo>
                  <a:pt x="1317845" y="309381"/>
                </a:lnTo>
                <a:lnTo>
                  <a:pt x="1245838" y="276721"/>
                </a:lnTo>
                <a:lnTo>
                  <a:pt x="1074777" y="417761"/>
                </a:lnTo>
                <a:lnTo>
                  <a:pt x="907532" y="555580"/>
                </a:lnTo>
                <a:lnTo>
                  <a:pt x="847811" y="604747"/>
                </a:lnTo>
                <a:lnTo>
                  <a:pt x="704942" y="722202"/>
                </a:lnTo>
                <a:close/>
              </a:path>
              <a:path w="1988819" h="1631314">
                <a:moveTo>
                  <a:pt x="1222228" y="973004"/>
                </a:moveTo>
                <a:lnTo>
                  <a:pt x="1213677" y="968187"/>
                </a:lnTo>
                <a:lnTo>
                  <a:pt x="1206702" y="961276"/>
                </a:lnTo>
                <a:lnTo>
                  <a:pt x="1201858" y="952905"/>
                </a:lnTo>
                <a:lnTo>
                  <a:pt x="1199341" y="943549"/>
                </a:lnTo>
                <a:lnTo>
                  <a:pt x="1199348" y="933682"/>
                </a:lnTo>
                <a:lnTo>
                  <a:pt x="1201494" y="914000"/>
                </a:lnTo>
                <a:lnTo>
                  <a:pt x="1204224" y="883261"/>
                </a:lnTo>
                <a:lnTo>
                  <a:pt x="1207443" y="843079"/>
                </a:lnTo>
                <a:lnTo>
                  <a:pt x="1211056" y="795065"/>
                </a:lnTo>
                <a:lnTo>
                  <a:pt x="1214971" y="740834"/>
                </a:lnTo>
                <a:lnTo>
                  <a:pt x="1219093" y="681998"/>
                </a:lnTo>
                <a:lnTo>
                  <a:pt x="1224489" y="602901"/>
                </a:lnTo>
                <a:lnTo>
                  <a:pt x="1232094" y="488874"/>
                </a:lnTo>
                <a:lnTo>
                  <a:pt x="1245838" y="276721"/>
                </a:lnTo>
                <a:lnTo>
                  <a:pt x="1317845" y="309381"/>
                </a:lnTo>
                <a:lnTo>
                  <a:pt x="1307384" y="470640"/>
                </a:lnTo>
                <a:lnTo>
                  <a:pt x="1292021" y="698349"/>
                </a:lnTo>
                <a:lnTo>
                  <a:pt x="1278338" y="883597"/>
                </a:lnTo>
                <a:lnTo>
                  <a:pt x="1375935" y="927863"/>
                </a:lnTo>
                <a:lnTo>
                  <a:pt x="1287365" y="958882"/>
                </a:lnTo>
                <a:lnTo>
                  <a:pt x="1263515" y="967523"/>
                </a:lnTo>
                <a:lnTo>
                  <a:pt x="1250704" y="972503"/>
                </a:lnTo>
                <a:lnTo>
                  <a:pt x="1241221" y="975223"/>
                </a:lnTo>
                <a:lnTo>
                  <a:pt x="1231590" y="975370"/>
                </a:lnTo>
                <a:lnTo>
                  <a:pt x="1222228" y="973004"/>
                </a:lnTo>
                <a:close/>
              </a:path>
              <a:path w="1988819" h="1631314">
                <a:moveTo>
                  <a:pt x="1375935" y="927863"/>
                </a:moveTo>
                <a:lnTo>
                  <a:pt x="1278338" y="883597"/>
                </a:lnTo>
                <a:lnTo>
                  <a:pt x="1478231" y="814374"/>
                </a:lnTo>
                <a:lnTo>
                  <a:pt x="1599359" y="772927"/>
                </a:lnTo>
                <a:lnTo>
                  <a:pt x="1939736" y="657027"/>
                </a:lnTo>
                <a:lnTo>
                  <a:pt x="1951313" y="655071"/>
                </a:lnTo>
                <a:lnTo>
                  <a:pt x="1962635" y="656769"/>
                </a:lnTo>
                <a:lnTo>
                  <a:pt x="1972883" y="661862"/>
                </a:lnTo>
                <a:lnTo>
                  <a:pt x="1981238" y="670090"/>
                </a:lnTo>
                <a:lnTo>
                  <a:pt x="1986605" y="680539"/>
                </a:lnTo>
                <a:lnTo>
                  <a:pt x="1988431" y="691886"/>
                </a:lnTo>
                <a:lnTo>
                  <a:pt x="1986713" y="703264"/>
                </a:lnTo>
                <a:lnTo>
                  <a:pt x="1981449" y="713807"/>
                </a:lnTo>
                <a:lnTo>
                  <a:pt x="1923031" y="795415"/>
                </a:lnTo>
                <a:lnTo>
                  <a:pt x="1854381" y="764278"/>
                </a:lnTo>
                <a:lnTo>
                  <a:pt x="1697694" y="817559"/>
                </a:lnTo>
                <a:lnTo>
                  <a:pt x="1576392" y="858948"/>
                </a:lnTo>
                <a:lnTo>
                  <a:pt x="1375935" y="927863"/>
                </a:lnTo>
                <a:close/>
              </a:path>
              <a:path w="1988819" h="1631314">
                <a:moveTo>
                  <a:pt x="1290762" y="1628083"/>
                </a:moveTo>
                <a:lnTo>
                  <a:pt x="20908" y="1052129"/>
                </a:lnTo>
                <a:lnTo>
                  <a:pt x="0" y="1012878"/>
                </a:lnTo>
                <a:lnTo>
                  <a:pt x="19983" y="886248"/>
                </a:lnTo>
                <a:lnTo>
                  <a:pt x="66653" y="595574"/>
                </a:lnTo>
                <a:lnTo>
                  <a:pt x="120126" y="274504"/>
                </a:lnTo>
                <a:lnTo>
                  <a:pt x="160383" y="57401"/>
                </a:lnTo>
                <a:lnTo>
                  <a:pt x="173035" y="18747"/>
                </a:lnTo>
                <a:lnTo>
                  <a:pt x="203340" y="0"/>
                </a:lnTo>
                <a:lnTo>
                  <a:pt x="209999" y="190"/>
                </a:lnTo>
                <a:lnTo>
                  <a:pt x="248183" y="29160"/>
                </a:lnTo>
                <a:lnTo>
                  <a:pt x="280309" y="76757"/>
                </a:lnTo>
                <a:lnTo>
                  <a:pt x="301771" y="110783"/>
                </a:lnTo>
                <a:lnTo>
                  <a:pt x="326115" y="150386"/>
                </a:lnTo>
                <a:lnTo>
                  <a:pt x="222427" y="123757"/>
                </a:lnTo>
                <a:lnTo>
                  <a:pt x="220885" y="131353"/>
                </a:lnTo>
                <a:lnTo>
                  <a:pt x="210251" y="188752"/>
                </a:lnTo>
                <a:lnTo>
                  <a:pt x="201931" y="235548"/>
                </a:lnTo>
                <a:lnTo>
                  <a:pt x="193064" y="286542"/>
                </a:lnTo>
                <a:lnTo>
                  <a:pt x="183471" y="342702"/>
                </a:lnTo>
                <a:lnTo>
                  <a:pt x="174109" y="398250"/>
                </a:lnTo>
                <a:lnTo>
                  <a:pt x="164271" y="457290"/>
                </a:lnTo>
                <a:lnTo>
                  <a:pt x="154340" y="517453"/>
                </a:lnTo>
                <a:lnTo>
                  <a:pt x="144479" y="577670"/>
                </a:lnTo>
                <a:lnTo>
                  <a:pt x="134767" y="637383"/>
                </a:lnTo>
                <a:lnTo>
                  <a:pt x="125339" y="695694"/>
                </a:lnTo>
                <a:lnTo>
                  <a:pt x="116316" y="751787"/>
                </a:lnTo>
                <a:lnTo>
                  <a:pt x="99971" y="854069"/>
                </a:lnTo>
                <a:lnTo>
                  <a:pt x="86699" y="937717"/>
                </a:lnTo>
                <a:lnTo>
                  <a:pt x="77469" y="996223"/>
                </a:lnTo>
                <a:lnTo>
                  <a:pt x="1362177" y="1578914"/>
                </a:lnTo>
                <a:lnTo>
                  <a:pt x="1335818" y="1615738"/>
                </a:lnTo>
                <a:lnTo>
                  <a:pt x="1326629" y="1624763"/>
                </a:lnTo>
                <a:lnTo>
                  <a:pt x="1315280" y="1630010"/>
                </a:lnTo>
                <a:lnTo>
                  <a:pt x="1302856" y="1631187"/>
                </a:lnTo>
                <a:lnTo>
                  <a:pt x="1290762" y="1628083"/>
                </a:lnTo>
                <a:close/>
              </a:path>
              <a:path w="1988819" h="1631314">
                <a:moveTo>
                  <a:pt x="1362177" y="1578914"/>
                </a:moveTo>
                <a:lnTo>
                  <a:pt x="1293535" y="1547781"/>
                </a:lnTo>
                <a:lnTo>
                  <a:pt x="1854381" y="764278"/>
                </a:lnTo>
                <a:lnTo>
                  <a:pt x="1923031" y="795415"/>
                </a:lnTo>
                <a:lnTo>
                  <a:pt x="1362177" y="1578914"/>
                </a:lnTo>
                <a:close/>
              </a:path>
              <a:path w="1988819" h="1631314">
                <a:moveTo>
                  <a:pt x="600604" y="779521"/>
                </a:moveTo>
                <a:lnTo>
                  <a:pt x="593701" y="775102"/>
                </a:lnTo>
                <a:lnTo>
                  <a:pt x="587945" y="769262"/>
                </a:lnTo>
                <a:lnTo>
                  <a:pt x="583578" y="762197"/>
                </a:lnTo>
                <a:lnTo>
                  <a:pt x="567870" y="730049"/>
                </a:lnTo>
                <a:lnTo>
                  <a:pt x="548421" y="692049"/>
                </a:lnTo>
                <a:lnTo>
                  <a:pt x="525778" y="649141"/>
                </a:lnTo>
                <a:lnTo>
                  <a:pt x="500487" y="602273"/>
                </a:lnTo>
                <a:lnTo>
                  <a:pt x="444155" y="500434"/>
                </a:lnTo>
                <a:lnTo>
                  <a:pt x="383804" y="394097"/>
                </a:lnTo>
                <a:lnTo>
                  <a:pt x="323771" y="290758"/>
                </a:lnTo>
                <a:lnTo>
                  <a:pt x="268561" y="198194"/>
                </a:lnTo>
                <a:lnTo>
                  <a:pt x="244080" y="158227"/>
                </a:lnTo>
                <a:lnTo>
                  <a:pt x="222427" y="123757"/>
                </a:lnTo>
                <a:lnTo>
                  <a:pt x="343048" y="178466"/>
                </a:lnTo>
                <a:lnTo>
                  <a:pt x="363311" y="212337"/>
                </a:lnTo>
                <a:lnTo>
                  <a:pt x="411037" y="293361"/>
                </a:lnTo>
                <a:lnTo>
                  <a:pt x="440128" y="343585"/>
                </a:lnTo>
                <a:lnTo>
                  <a:pt x="502473" y="453048"/>
                </a:lnTo>
                <a:lnTo>
                  <a:pt x="559859" y="556389"/>
                </a:lnTo>
                <a:lnTo>
                  <a:pt x="585863" y="604333"/>
                </a:lnTo>
                <a:lnTo>
                  <a:pt x="609355" y="648553"/>
                </a:lnTo>
                <a:lnTo>
                  <a:pt x="629796" y="688119"/>
                </a:lnTo>
                <a:lnTo>
                  <a:pt x="704942" y="722202"/>
                </a:lnTo>
                <a:lnTo>
                  <a:pt x="669600" y="751154"/>
                </a:lnTo>
                <a:lnTo>
                  <a:pt x="639690" y="775417"/>
                </a:lnTo>
                <a:lnTo>
                  <a:pt x="616654" y="783304"/>
                </a:lnTo>
                <a:lnTo>
                  <a:pt x="608411" y="782323"/>
                </a:lnTo>
                <a:lnTo>
                  <a:pt x="600604" y="779521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6056" y="0"/>
            <a:ext cx="2105695" cy="245429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29190" y="7502662"/>
            <a:ext cx="2069610" cy="27891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04395" y="0"/>
            <a:ext cx="3080734" cy="189781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-5549" y="8080285"/>
            <a:ext cx="2157095" cy="2207260"/>
          </a:xfrm>
          <a:custGeom>
            <a:avLst/>
            <a:gdLst/>
            <a:ahLst/>
            <a:cxnLst/>
            <a:rect l="l" t="t" r="r" b="b"/>
            <a:pathLst>
              <a:path w="2157095" h="2207259">
                <a:moveTo>
                  <a:pt x="89039" y="1365478"/>
                </a:moveTo>
                <a:lnTo>
                  <a:pt x="80137" y="1376133"/>
                </a:lnTo>
                <a:lnTo>
                  <a:pt x="88531" y="1369936"/>
                </a:lnTo>
                <a:lnTo>
                  <a:pt x="89039" y="1365478"/>
                </a:lnTo>
                <a:close/>
              </a:path>
              <a:path w="2157095" h="2207259">
                <a:moveTo>
                  <a:pt x="169037" y="66471"/>
                </a:moveTo>
                <a:lnTo>
                  <a:pt x="160477" y="49174"/>
                </a:lnTo>
                <a:lnTo>
                  <a:pt x="149377" y="55372"/>
                </a:lnTo>
                <a:lnTo>
                  <a:pt x="154241" y="65201"/>
                </a:lnTo>
                <a:lnTo>
                  <a:pt x="169037" y="66471"/>
                </a:lnTo>
                <a:close/>
              </a:path>
              <a:path w="2157095" h="2207259">
                <a:moveTo>
                  <a:pt x="604862" y="1634832"/>
                </a:moveTo>
                <a:lnTo>
                  <a:pt x="603935" y="1632953"/>
                </a:lnTo>
                <a:lnTo>
                  <a:pt x="538568" y="1500822"/>
                </a:lnTo>
                <a:lnTo>
                  <a:pt x="526427" y="1504924"/>
                </a:lnTo>
                <a:lnTo>
                  <a:pt x="501497" y="1511808"/>
                </a:lnTo>
                <a:lnTo>
                  <a:pt x="477012" y="1519618"/>
                </a:lnTo>
                <a:lnTo>
                  <a:pt x="464781" y="1523517"/>
                </a:lnTo>
                <a:lnTo>
                  <a:pt x="463905" y="1521752"/>
                </a:lnTo>
                <a:lnTo>
                  <a:pt x="450977" y="1524254"/>
                </a:lnTo>
                <a:lnTo>
                  <a:pt x="426377" y="1531823"/>
                </a:lnTo>
                <a:lnTo>
                  <a:pt x="413296" y="1534020"/>
                </a:lnTo>
                <a:lnTo>
                  <a:pt x="400977" y="1537754"/>
                </a:lnTo>
                <a:lnTo>
                  <a:pt x="389521" y="1543253"/>
                </a:lnTo>
                <a:lnTo>
                  <a:pt x="393852" y="1552003"/>
                </a:lnTo>
                <a:lnTo>
                  <a:pt x="380199" y="1553032"/>
                </a:lnTo>
                <a:lnTo>
                  <a:pt x="366039" y="1553070"/>
                </a:lnTo>
                <a:lnTo>
                  <a:pt x="340017" y="1557743"/>
                </a:lnTo>
                <a:lnTo>
                  <a:pt x="324878" y="1555788"/>
                </a:lnTo>
                <a:lnTo>
                  <a:pt x="296138" y="1554962"/>
                </a:lnTo>
                <a:lnTo>
                  <a:pt x="278879" y="1548714"/>
                </a:lnTo>
                <a:lnTo>
                  <a:pt x="262775" y="1544802"/>
                </a:lnTo>
                <a:lnTo>
                  <a:pt x="248881" y="1545361"/>
                </a:lnTo>
                <a:lnTo>
                  <a:pt x="225272" y="1526298"/>
                </a:lnTo>
                <a:lnTo>
                  <a:pt x="117716" y="1308874"/>
                </a:lnTo>
                <a:lnTo>
                  <a:pt x="108826" y="1319555"/>
                </a:lnTo>
                <a:lnTo>
                  <a:pt x="101231" y="1332839"/>
                </a:lnTo>
                <a:lnTo>
                  <a:pt x="94399" y="1347673"/>
                </a:lnTo>
                <a:lnTo>
                  <a:pt x="87274" y="1361897"/>
                </a:lnTo>
                <a:lnTo>
                  <a:pt x="89039" y="1365478"/>
                </a:lnTo>
                <a:lnTo>
                  <a:pt x="90512" y="1368475"/>
                </a:lnTo>
                <a:lnTo>
                  <a:pt x="88531" y="1369936"/>
                </a:lnTo>
                <a:lnTo>
                  <a:pt x="86347" y="1388668"/>
                </a:lnTo>
                <a:lnTo>
                  <a:pt x="90919" y="1397914"/>
                </a:lnTo>
                <a:lnTo>
                  <a:pt x="107061" y="1401914"/>
                </a:lnTo>
                <a:lnTo>
                  <a:pt x="116319" y="1420622"/>
                </a:lnTo>
                <a:lnTo>
                  <a:pt x="101015" y="1418323"/>
                </a:lnTo>
                <a:lnTo>
                  <a:pt x="75425" y="1423885"/>
                </a:lnTo>
                <a:lnTo>
                  <a:pt x="66001" y="1433474"/>
                </a:lnTo>
                <a:lnTo>
                  <a:pt x="65049" y="1460169"/>
                </a:lnTo>
                <a:lnTo>
                  <a:pt x="65227" y="1460525"/>
                </a:lnTo>
                <a:lnTo>
                  <a:pt x="77431" y="1456575"/>
                </a:lnTo>
                <a:lnTo>
                  <a:pt x="90220" y="1453781"/>
                </a:lnTo>
                <a:lnTo>
                  <a:pt x="92138" y="1457655"/>
                </a:lnTo>
                <a:lnTo>
                  <a:pt x="91757" y="1485531"/>
                </a:lnTo>
                <a:lnTo>
                  <a:pt x="102184" y="1506588"/>
                </a:lnTo>
                <a:lnTo>
                  <a:pt x="102235" y="1535341"/>
                </a:lnTo>
                <a:lnTo>
                  <a:pt x="116268" y="1563725"/>
                </a:lnTo>
                <a:lnTo>
                  <a:pt x="109194" y="1578051"/>
                </a:lnTo>
                <a:lnTo>
                  <a:pt x="119443" y="1598777"/>
                </a:lnTo>
                <a:lnTo>
                  <a:pt x="133845" y="1599247"/>
                </a:lnTo>
                <a:lnTo>
                  <a:pt x="138125" y="1607883"/>
                </a:lnTo>
                <a:lnTo>
                  <a:pt x="155625" y="1614639"/>
                </a:lnTo>
                <a:lnTo>
                  <a:pt x="185242" y="1645856"/>
                </a:lnTo>
                <a:lnTo>
                  <a:pt x="224485" y="1667916"/>
                </a:lnTo>
                <a:lnTo>
                  <a:pt x="261505" y="1685455"/>
                </a:lnTo>
                <a:lnTo>
                  <a:pt x="307200" y="1691881"/>
                </a:lnTo>
                <a:lnTo>
                  <a:pt x="338874" y="1698637"/>
                </a:lnTo>
                <a:lnTo>
                  <a:pt x="381685" y="1699234"/>
                </a:lnTo>
                <a:lnTo>
                  <a:pt x="433539" y="1689493"/>
                </a:lnTo>
                <a:lnTo>
                  <a:pt x="478129" y="1665071"/>
                </a:lnTo>
                <a:lnTo>
                  <a:pt x="496493" y="1644891"/>
                </a:lnTo>
                <a:lnTo>
                  <a:pt x="506590" y="1636687"/>
                </a:lnTo>
                <a:lnTo>
                  <a:pt x="531571" y="1638338"/>
                </a:lnTo>
                <a:lnTo>
                  <a:pt x="511187" y="1645958"/>
                </a:lnTo>
                <a:lnTo>
                  <a:pt x="501192" y="1654390"/>
                </a:lnTo>
                <a:lnTo>
                  <a:pt x="508812" y="1669808"/>
                </a:lnTo>
                <a:lnTo>
                  <a:pt x="521169" y="1666151"/>
                </a:lnTo>
                <a:lnTo>
                  <a:pt x="544982" y="1657007"/>
                </a:lnTo>
                <a:lnTo>
                  <a:pt x="557403" y="1653451"/>
                </a:lnTo>
                <a:lnTo>
                  <a:pt x="580885" y="1643659"/>
                </a:lnTo>
                <a:lnTo>
                  <a:pt x="604862" y="1634832"/>
                </a:lnTo>
                <a:close/>
              </a:path>
              <a:path w="2157095" h="2207259">
                <a:moveTo>
                  <a:pt x="1296606" y="885507"/>
                </a:moveTo>
                <a:lnTo>
                  <a:pt x="1293114" y="881989"/>
                </a:lnTo>
                <a:lnTo>
                  <a:pt x="1290396" y="880033"/>
                </a:lnTo>
                <a:lnTo>
                  <a:pt x="1286497" y="881964"/>
                </a:lnTo>
                <a:lnTo>
                  <a:pt x="1287792" y="887349"/>
                </a:lnTo>
                <a:lnTo>
                  <a:pt x="1289799" y="891019"/>
                </a:lnTo>
                <a:lnTo>
                  <a:pt x="1296606" y="885507"/>
                </a:lnTo>
                <a:close/>
              </a:path>
              <a:path w="2157095" h="2207259">
                <a:moveTo>
                  <a:pt x="1676196" y="1022400"/>
                </a:moveTo>
                <a:lnTo>
                  <a:pt x="1675371" y="1013663"/>
                </a:lnTo>
                <a:lnTo>
                  <a:pt x="1670697" y="1014818"/>
                </a:lnTo>
                <a:lnTo>
                  <a:pt x="1667649" y="1016127"/>
                </a:lnTo>
                <a:lnTo>
                  <a:pt x="1667243" y="1020406"/>
                </a:lnTo>
                <a:lnTo>
                  <a:pt x="1672221" y="1022223"/>
                </a:lnTo>
                <a:lnTo>
                  <a:pt x="1676196" y="1022400"/>
                </a:lnTo>
                <a:close/>
              </a:path>
              <a:path w="2157095" h="2207259">
                <a:moveTo>
                  <a:pt x="2048891" y="1374597"/>
                </a:moveTo>
                <a:lnTo>
                  <a:pt x="2026183" y="1328699"/>
                </a:lnTo>
                <a:lnTo>
                  <a:pt x="2004136" y="1312760"/>
                </a:lnTo>
                <a:lnTo>
                  <a:pt x="1996694" y="1297711"/>
                </a:lnTo>
                <a:lnTo>
                  <a:pt x="1977783" y="1288122"/>
                </a:lnTo>
                <a:lnTo>
                  <a:pt x="2031149" y="1396022"/>
                </a:lnTo>
                <a:lnTo>
                  <a:pt x="2048891" y="1374597"/>
                </a:lnTo>
                <a:close/>
              </a:path>
              <a:path w="2157095" h="2207259">
                <a:moveTo>
                  <a:pt x="2156612" y="1912531"/>
                </a:moveTo>
                <a:lnTo>
                  <a:pt x="2144103" y="1910765"/>
                </a:lnTo>
                <a:lnTo>
                  <a:pt x="2143798" y="1910130"/>
                </a:lnTo>
                <a:lnTo>
                  <a:pt x="2147963" y="1889899"/>
                </a:lnTo>
                <a:lnTo>
                  <a:pt x="2150160" y="1865718"/>
                </a:lnTo>
                <a:lnTo>
                  <a:pt x="2141372" y="1847938"/>
                </a:lnTo>
                <a:lnTo>
                  <a:pt x="2148992" y="1806054"/>
                </a:lnTo>
                <a:lnTo>
                  <a:pt x="2139886" y="1730375"/>
                </a:lnTo>
                <a:lnTo>
                  <a:pt x="2146846" y="1687169"/>
                </a:lnTo>
                <a:lnTo>
                  <a:pt x="2137854" y="1640357"/>
                </a:lnTo>
                <a:lnTo>
                  <a:pt x="2140953" y="1589341"/>
                </a:lnTo>
                <a:lnTo>
                  <a:pt x="2133079" y="1544764"/>
                </a:lnTo>
                <a:lnTo>
                  <a:pt x="2094522" y="1466837"/>
                </a:lnTo>
                <a:lnTo>
                  <a:pt x="2063254" y="1432255"/>
                </a:lnTo>
                <a:lnTo>
                  <a:pt x="2031149" y="1396022"/>
                </a:lnTo>
                <a:lnTo>
                  <a:pt x="1962226" y="1256690"/>
                </a:lnTo>
                <a:lnTo>
                  <a:pt x="1947583" y="1255737"/>
                </a:lnTo>
                <a:lnTo>
                  <a:pt x="1932800" y="1254493"/>
                </a:lnTo>
                <a:lnTo>
                  <a:pt x="1929244" y="1247317"/>
                </a:lnTo>
                <a:lnTo>
                  <a:pt x="1914169" y="1245476"/>
                </a:lnTo>
                <a:lnTo>
                  <a:pt x="1918487" y="1225562"/>
                </a:lnTo>
                <a:lnTo>
                  <a:pt x="1903450" y="1195171"/>
                </a:lnTo>
                <a:lnTo>
                  <a:pt x="1871700" y="1159637"/>
                </a:lnTo>
                <a:lnTo>
                  <a:pt x="1837258" y="1118654"/>
                </a:lnTo>
                <a:lnTo>
                  <a:pt x="1791652" y="1083754"/>
                </a:lnTo>
                <a:lnTo>
                  <a:pt x="1770138" y="1068908"/>
                </a:lnTo>
                <a:lnTo>
                  <a:pt x="1748624" y="1054049"/>
                </a:lnTo>
                <a:lnTo>
                  <a:pt x="1710131" y="1033513"/>
                </a:lnTo>
                <a:lnTo>
                  <a:pt x="1678127" y="1026109"/>
                </a:lnTo>
                <a:lnTo>
                  <a:pt x="1680984" y="1031887"/>
                </a:lnTo>
                <a:lnTo>
                  <a:pt x="1670608" y="1039545"/>
                </a:lnTo>
                <a:lnTo>
                  <a:pt x="1669910" y="1038148"/>
                </a:lnTo>
                <a:lnTo>
                  <a:pt x="1655279" y="1037209"/>
                </a:lnTo>
                <a:lnTo>
                  <a:pt x="1652727" y="1032065"/>
                </a:lnTo>
                <a:lnTo>
                  <a:pt x="1662188" y="1022527"/>
                </a:lnTo>
                <a:lnTo>
                  <a:pt x="1654505" y="1006995"/>
                </a:lnTo>
                <a:lnTo>
                  <a:pt x="1637487" y="1001255"/>
                </a:lnTo>
                <a:lnTo>
                  <a:pt x="1622590" y="999782"/>
                </a:lnTo>
                <a:lnTo>
                  <a:pt x="1609877" y="1002715"/>
                </a:lnTo>
                <a:lnTo>
                  <a:pt x="1586382" y="983856"/>
                </a:lnTo>
                <a:lnTo>
                  <a:pt x="1576387" y="963676"/>
                </a:lnTo>
                <a:lnTo>
                  <a:pt x="1546364" y="960259"/>
                </a:lnTo>
                <a:lnTo>
                  <a:pt x="1519656" y="963549"/>
                </a:lnTo>
                <a:lnTo>
                  <a:pt x="1509776" y="943584"/>
                </a:lnTo>
                <a:lnTo>
                  <a:pt x="1492465" y="937221"/>
                </a:lnTo>
                <a:lnTo>
                  <a:pt x="1474863" y="930300"/>
                </a:lnTo>
                <a:lnTo>
                  <a:pt x="1457655" y="924166"/>
                </a:lnTo>
                <a:lnTo>
                  <a:pt x="1424546" y="914514"/>
                </a:lnTo>
                <a:lnTo>
                  <a:pt x="1420545" y="906437"/>
                </a:lnTo>
                <a:lnTo>
                  <a:pt x="1375397" y="901090"/>
                </a:lnTo>
                <a:lnTo>
                  <a:pt x="1343329" y="893533"/>
                </a:lnTo>
                <a:lnTo>
                  <a:pt x="1301445" y="894791"/>
                </a:lnTo>
                <a:lnTo>
                  <a:pt x="1272413" y="893394"/>
                </a:lnTo>
                <a:lnTo>
                  <a:pt x="1269403" y="887310"/>
                </a:lnTo>
                <a:lnTo>
                  <a:pt x="1281633" y="883399"/>
                </a:lnTo>
                <a:lnTo>
                  <a:pt x="1288491" y="868629"/>
                </a:lnTo>
                <a:lnTo>
                  <a:pt x="1294307" y="851725"/>
                </a:lnTo>
                <a:lnTo>
                  <a:pt x="1287843" y="838682"/>
                </a:lnTo>
                <a:lnTo>
                  <a:pt x="1269288" y="829818"/>
                </a:lnTo>
                <a:lnTo>
                  <a:pt x="1269415" y="801408"/>
                </a:lnTo>
                <a:lnTo>
                  <a:pt x="1283385" y="772388"/>
                </a:lnTo>
                <a:lnTo>
                  <a:pt x="1273911" y="753224"/>
                </a:lnTo>
                <a:lnTo>
                  <a:pt x="1249172" y="731862"/>
                </a:lnTo>
                <a:lnTo>
                  <a:pt x="1264869" y="706297"/>
                </a:lnTo>
                <a:lnTo>
                  <a:pt x="1250188" y="676617"/>
                </a:lnTo>
                <a:lnTo>
                  <a:pt x="1244892" y="637286"/>
                </a:lnTo>
                <a:lnTo>
                  <a:pt x="1182357" y="510882"/>
                </a:lnTo>
                <a:lnTo>
                  <a:pt x="1161440" y="497230"/>
                </a:lnTo>
                <a:lnTo>
                  <a:pt x="1140675" y="483895"/>
                </a:lnTo>
                <a:lnTo>
                  <a:pt x="1129411" y="461137"/>
                </a:lnTo>
                <a:lnTo>
                  <a:pt x="1142009" y="457949"/>
                </a:lnTo>
                <a:lnTo>
                  <a:pt x="1143139" y="460248"/>
                </a:lnTo>
                <a:lnTo>
                  <a:pt x="1152283" y="450075"/>
                </a:lnTo>
                <a:lnTo>
                  <a:pt x="1129195" y="432066"/>
                </a:lnTo>
                <a:lnTo>
                  <a:pt x="1099972" y="401612"/>
                </a:lnTo>
                <a:lnTo>
                  <a:pt x="1069936" y="369570"/>
                </a:lnTo>
                <a:lnTo>
                  <a:pt x="1055852" y="341083"/>
                </a:lnTo>
                <a:lnTo>
                  <a:pt x="1028611" y="314667"/>
                </a:lnTo>
                <a:lnTo>
                  <a:pt x="1008773" y="303199"/>
                </a:lnTo>
                <a:lnTo>
                  <a:pt x="992225" y="298386"/>
                </a:lnTo>
                <a:lnTo>
                  <a:pt x="977849" y="297967"/>
                </a:lnTo>
                <a:lnTo>
                  <a:pt x="963472" y="297548"/>
                </a:lnTo>
                <a:lnTo>
                  <a:pt x="961796" y="294170"/>
                </a:lnTo>
                <a:lnTo>
                  <a:pt x="970470" y="283070"/>
                </a:lnTo>
                <a:lnTo>
                  <a:pt x="961415" y="264769"/>
                </a:lnTo>
                <a:lnTo>
                  <a:pt x="949274" y="268846"/>
                </a:lnTo>
                <a:lnTo>
                  <a:pt x="955713" y="281889"/>
                </a:lnTo>
                <a:lnTo>
                  <a:pt x="948182" y="266649"/>
                </a:lnTo>
                <a:lnTo>
                  <a:pt x="935393" y="269443"/>
                </a:lnTo>
                <a:lnTo>
                  <a:pt x="941082" y="252298"/>
                </a:lnTo>
                <a:lnTo>
                  <a:pt x="934935" y="239877"/>
                </a:lnTo>
                <a:lnTo>
                  <a:pt x="916686" y="231622"/>
                </a:lnTo>
                <a:lnTo>
                  <a:pt x="897432" y="221348"/>
                </a:lnTo>
                <a:lnTo>
                  <a:pt x="883818" y="193827"/>
                </a:lnTo>
                <a:lnTo>
                  <a:pt x="870064" y="194665"/>
                </a:lnTo>
                <a:lnTo>
                  <a:pt x="855802" y="194475"/>
                </a:lnTo>
                <a:lnTo>
                  <a:pt x="841032" y="193255"/>
                </a:lnTo>
                <a:lnTo>
                  <a:pt x="819150" y="149021"/>
                </a:lnTo>
                <a:lnTo>
                  <a:pt x="801979" y="142976"/>
                </a:lnTo>
                <a:lnTo>
                  <a:pt x="784936" y="137147"/>
                </a:lnTo>
                <a:lnTo>
                  <a:pt x="771194" y="138036"/>
                </a:lnTo>
                <a:lnTo>
                  <a:pt x="769975" y="135559"/>
                </a:lnTo>
                <a:lnTo>
                  <a:pt x="756323" y="136588"/>
                </a:lnTo>
                <a:lnTo>
                  <a:pt x="738238" y="128701"/>
                </a:lnTo>
                <a:lnTo>
                  <a:pt x="731202" y="114465"/>
                </a:lnTo>
                <a:lnTo>
                  <a:pt x="712520" y="105333"/>
                </a:lnTo>
                <a:lnTo>
                  <a:pt x="674789" y="86334"/>
                </a:lnTo>
                <a:lnTo>
                  <a:pt x="656386" y="77787"/>
                </a:lnTo>
                <a:lnTo>
                  <a:pt x="638708" y="70713"/>
                </a:lnTo>
                <a:lnTo>
                  <a:pt x="622007" y="65582"/>
                </a:lnTo>
                <a:lnTo>
                  <a:pt x="624776" y="71183"/>
                </a:lnTo>
                <a:lnTo>
                  <a:pt x="615556" y="81178"/>
                </a:lnTo>
                <a:lnTo>
                  <a:pt x="605713" y="89941"/>
                </a:lnTo>
                <a:lnTo>
                  <a:pt x="606666" y="91846"/>
                </a:lnTo>
                <a:lnTo>
                  <a:pt x="589978" y="86753"/>
                </a:lnTo>
                <a:lnTo>
                  <a:pt x="572871" y="52184"/>
                </a:lnTo>
                <a:lnTo>
                  <a:pt x="561022" y="56870"/>
                </a:lnTo>
                <a:lnTo>
                  <a:pt x="550100" y="63449"/>
                </a:lnTo>
                <a:lnTo>
                  <a:pt x="543013" y="49110"/>
                </a:lnTo>
                <a:lnTo>
                  <a:pt x="491070" y="30048"/>
                </a:lnTo>
                <a:lnTo>
                  <a:pt x="444030" y="20878"/>
                </a:lnTo>
                <a:lnTo>
                  <a:pt x="432117" y="25450"/>
                </a:lnTo>
                <a:lnTo>
                  <a:pt x="411873" y="41808"/>
                </a:lnTo>
                <a:lnTo>
                  <a:pt x="394004" y="34315"/>
                </a:lnTo>
                <a:lnTo>
                  <a:pt x="361467" y="25831"/>
                </a:lnTo>
                <a:lnTo>
                  <a:pt x="339788" y="10655"/>
                </a:lnTo>
                <a:lnTo>
                  <a:pt x="320344" y="0"/>
                </a:lnTo>
                <a:lnTo>
                  <a:pt x="295097" y="6223"/>
                </a:lnTo>
                <a:lnTo>
                  <a:pt x="282397" y="9194"/>
                </a:lnTo>
                <a:lnTo>
                  <a:pt x="270878" y="14566"/>
                </a:lnTo>
                <a:lnTo>
                  <a:pt x="249186" y="28003"/>
                </a:lnTo>
                <a:lnTo>
                  <a:pt x="237134" y="3644"/>
                </a:lnTo>
                <a:lnTo>
                  <a:pt x="210566" y="7226"/>
                </a:lnTo>
                <a:lnTo>
                  <a:pt x="207568" y="1155"/>
                </a:lnTo>
                <a:lnTo>
                  <a:pt x="194576" y="3530"/>
                </a:lnTo>
                <a:lnTo>
                  <a:pt x="172186" y="15557"/>
                </a:lnTo>
                <a:lnTo>
                  <a:pt x="162687" y="25006"/>
                </a:lnTo>
                <a:lnTo>
                  <a:pt x="173774" y="47434"/>
                </a:lnTo>
                <a:lnTo>
                  <a:pt x="161023" y="50266"/>
                </a:lnTo>
                <a:lnTo>
                  <a:pt x="169037" y="66471"/>
                </a:lnTo>
                <a:lnTo>
                  <a:pt x="172085" y="72631"/>
                </a:lnTo>
                <a:lnTo>
                  <a:pt x="186143" y="72415"/>
                </a:lnTo>
                <a:lnTo>
                  <a:pt x="161086" y="79057"/>
                </a:lnTo>
                <a:lnTo>
                  <a:pt x="144881" y="74942"/>
                </a:lnTo>
                <a:lnTo>
                  <a:pt x="128041" y="40894"/>
                </a:lnTo>
                <a:lnTo>
                  <a:pt x="111048" y="35179"/>
                </a:lnTo>
                <a:lnTo>
                  <a:pt x="94183" y="29743"/>
                </a:lnTo>
                <a:lnTo>
                  <a:pt x="88823" y="18897"/>
                </a:lnTo>
                <a:lnTo>
                  <a:pt x="55537" y="8890"/>
                </a:lnTo>
                <a:lnTo>
                  <a:pt x="42329" y="10845"/>
                </a:lnTo>
                <a:lnTo>
                  <a:pt x="32473" y="19570"/>
                </a:lnTo>
                <a:lnTo>
                  <a:pt x="37261" y="29222"/>
                </a:lnTo>
                <a:lnTo>
                  <a:pt x="24930" y="32943"/>
                </a:lnTo>
                <a:lnTo>
                  <a:pt x="0" y="39801"/>
                </a:lnTo>
                <a:lnTo>
                  <a:pt x="4826" y="164147"/>
                </a:lnTo>
                <a:lnTo>
                  <a:pt x="31902" y="161620"/>
                </a:lnTo>
                <a:lnTo>
                  <a:pt x="84340" y="153060"/>
                </a:lnTo>
                <a:lnTo>
                  <a:pt x="126301" y="151942"/>
                </a:lnTo>
                <a:lnTo>
                  <a:pt x="168427" y="151168"/>
                </a:lnTo>
                <a:lnTo>
                  <a:pt x="195681" y="148971"/>
                </a:lnTo>
                <a:lnTo>
                  <a:pt x="222440" y="145783"/>
                </a:lnTo>
                <a:lnTo>
                  <a:pt x="237731" y="148056"/>
                </a:lnTo>
                <a:lnTo>
                  <a:pt x="264718" y="145326"/>
                </a:lnTo>
                <a:lnTo>
                  <a:pt x="280365" y="148310"/>
                </a:lnTo>
                <a:lnTo>
                  <a:pt x="307911" y="146710"/>
                </a:lnTo>
                <a:lnTo>
                  <a:pt x="324942" y="152501"/>
                </a:lnTo>
                <a:lnTo>
                  <a:pt x="343192" y="160743"/>
                </a:lnTo>
                <a:lnTo>
                  <a:pt x="392010" y="173494"/>
                </a:lnTo>
                <a:lnTo>
                  <a:pt x="451510" y="179197"/>
                </a:lnTo>
                <a:lnTo>
                  <a:pt x="499973" y="191236"/>
                </a:lnTo>
                <a:lnTo>
                  <a:pt x="561213" y="200456"/>
                </a:lnTo>
                <a:lnTo>
                  <a:pt x="599554" y="220687"/>
                </a:lnTo>
                <a:lnTo>
                  <a:pt x="649833" y="236410"/>
                </a:lnTo>
                <a:lnTo>
                  <a:pt x="689254" y="258800"/>
                </a:lnTo>
                <a:lnTo>
                  <a:pt x="729170" y="282206"/>
                </a:lnTo>
                <a:lnTo>
                  <a:pt x="769569" y="306565"/>
                </a:lnTo>
                <a:lnTo>
                  <a:pt x="821639" y="325907"/>
                </a:lnTo>
                <a:lnTo>
                  <a:pt x="851395" y="357416"/>
                </a:lnTo>
                <a:lnTo>
                  <a:pt x="893000" y="384225"/>
                </a:lnTo>
                <a:lnTo>
                  <a:pt x="923696" y="417639"/>
                </a:lnTo>
                <a:lnTo>
                  <a:pt x="966279" y="446443"/>
                </a:lnTo>
                <a:lnTo>
                  <a:pt x="997775" y="481469"/>
                </a:lnTo>
                <a:lnTo>
                  <a:pt x="1018273" y="522897"/>
                </a:lnTo>
                <a:lnTo>
                  <a:pt x="1050455" y="559295"/>
                </a:lnTo>
                <a:lnTo>
                  <a:pt x="1092504" y="644309"/>
                </a:lnTo>
                <a:lnTo>
                  <a:pt x="1102347" y="692823"/>
                </a:lnTo>
                <a:lnTo>
                  <a:pt x="1123302" y="735203"/>
                </a:lnTo>
                <a:lnTo>
                  <a:pt x="1150048" y="875195"/>
                </a:lnTo>
                <a:lnTo>
                  <a:pt x="1150442" y="875969"/>
                </a:lnTo>
                <a:lnTo>
                  <a:pt x="1135913" y="875245"/>
                </a:lnTo>
                <a:lnTo>
                  <a:pt x="1121676" y="875118"/>
                </a:lnTo>
                <a:lnTo>
                  <a:pt x="1107884" y="875893"/>
                </a:lnTo>
                <a:lnTo>
                  <a:pt x="1094701" y="877887"/>
                </a:lnTo>
                <a:lnTo>
                  <a:pt x="1079931" y="876655"/>
                </a:lnTo>
                <a:lnTo>
                  <a:pt x="1065161" y="875436"/>
                </a:lnTo>
                <a:lnTo>
                  <a:pt x="1039710" y="881278"/>
                </a:lnTo>
                <a:lnTo>
                  <a:pt x="1029462" y="889215"/>
                </a:lnTo>
                <a:lnTo>
                  <a:pt x="1011389" y="909967"/>
                </a:lnTo>
                <a:lnTo>
                  <a:pt x="999413" y="885736"/>
                </a:lnTo>
                <a:lnTo>
                  <a:pt x="984173" y="883577"/>
                </a:lnTo>
                <a:lnTo>
                  <a:pt x="986167" y="887615"/>
                </a:lnTo>
                <a:lnTo>
                  <a:pt x="976490" y="896708"/>
                </a:lnTo>
                <a:lnTo>
                  <a:pt x="977912" y="899579"/>
                </a:lnTo>
                <a:lnTo>
                  <a:pt x="967663" y="907491"/>
                </a:lnTo>
                <a:lnTo>
                  <a:pt x="961415" y="894854"/>
                </a:lnTo>
                <a:lnTo>
                  <a:pt x="946454" y="893267"/>
                </a:lnTo>
                <a:lnTo>
                  <a:pt x="932764" y="894219"/>
                </a:lnTo>
                <a:lnTo>
                  <a:pt x="907529" y="900493"/>
                </a:lnTo>
                <a:lnTo>
                  <a:pt x="887869" y="889419"/>
                </a:lnTo>
                <a:lnTo>
                  <a:pt x="878332" y="898753"/>
                </a:lnTo>
                <a:lnTo>
                  <a:pt x="868260" y="907046"/>
                </a:lnTo>
                <a:lnTo>
                  <a:pt x="857631" y="914209"/>
                </a:lnTo>
                <a:lnTo>
                  <a:pt x="846442" y="920216"/>
                </a:lnTo>
                <a:lnTo>
                  <a:pt x="831938" y="919556"/>
                </a:lnTo>
                <a:lnTo>
                  <a:pt x="800900" y="914095"/>
                </a:lnTo>
                <a:lnTo>
                  <a:pt x="786841" y="914311"/>
                </a:lnTo>
                <a:lnTo>
                  <a:pt x="774496" y="918019"/>
                </a:lnTo>
                <a:lnTo>
                  <a:pt x="764476" y="926401"/>
                </a:lnTo>
                <a:lnTo>
                  <a:pt x="754951" y="935774"/>
                </a:lnTo>
                <a:lnTo>
                  <a:pt x="755472" y="936828"/>
                </a:lnTo>
                <a:lnTo>
                  <a:pt x="717092" y="945172"/>
                </a:lnTo>
                <a:lnTo>
                  <a:pt x="677354" y="950772"/>
                </a:lnTo>
                <a:lnTo>
                  <a:pt x="638581" y="958329"/>
                </a:lnTo>
                <a:lnTo>
                  <a:pt x="603110" y="972553"/>
                </a:lnTo>
                <a:lnTo>
                  <a:pt x="614768" y="996111"/>
                </a:lnTo>
                <a:lnTo>
                  <a:pt x="606793" y="1008634"/>
                </a:lnTo>
                <a:lnTo>
                  <a:pt x="592366" y="1008113"/>
                </a:lnTo>
                <a:lnTo>
                  <a:pt x="588797" y="1000899"/>
                </a:lnTo>
                <a:lnTo>
                  <a:pt x="573303" y="998220"/>
                </a:lnTo>
                <a:lnTo>
                  <a:pt x="568655" y="988822"/>
                </a:lnTo>
                <a:lnTo>
                  <a:pt x="558203" y="996327"/>
                </a:lnTo>
                <a:lnTo>
                  <a:pt x="559981" y="999921"/>
                </a:lnTo>
                <a:lnTo>
                  <a:pt x="551065" y="1010539"/>
                </a:lnTo>
                <a:lnTo>
                  <a:pt x="535863" y="1008456"/>
                </a:lnTo>
                <a:lnTo>
                  <a:pt x="521817" y="1008710"/>
                </a:lnTo>
                <a:lnTo>
                  <a:pt x="497497" y="1016838"/>
                </a:lnTo>
                <a:lnTo>
                  <a:pt x="485648" y="1021524"/>
                </a:lnTo>
                <a:lnTo>
                  <a:pt x="461543" y="1030071"/>
                </a:lnTo>
                <a:lnTo>
                  <a:pt x="439508" y="1042822"/>
                </a:lnTo>
                <a:lnTo>
                  <a:pt x="431482" y="1055230"/>
                </a:lnTo>
                <a:lnTo>
                  <a:pt x="426618" y="1074051"/>
                </a:lnTo>
                <a:lnTo>
                  <a:pt x="404139" y="1085888"/>
                </a:lnTo>
                <a:lnTo>
                  <a:pt x="377101" y="1088517"/>
                </a:lnTo>
                <a:lnTo>
                  <a:pt x="349465" y="1089939"/>
                </a:lnTo>
                <a:lnTo>
                  <a:pt x="325196" y="1098169"/>
                </a:lnTo>
                <a:lnTo>
                  <a:pt x="315887" y="1107998"/>
                </a:lnTo>
                <a:lnTo>
                  <a:pt x="307670" y="1120013"/>
                </a:lnTo>
                <a:lnTo>
                  <a:pt x="289077" y="1139723"/>
                </a:lnTo>
                <a:lnTo>
                  <a:pt x="282816" y="1155700"/>
                </a:lnTo>
                <a:lnTo>
                  <a:pt x="278066" y="1146111"/>
                </a:lnTo>
                <a:lnTo>
                  <a:pt x="265404" y="1149134"/>
                </a:lnTo>
                <a:lnTo>
                  <a:pt x="253403" y="1153528"/>
                </a:lnTo>
                <a:lnTo>
                  <a:pt x="242900" y="1160957"/>
                </a:lnTo>
                <a:lnTo>
                  <a:pt x="231368" y="1166266"/>
                </a:lnTo>
                <a:lnTo>
                  <a:pt x="221513" y="1174991"/>
                </a:lnTo>
                <a:lnTo>
                  <a:pt x="216065" y="1192606"/>
                </a:lnTo>
                <a:lnTo>
                  <a:pt x="210883" y="1210792"/>
                </a:lnTo>
                <a:lnTo>
                  <a:pt x="212852" y="1214755"/>
                </a:lnTo>
                <a:lnTo>
                  <a:pt x="225628" y="1211986"/>
                </a:lnTo>
                <a:lnTo>
                  <a:pt x="231076" y="1222971"/>
                </a:lnTo>
                <a:lnTo>
                  <a:pt x="221183" y="1231607"/>
                </a:lnTo>
                <a:lnTo>
                  <a:pt x="227418" y="1244219"/>
                </a:lnTo>
                <a:lnTo>
                  <a:pt x="239737" y="1240485"/>
                </a:lnTo>
                <a:lnTo>
                  <a:pt x="251536" y="1235684"/>
                </a:lnTo>
                <a:lnTo>
                  <a:pt x="262851" y="1229918"/>
                </a:lnTo>
                <a:lnTo>
                  <a:pt x="246557" y="1254264"/>
                </a:lnTo>
                <a:lnTo>
                  <a:pt x="232956" y="1255407"/>
                </a:lnTo>
                <a:lnTo>
                  <a:pt x="215061" y="1247876"/>
                </a:lnTo>
                <a:lnTo>
                  <a:pt x="197281" y="1240586"/>
                </a:lnTo>
                <a:lnTo>
                  <a:pt x="172974" y="1248714"/>
                </a:lnTo>
                <a:lnTo>
                  <a:pt x="160642" y="1252435"/>
                </a:lnTo>
                <a:lnTo>
                  <a:pt x="148932" y="1257401"/>
                </a:lnTo>
                <a:lnTo>
                  <a:pt x="126441" y="1269212"/>
                </a:lnTo>
                <a:lnTo>
                  <a:pt x="114655" y="1274038"/>
                </a:lnTo>
                <a:lnTo>
                  <a:pt x="105460" y="1284097"/>
                </a:lnTo>
                <a:lnTo>
                  <a:pt x="117716" y="1308874"/>
                </a:lnTo>
                <a:lnTo>
                  <a:pt x="208635" y="1492643"/>
                </a:lnTo>
                <a:lnTo>
                  <a:pt x="202882" y="1452397"/>
                </a:lnTo>
                <a:lnTo>
                  <a:pt x="200609" y="1419161"/>
                </a:lnTo>
                <a:lnTo>
                  <a:pt x="240118" y="1355801"/>
                </a:lnTo>
                <a:lnTo>
                  <a:pt x="268224" y="1326692"/>
                </a:lnTo>
                <a:lnTo>
                  <a:pt x="297548" y="1300048"/>
                </a:lnTo>
                <a:lnTo>
                  <a:pt x="327164" y="1273987"/>
                </a:lnTo>
                <a:lnTo>
                  <a:pt x="358178" y="1250759"/>
                </a:lnTo>
                <a:lnTo>
                  <a:pt x="402577" y="1225943"/>
                </a:lnTo>
                <a:lnTo>
                  <a:pt x="438188" y="1211999"/>
                </a:lnTo>
                <a:lnTo>
                  <a:pt x="485622" y="1193317"/>
                </a:lnTo>
                <a:lnTo>
                  <a:pt x="565264" y="1153820"/>
                </a:lnTo>
                <a:lnTo>
                  <a:pt x="587997" y="1142479"/>
                </a:lnTo>
                <a:lnTo>
                  <a:pt x="635254" y="1123454"/>
                </a:lnTo>
                <a:lnTo>
                  <a:pt x="683920" y="1107236"/>
                </a:lnTo>
                <a:lnTo>
                  <a:pt x="732878" y="1091641"/>
                </a:lnTo>
                <a:lnTo>
                  <a:pt x="782129" y="1076629"/>
                </a:lnTo>
                <a:lnTo>
                  <a:pt x="831659" y="1062202"/>
                </a:lnTo>
                <a:lnTo>
                  <a:pt x="881468" y="1048308"/>
                </a:lnTo>
                <a:lnTo>
                  <a:pt x="931633" y="1035151"/>
                </a:lnTo>
                <a:lnTo>
                  <a:pt x="971092" y="1028979"/>
                </a:lnTo>
                <a:lnTo>
                  <a:pt x="1022756" y="1018870"/>
                </a:lnTo>
                <a:lnTo>
                  <a:pt x="1075436" y="1010767"/>
                </a:lnTo>
                <a:lnTo>
                  <a:pt x="1117892" y="1010666"/>
                </a:lnTo>
                <a:lnTo>
                  <a:pt x="1130668" y="1007859"/>
                </a:lnTo>
                <a:lnTo>
                  <a:pt x="1132154" y="1010856"/>
                </a:lnTo>
                <a:lnTo>
                  <a:pt x="1145044" y="1008278"/>
                </a:lnTo>
                <a:lnTo>
                  <a:pt x="1146530" y="1011275"/>
                </a:lnTo>
                <a:lnTo>
                  <a:pt x="1144028" y="1034859"/>
                </a:lnTo>
                <a:lnTo>
                  <a:pt x="1141158" y="1057706"/>
                </a:lnTo>
                <a:lnTo>
                  <a:pt x="1126451" y="1085265"/>
                </a:lnTo>
                <a:lnTo>
                  <a:pt x="1122603" y="1106131"/>
                </a:lnTo>
                <a:lnTo>
                  <a:pt x="1101610" y="1149616"/>
                </a:lnTo>
                <a:lnTo>
                  <a:pt x="1079779" y="1191387"/>
                </a:lnTo>
                <a:lnTo>
                  <a:pt x="1056805" y="1230896"/>
                </a:lnTo>
                <a:lnTo>
                  <a:pt x="1032446" y="1267574"/>
                </a:lnTo>
                <a:lnTo>
                  <a:pt x="995032" y="1306499"/>
                </a:lnTo>
                <a:lnTo>
                  <a:pt x="955636" y="1341437"/>
                </a:lnTo>
                <a:lnTo>
                  <a:pt x="925410" y="1366278"/>
                </a:lnTo>
                <a:lnTo>
                  <a:pt x="881405" y="1391881"/>
                </a:lnTo>
                <a:lnTo>
                  <a:pt x="834796" y="1412227"/>
                </a:lnTo>
                <a:lnTo>
                  <a:pt x="785393" y="1426921"/>
                </a:lnTo>
                <a:lnTo>
                  <a:pt x="771893" y="1428267"/>
                </a:lnTo>
                <a:lnTo>
                  <a:pt x="734720" y="1439062"/>
                </a:lnTo>
                <a:lnTo>
                  <a:pt x="696976" y="1448689"/>
                </a:lnTo>
                <a:lnTo>
                  <a:pt x="658964" y="1457782"/>
                </a:lnTo>
                <a:lnTo>
                  <a:pt x="621563" y="1468107"/>
                </a:lnTo>
                <a:lnTo>
                  <a:pt x="596087" y="1473898"/>
                </a:lnTo>
                <a:lnTo>
                  <a:pt x="559396" y="1485658"/>
                </a:lnTo>
                <a:lnTo>
                  <a:pt x="561517" y="1492643"/>
                </a:lnTo>
                <a:lnTo>
                  <a:pt x="550697" y="1496707"/>
                </a:lnTo>
                <a:lnTo>
                  <a:pt x="538911" y="1500695"/>
                </a:lnTo>
                <a:lnTo>
                  <a:pt x="603288" y="1630857"/>
                </a:lnTo>
                <a:lnTo>
                  <a:pt x="604253" y="1632775"/>
                </a:lnTo>
                <a:lnTo>
                  <a:pt x="615086" y="1626857"/>
                </a:lnTo>
                <a:lnTo>
                  <a:pt x="625995" y="1620266"/>
                </a:lnTo>
                <a:lnTo>
                  <a:pt x="648385" y="1608251"/>
                </a:lnTo>
                <a:lnTo>
                  <a:pt x="671233" y="1597139"/>
                </a:lnTo>
                <a:lnTo>
                  <a:pt x="706412" y="1582343"/>
                </a:lnTo>
                <a:lnTo>
                  <a:pt x="742264" y="1568869"/>
                </a:lnTo>
                <a:lnTo>
                  <a:pt x="767168" y="1561947"/>
                </a:lnTo>
                <a:lnTo>
                  <a:pt x="815086" y="1544243"/>
                </a:lnTo>
                <a:lnTo>
                  <a:pt x="851547" y="1532013"/>
                </a:lnTo>
                <a:lnTo>
                  <a:pt x="887336" y="1518424"/>
                </a:lnTo>
                <a:lnTo>
                  <a:pt x="922121" y="1502829"/>
                </a:lnTo>
                <a:lnTo>
                  <a:pt x="955624" y="1484630"/>
                </a:lnTo>
                <a:lnTo>
                  <a:pt x="987412" y="1462951"/>
                </a:lnTo>
                <a:lnTo>
                  <a:pt x="1016990" y="1436801"/>
                </a:lnTo>
                <a:lnTo>
                  <a:pt x="1043787" y="1405064"/>
                </a:lnTo>
                <a:lnTo>
                  <a:pt x="1067269" y="1366608"/>
                </a:lnTo>
                <a:lnTo>
                  <a:pt x="1085989" y="1375791"/>
                </a:lnTo>
                <a:lnTo>
                  <a:pt x="1108341" y="1363687"/>
                </a:lnTo>
                <a:lnTo>
                  <a:pt x="1126680" y="1343494"/>
                </a:lnTo>
                <a:lnTo>
                  <a:pt x="1144790" y="1322806"/>
                </a:lnTo>
                <a:lnTo>
                  <a:pt x="1151661" y="1308049"/>
                </a:lnTo>
                <a:lnTo>
                  <a:pt x="1159294" y="1294853"/>
                </a:lnTo>
                <a:lnTo>
                  <a:pt x="1167650" y="1283093"/>
                </a:lnTo>
                <a:lnTo>
                  <a:pt x="1188034" y="1267015"/>
                </a:lnTo>
                <a:lnTo>
                  <a:pt x="1182700" y="1256233"/>
                </a:lnTo>
                <a:lnTo>
                  <a:pt x="1188758" y="1239837"/>
                </a:lnTo>
                <a:lnTo>
                  <a:pt x="1178166" y="1218425"/>
                </a:lnTo>
                <a:lnTo>
                  <a:pt x="1203667" y="1212684"/>
                </a:lnTo>
                <a:lnTo>
                  <a:pt x="1232547" y="1185151"/>
                </a:lnTo>
                <a:lnTo>
                  <a:pt x="1254620" y="1143850"/>
                </a:lnTo>
                <a:lnTo>
                  <a:pt x="1271079" y="1091196"/>
                </a:lnTo>
                <a:lnTo>
                  <a:pt x="1277023" y="1074572"/>
                </a:lnTo>
                <a:lnTo>
                  <a:pt x="1282801" y="1057592"/>
                </a:lnTo>
                <a:lnTo>
                  <a:pt x="1288453" y="1040384"/>
                </a:lnTo>
                <a:lnTo>
                  <a:pt x="1282661" y="1028687"/>
                </a:lnTo>
                <a:lnTo>
                  <a:pt x="1310246" y="1027163"/>
                </a:lnTo>
                <a:lnTo>
                  <a:pt x="1326591" y="1031557"/>
                </a:lnTo>
                <a:lnTo>
                  <a:pt x="1343113" y="1036307"/>
                </a:lnTo>
                <a:lnTo>
                  <a:pt x="1359827" y="1041450"/>
                </a:lnTo>
                <a:lnTo>
                  <a:pt x="1397927" y="1061173"/>
                </a:lnTo>
                <a:lnTo>
                  <a:pt x="1447685" y="1075842"/>
                </a:lnTo>
                <a:lnTo>
                  <a:pt x="1497799" y="1091222"/>
                </a:lnTo>
                <a:lnTo>
                  <a:pt x="1536941" y="1113053"/>
                </a:lnTo>
                <a:lnTo>
                  <a:pt x="1587931" y="1130211"/>
                </a:lnTo>
                <a:lnTo>
                  <a:pt x="1628089" y="1154099"/>
                </a:lnTo>
                <a:lnTo>
                  <a:pt x="1668843" y="1179195"/>
                </a:lnTo>
                <a:lnTo>
                  <a:pt x="1710258" y="1205636"/>
                </a:lnTo>
                <a:lnTo>
                  <a:pt x="1752409" y="1233538"/>
                </a:lnTo>
                <a:lnTo>
                  <a:pt x="1783956" y="1268679"/>
                </a:lnTo>
                <a:lnTo>
                  <a:pt x="1827072" y="1298536"/>
                </a:lnTo>
                <a:lnTo>
                  <a:pt x="1957717" y="1448092"/>
                </a:lnTo>
                <a:lnTo>
                  <a:pt x="2001088" y="1535734"/>
                </a:lnTo>
                <a:lnTo>
                  <a:pt x="2010638" y="1583677"/>
                </a:lnTo>
                <a:lnTo>
                  <a:pt x="2019223" y="1629664"/>
                </a:lnTo>
                <a:lnTo>
                  <a:pt x="2026500" y="1673021"/>
                </a:lnTo>
                <a:lnTo>
                  <a:pt x="2023338" y="1695284"/>
                </a:lnTo>
                <a:lnTo>
                  <a:pt x="2023605" y="1724444"/>
                </a:lnTo>
                <a:lnTo>
                  <a:pt x="2014397" y="1763128"/>
                </a:lnTo>
                <a:lnTo>
                  <a:pt x="2017026" y="1797075"/>
                </a:lnTo>
                <a:lnTo>
                  <a:pt x="2007387" y="1834883"/>
                </a:lnTo>
                <a:lnTo>
                  <a:pt x="2006968" y="1862670"/>
                </a:lnTo>
                <a:lnTo>
                  <a:pt x="2003094" y="1883473"/>
                </a:lnTo>
                <a:lnTo>
                  <a:pt x="1994496" y="1894738"/>
                </a:lnTo>
                <a:lnTo>
                  <a:pt x="2009368" y="1896833"/>
                </a:lnTo>
                <a:lnTo>
                  <a:pt x="2000072" y="1958492"/>
                </a:lnTo>
                <a:lnTo>
                  <a:pt x="1980692" y="2043252"/>
                </a:lnTo>
                <a:lnTo>
                  <a:pt x="1978787" y="2060067"/>
                </a:lnTo>
                <a:lnTo>
                  <a:pt x="1977440" y="2071903"/>
                </a:lnTo>
                <a:lnTo>
                  <a:pt x="1987169" y="2077034"/>
                </a:lnTo>
                <a:lnTo>
                  <a:pt x="1982241" y="2088743"/>
                </a:lnTo>
                <a:lnTo>
                  <a:pt x="1976412" y="2104936"/>
                </a:lnTo>
                <a:lnTo>
                  <a:pt x="1962721" y="2145512"/>
                </a:lnTo>
                <a:lnTo>
                  <a:pt x="1951494" y="2177173"/>
                </a:lnTo>
                <a:lnTo>
                  <a:pt x="1940623" y="2206714"/>
                </a:lnTo>
                <a:lnTo>
                  <a:pt x="2087626" y="2206714"/>
                </a:lnTo>
                <a:lnTo>
                  <a:pt x="2101037" y="2177504"/>
                </a:lnTo>
                <a:lnTo>
                  <a:pt x="2116378" y="2138896"/>
                </a:lnTo>
                <a:lnTo>
                  <a:pt x="2128545" y="2099678"/>
                </a:lnTo>
                <a:lnTo>
                  <a:pt x="2132558" y="2068296"/>
                </a:lnTo>
                <a:lnTo>
                  <a:pt x="2126170" y="2043518"/>
                </a:lnTo>
                <a:lnTo>
                  <a:pt x="2116290" y="2022881"/>
                </a:lnTo>
                <a:lnTo>
                  <a:pt x="2113572" y="2002332"/>
                </a:lnTo>
                <a:lnTo>
                  <a:pt x="2128659" y="1977872"/>
                </a:lnTo>
                <a:lnTo>
                  <a:pt x="2126767" y="1986737"/>
                </a:lnTo>
                <a:lnTo>
                  <a:pt x="2123922" y="2007044"/>
                </a:lnTo>
                <a:lnTo>
                  <a:pt x="2126843" y="2023770"/>
                </a:lnTo>
                <a:lnTo>
                  <a:pt x="2142274" y="2021878"/>
                </a:lnTo>
                <a:lnTo>
                  <a:pt x="2144090" y="2015998"/>
                </a:lnTo>
                <a:lnTo>
                  <a:pt x="2151621" y="1965731"/>
                </a:lnTo>
                <a:lnTo>
                  <a:pt x="2156282" y="1917065"/>
                </a:lnTo>
                <a:lnTo>
                  <a:pt x="2156612" y="1912531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0479" y="1909780"/>
            <a:ext cx="1954944" cy="215264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23054" y="5798110"/>
            <a:ext cx="1872678" cy="2104471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5698066" y="4942002"/>
            <a:ext cx="6828155" cy="2472690"/>
          </a:xfrm>
          <a:custGeom>
            <a:avLst/>
            <a:gdLst/>
            <a:ahLst/>
            <a:cxnLst/>
            <a:rect l="l" t="t" r="r" b="b"/>
            <a:pathLst>
              <a:path w="6828155" h="2472690">
                <a:moveTo>
                  <a:pt x="579795" y="2000928"/>
                </a:moveTo>
                <a:lnTo>
                  <a:pt x="375203" y="1835050"/>
                </a:lnTo>
                <a:lnTo>
                  <a:pt x="369837" y="1814349"/>
                </a:lnTo>
                <a:lnTo>
                  <a:pt x="364752" y="1793876"/>
                </a:lnTo>
                <a:lnTo>
                  <a:pt x="352033" y="1783564"/>
                </a:lnTo>
                <a:lnTo>
                  <a:pt x="343929" y="1744294"/>
                </a:lnTo>
                <a:lnTo>
                  <a:pt x="337681" y="1706528"/>
                </a:lnTo>
                <a:lnTo>
                  <a:pt x="332613" y="1653370"/>
                </a:lnTo>
                <a:lnTo>
                  <a:pt x="138044" y="1495618"/>
                </a:lnTo>
                <a:lnTo>
                  <a:pt x="82054" y="1417523"/>
                </a:lnTo>
                <a:lnTo>
                  <a:pt x="55999" y="1380049"/>
                </a:lnTo>
                <a:lnTo>
                  <a:pt x="39465" y="1333944"/>
                </a:lnTo>
                <a:lnTo>
                  <a:pt x="24626" y="1289213"/>
                </a:lnTo>
                <a:lnTo>
                  <a:pt x="11655" y="1245997"/>
                </a:lnTo>
                <a:lnTo>
                  <a:pt x="722" y="1204433"/>
                </a:lnTo>
                <a:lnTo>
                  <a:pt x="0" y="1154798"/>
                </a:lnTo>
                <a:lnTo>
                  <a:pt x="1660" y="1107095"/>
                </a:lnTo>
                <a:lnTo>
                  <a:pt x="13874" y="1051599"/>
                </a:lnTo>
                <a:lnTo>
                  <a:pt x="30681" y="999826"/>
                </a:lnTo>
                <a:lnTo>
                  <a:pt x="51146" y="951019"/>
                </a:lnTo>
                <a:lnTo>
                  <a:pt x="67021" y="914841"/>
                </a:lnTo>
                <a:lnTo>
                  <a:pt x="94057" y="871363"/>
                </a:lnTo>
                <a:lnTo>
                  <a:pt x="124009" y="830248"/>
                </a:lnTo>
                <a:lnTo>
                  <a:pt x="156629" y="791296"/>
                </a:lnTo>
                <a:lnTo>
                  <a:pt x="191669" y="754306"/>
                </a:lnTo>
                <a:lnTo>
                  <a:pt x="228883" y="719079"/>
                </a:lnTo>
                <a:lnTo>
                  <a:pt x="268023" y="685414"/>
                </a:lnTo>
                <a:lnTo>
                  <a:pt x="308843" y="653111"/>
                </a:lnTo>
                <a:lnTo>
                  <a:pt x="351094" y="621968"/>
                </a:lnTo>
                <a:lnTo>
                  <a:pt x="386532" y="601651"/>
                </a:lnTo>
                <a:lnTo>
                  <a:pt x="430961" y="572274"/>
                </a:lnTo>
                <a:lnTo>
                  <a:pt x="468363" y="553549"/>
                </a:lnTo>
                <a:lnTo>
                  <a:pt x="514675" y="525699"/>
                </a:lnTo>
                <a:lnTo>
                  <a:pt x="561840" y="498539"/>
                </a:lnTo>
                <a:lnTo>
                  <a:pt x="601799" y="481888"/>
                </a:lnTo>
                <a:lnTo>
                  <a:pt x="642493" y="465833"/>
                </a:lnTo>
                <a:lnTo>
                  <a:pt x="691860" y="440459"/>
                </a:lnTo>
                <a:lnTo>
                  <a:pt x="733845" y="425450"/>
                </a:lnTo>
                <a:lnTo>
                  <a:pt x="784385" y="401027"/>
                </a:lnTo>
                <a:lnTo>
                  <a:pt x="827423" y="386873"/>
                </a:lnTo>
                <a:lnTo>
                  <a:pt x="870900" y="373073"/>
                </a:lnTo>
                <a:lnTo>
                  <a:pt x="922754" y="349716"/>
                </a:lnTo>
                <a:lnTo>
                  <a:pt x="966929" y="336483"/>
                </a:lnTo>
                <a:lnTo>
                  <a:pt x="1011365" y="323462"/>
                </a:lnTo>
                <a:lnTo>
                  <a:pt x="1056003" y="310603"/>
                </a:lnTo>
                <a:lnTo>
                  <a:pt x="1109782" y="288807"/>
                </a:lnTo>
                <a:lnTo>
                  <a:pt x="1155924" y="277169"/>
                </a:lnTo>
                <a:lnTo>
                  <a:pt x="1202419" y="265816"/>
                </a:lnTo>
                <a:lnTo>
                  <a:pt x="1257254" y="244876"/>
                </a:lnTo>
                <a:lnTo>
                  <a:pt x="1304422" y="234070"/>
                </a:lnTo>
                <a:lnTo>
                  <a:pt x="1351913" y="223525"/>
                </a:lnTo>
                <a:lnTo>
                  <a:pt x="1399717" y="213233"/>
                </a:lnTo>
                <a:lnTo>
                  <a:pt x="1447823" y="203187"/>
                </a:lnTo>
                <a:lnTo>
                  <a:pt x="1496222" y="193379"/>
                </a:lnTo>
                <a:lnTo>
                  <a:pt x="1552902" y="173935"/>
                </a:lnTo>
                <a:lnTo>
                  <a:pt x="1601857" y="164577"/>
                </a:lnTo>
                <a:lnTo>
                  <a:pt x="1651075" y="155433"/>
                </a:lnTo>
                <a:lnTo>
                  <a:pt x="1700547" y="146494"/>
                </a:lnTo>
                <a:lnTo>
                  <a:pt x="1750262" y="137753"/>
                </a:lnTo>
                <a:lnTo>
                  <a:pt x="1850385" y="120831"/>
                </a:lnTo>
                <a:lnTo>
                  <a:pt x="1951364" y="104603"/>
                </a:lnTo>
                <a:lnTo>
                  <a:pt x="2053120" y="89007"/>
                </a:lnTo>
                <a:lnTo>
                  <a:pt x="2096267" y="91290"/>
                </a:lnTo>
                <a:lnTo>
                  <a:pt x="2199043" y="76519"/>
                </a:lnTo>
                <a:lnTo>
                  <a:pt x="2406258" y="48327"/>
                </a:lnTo>
                <a:lnTo>
                  <a:pt x="2450353" y="51379"/>
                </a:lnTo>
                <a:lnTo>
                  <a:pt x="2607170" y="31374"/>
                </a:lnTo>
                <a:lnTo>
                  <a:pt x="2652171" y="35160"/>
                </a:lnTo>
                <a:lnTo>
                  <a:pt x="2811947" y="17555"/>
                </a:lnTo>
                <a:lnTo>
                  <a:pt x="2857466" y="21761"/>
                </a:lnTo>
                <a:lnTo>
                  <a:pt x="3018794" y="5414"/>
                </a:lnTo>
                <a:lnTo>
                  <a:pt x="3064831" y="10040"/>
                </a:lnTo>
                <a:lnTo>
                  <a:pt x="3118996" y="4907"/>
                </a:lnTo>
                <a:lnTo>
                  <a:pt x="3165292" y="9743"/>
                </a:lnTo>
                <a:lnTo>
                  <a:pt x="3274268" y="0"/>
                </a:lnTo>
                <a:lnTo>
                  <a:pt x="3320953" y="5150"/>
                </a:lnTo>
                <a:lnTo>
                  <a:pt x="3375764" y="541"/>
                </a:lnTo>
                <a:lnTo>
                  <a:pt x="3422708" y="5902"/>
                </a:lnTo>
                <a:lnTo>
                  <a:pt x="3477778" y="1503"/>
                </a:lnTo>
                <a:lnTo>
                  <a:pt x="3524980" y="7074"/>
                </a:lnTo>
                <a:lnTo>
                  <a:pt x="3580310" y="2884"/>
                </a:lnTo>
                <a:lnTo>
                  <a:pt x="3627771" y="8665"/>
                </a:lnTo>
                <a:lnTo>
                  <a:pt x="3683360" y="4686"/>
                </a:lnTo>
                <a:lnTo>
                  <a:pt x="3731080" y="10676"/>
                </a:lnTo>
                <a:lnTo>
                  <a:pt x="3786927" y="6907"/>
                </a:lnTo>
                <a:lnTo>
                  <a:pt x="3834906" y="13107"/>
                </a:lnTo>
                <a:lnTo>
                  <a:pt x="3891012" y="9548"/>
                </a:lnTo>
                <a:lnTo>
                  <a:pt x="3987617" y="22474"/>
                </a:lnTo>
                <a:lnTo>
                  <a:pt x="4044112" y="19229"/>
                </a:lnTo>
                <a:lnTo>
                  <a:pt x="4141494" y="32785"/>
                </a:lnTo>
                <a:lnTo>
                  <a:pt x="4198377" y="29855"/>
                </a:lnTo>
                <a:lnTo>
                  <a:pt x="4344103" y="49907"/>
                </a:lnTo>
                <a:lnTo>
                  <a:pt x="4400933" y="46934"/>
                </a:lnTo>
                <a:lnTo>
                  <a:pt x="4597570" y="75565"/>
                </a:lnTo>
                <a:lnTo>
                  <a:pt x="4655060" y="73128"/>
                </a:lnTo>
                <a:lnTo>
                  <a:pt x="4904574" y="111929"/>
                </a:lnTo>
                <a:lnTo>
                  <a:pt x="5311168" y="179990"/>
                </a:lnTo>
                <a:lnTo>
                  <a:pt x="5354655" y="198898"/>
                </a:lnTo>
                <a:lnTo>
                  <a:pt x="5510016" y="226763"/>
                </a:lnTo>
                <a:lnTo>
                  <a:pt x="5554110" y="246164"/>
                </a:lnTo>
                <a:lnTo>
                  <a:pt x="5606358" y="255825"/>
                </a:lnTo>
                <a:lnTo>
                  <a:pt x="5650763" y="275478"/>
                </a:lnTo>
                <a:lnTo>
                  <a:pt x="5703323" y="285393"/>
                </a:lnTo>
                <a:lnTo>
                  <a:pt x="5748042" y="305300"/>
                </a:lnTo>
                <a:lnTo>
                  <a:pt x="5795873" y="311381"/>
                </a:lnTo>
                <a:lnTo>
                  <a:pt x="5878325" y="345532"/>
                </a:lnTo>
                <a:lnTo>
                  <a:pt x="6007802" y="401460"/>
                </a:lnTo>
                <a:lnTo>
                  <a:pt x="6060196" y="411240"/>
                </a:lnTo>
                <a:lnTo>
                  <a:pt x="6150377" y="451656"/>
                </a:lnTo>
                <a:lnTo>
                  <a:pt x="6188008" y="482167"/>
                </a:lnTo>
                <a:lnTo>
                  <a:pt x="6279959" y="524019"/>
                </a:lnTo>
                <a:lnTo>
                  <a:pt x="6318126" y="554964"/>
                </a:lnTo>
                <a:lnTo>
                  <a:pt x="6364316" y="576064"/>
                </a:lnTo>
                <a:lnTo>
                  <a:pt x="6589613" y="758729"/>
                </a:lnTo>
                <a:lnTo>
                  <a:pt x="6672302" y="874821"/>
                </a:lnTo>
                <a:lnTo>
                  <a:pt x="6698464" y="912383"/>
                </a:lnTo>
                <a:lnTo>
                  <a:pt x="6707131" y="935759"/>
                </a:lnTo>
                <a:lnTo>
                  <a:pt x="6324367" y="625424"/>
                </a:lnTo>
                <a:lnTo>
                  <a:pt x="6279932" y="605746"/>
                </a:lnTo>
                <a:lnTo>
                  <a:pt x="6240781" y="574004"/>
                </a:lnTo>
                <a:lnTo>
                  <a:pt x="5825084" y="384114"/>
                </a:lnTo>
                <a:lnTo>
                  <a:pt x="5771857" y="373658"/>
                </a:lnTo>
                <a:lnTo>
                  <a:pt x="5726820" y="353493"/>
                </a:lnTo>
                <a:lnTo>
                  <a:pt x="5673976" y="343348"/>
                </a:lnTo>
                <a:lnTo>
                  <a:pt x="5629322" y="323494"/>
                </a:lnTo>
                <a:lnTo>
                  <a:pt x="5524594" y="303981"/>
                </a:lnTo>
                <a:lnTo>
                  <a:pt x="5480515" y="284593"/>
                </a:lnTo>
                <a:lnTo>
                  <a:pt x="5325434" y="256955"/>
                </a:lnTo>
                <a:lnTo>
                  <a:pt x="5282121" y="238188"/>
                </a:lnTo>
                <a:lnTo>
                  <a:pt x="4978275" y="188034"/>
                </a:lnTo>
                <a:lnTo>
                  <a:pt x="4580697" y="127284"/>
                </a:lnTo>
                <a:lnTo>
                  <a:pt x="4523463" y="129929"/>
                </a:lnTo>
                <a:lnTo>
                  <a:pt x="4327669" y="101983"/>
                </a:lnTo>
                <a:lnTo>
                  <a:pt x="4271010" y="105094"/>
                </a:lnTo>
                <a:lnTo>
                  <a:pt x="4125717" y="85392"/>
                </a:lnTo>
                <a:lnTo>
                  <a:pt x="4069517" y="88876"/>
                </a:lnTo>
                <a:lnTo>
                  <a:pt x="3973459" y="76393"/>
                </a:lnTo>
                <a:lnTo>
                  <a:pt x="3917604" y="80157"/>
                </a:lnTo>
                <a:lnTo>
                  <a:pt x="3822235" y="68233"/>
                </a:lnTo>
                <a:lnTo>
                  <a:pt x="3766725" y="72276"/>
                </a:lnTo>
                <a:lnTo>
                  <a:pt x="3719328" y="66548"/>
                </a:lnTo>
                <a:lnTo>
                  <a:pt x="3664048" y="70777"/>
                </a:lnTo>
                <a:lnTo>
                  <a:pt x="3569828" y="59785"/>
                </a:lnTo>
                <a:lnTo>
                  <a:pt x="3514893" y="64294"/>
                </a:lnTo>
                <a:lnTo>
                  <a:pt x="3468070" y="59031"/>
                </a:lnTo>
                <a:lnTo>
                  <a:pt x="3413365" y="63726"/>
                </a:lnTo>
                <a:lnTo>
                  <a:pt x="3366784" y="58659"/>
                </a:lnTo>
                <a:lnTo>
                  <a:pt x="3258039" y="68590"/>
                </a:lnTo>
                <a:lnTo>
                  <a:pt x="3211873" y="63859"/>
                </a:lnTo>
                <a:lnTo>
                  <a:pt x="3157846" y="69105"/>
                </a:lnTo>
                <a:lnTo>
                  <a:pt x="3111956" y="64597"/>
                </a:lnTo>
                <a:lnTo>
                  <a:pt x="3004593" y="75649"/>
                </a:lnTo>
                <a:lnTo>
                  <a:pt x="2959116" y="71477"/>
                </a:lnTo>
                <a:lnTo>
                  <a:pt x="2905780" y="77283"/>
                </a:lnTo>
                <a:lnTo>
                  <a:pt x="2860580" y="73335"/>
                </a:lnTo>
                <a:lnTo>
                  <a:pt x="2701815" y="91760"/>
                </a:lnTo>
                <a:lnTo>
                  <a:pt x="2657167" y="88261"/>
                </a:lnTo>
                <a:lnTo>
                  <a:pt x="2500059" y="108029"/>
                </a:lnTo>
                <a:lnTo>
                  <a:pt x="2455964" y="104977"/>
                </a:lnTo>
                <a:lnTo>
                  <a:pt x="2300513" y="126090"/>
                </a:lnTo>
                <a:lnTo>
                  <a:pt x="2197570" y="140724"/>
                </a:lnTo>
                <a:lnTo>
                  <a:pt x="2154304" y="138345"/>
                </a:lnTo>
                <a:lnTo>
                  <a:pt x="2001339" y="161472"/>
                </a:lnTo>
                <a:lnTo>
                  <a:pt x="1950627" y="169406"/>
                </a:lnTo>
                <a:lnTo>
                  <a:pt x="1799650" y="194145"/>
                </a:lnTo>
                <a:lnTo>
                  <a:pt x="1699827" y="211310"/>
                </a:lnTo>
                <a:lnTo>
                  <a:pt x="1650216" y="220135"/>
                </a:lnTo>
                <a:lnTo>
                  <a:pt x="1600827" y="229141"/>
                </a:lnTo>
                <a:lnTo>
                  <a:pt x="1551678" y="238342"/>
                </a:lnTo>
                <a:lnTo>
                  <a:pt x="1502786" y="247751"/>
                </a:lnTo>
                <a:lnTo>
                  <a:pt x="1446169" y="267246"/>
                </a:lnTo>
                <a:lnTo>
                  <a:pt x="1397842" y="277113"/>
                </a:lnTo>
                <a:lnTo>
                  <a:pt x="1349822" y="287229"/>
                </a:lnTo>
                <a:lnTo>
                  <a:pt x="1302127" y="297608"/>
                </a:lnTo>
                <a:lnTo>
                  <a:pt x="1254774" y="308265"/>
                </a:lnTo>
                <a:lnTo>
                  <a:pt x="1199782" y="329077"/>
                </a:lnTo>
                <a:lnTo>
                  <a:pt x="1153164" y="340330"/>
                </a:lnTo>
                <a:lnTo>
                  <a:pt x="1106939" y="351901"/>
                </a:lnTo>
                <a:lnTo>
                  <a:pt x="1053126" y="373670"/>
                </a:lnTo>
                <a:lnTo>
                  <a:pt x="1007738" y="385920"/>
                </a:lnTo>
                <a:lnTo>
                  <a:pt x="962795" y="398530"/>
                </a:lnTo>
                <a:lnTo>
                  <a:pt x="910314" y="421380"/>
                </a:lnTo>
                <a:lnTo>
                  <a:pt x="866311" y="434752"/>
                </a:lnTo>
                <a:lnTo>
                  <a:pt x="814804" y="458390"/>
                </a:lnTo>
                <a:lnTo>
                  <a:pt x="771807" y="472579"/>
                </a:lnTo>
                <a:lnTo>
                  <a:pt x="721342" y="497062"/>
                </a:lnTo>
                <a:lnTo>
                  <a:pt x="679422" y="512124"/>
                </a:lnTo>
                <a:lnTo>
                  <a:pt x="630067" y="537507"/>
                </a:lnTo>
                <a:lnTo>
                  <a:pt x="589291" y="553496"/>
                </a:lnTo>
                <a:lnTo>
                  <a:pt x="541114" y="579834"/>
                </a:lnTo>
                <a:lnTo>
                  <a:pt x="494474" y="607419"/>
                </a:lnTo>
                <a:lnTo>
                  <a:pt x="456566" y="625733"/>
                </a:lnTo>
                <a:lnTo>
                  <a:pt x="411646" y="654712"/>
                </a:lnTo>
                <a:lnTo>
                  <a:pt x="367967" y="684698"/>
                </a:lnTo>
                <a:lnTo>
                  <a:pt x="325783" y="715895"/>
                </a:lnTo>
                <a:lnTo>
                  <a:pt x="293348" y="738646"/>
                </a:lnTo>
                <a:lnTo>
                  <a:pt x="254918" y="772887"/>
                </a:lnTo>
                <a:lnTo>
                  <a:pt x="218746" y="808959"/>
                </a:lnTo>
                <a:lnTo>
                  <a:pt x="185086" y="847068"/>
                </a:lnTo>
                <a:lnTo>
                  <a:pt x="154193" y="887420"/>
                </a:lnTo>
                <a:lnTo>
                  <a:pt x="126322" y="930221"/>
                </a:lnTo>
                <a:lnTo>
                  <a:pt x="101725" y="975678"/>
                </a:lnTo>
                <a:lnTo>
                  <a:pt x="80658" y="1023997"/>
                </a:lnTo>
                <a:lnTo>
                  <a:pt x="72242" y="1066223"/>
                </a:lnTo>
                <a:lnTo>
                  <a:pt x="59372" y="1121187"/>
                </a:lnTo>
                <a:lnTo>
                  <a:pt x="57732" y="1168907"/>
                </a:lnTo>
                <a:lnTo>
                  <a:pt x="67011" y="1209129"/>
                </a:lnTo>
                <a:lnTo>
                  <a:pt x="78898" y="1251466"/>
                </a:lnTo>
                <a:lnTo>
                  <a:pt x="93081" y="1295665"/>
                </a:lnTo>
                <a:lnTo>
                  <a:pt x="109248" y="1341473"/>
                </a:lnTo>
                <a:lnTo>
                  <a:pt x="135085" y="1378771"/>
                </a:lnTo>
                <a:lnTo>
                  <a:pt x="190528" y="1456422"/>
                </a:lnTo>
                <a:lnTo>
                  <a:pt x="227508" y="1486404"/>
                </a:lnTo>
                <a:lnTo>
                  <a:pt x="256913" y="1526595"/>
                </a:lnTo>
                <a:lnTo>
                  <a:pt x="582344" y="1790448"/>
                </a:lnTo>
                <a:lnTo>
                  <a:pt x="443940" y="1727282"/>
                </a:lnTo>
                <a:lnTo>
                  <a:pt x="405594" y="1696191"/>
                </a:lnTo>
                <a:lnTo>
                  <a:pt x="418509" y="1739362"/>
                </a:lnTo>
                <a:lnTo>
                  <a:pt x="433863" y="1784511"/>
                </a:lnTo>
                <a:lnTo>
                  <a:pt x="459176" y="1821384"/>
                </a:lnTo>
                <a:lnTo>
                  <a:pt x="754529" y="2060849"/>
                </a:lnTo>
                <a:lnTo>
                  <a:pt x="727799" y="2055527"/>
                </a:lnTo>
                <a:lnTo>
                  <a:pt x="634993" y="2012982"/>
                </a:lnTo>
                <a:lnTo>
                  <a:pt x="579795" y="2000928"/>
                </a:lnTo>
                <a:close/>
              </a:path>
              <a:path w="6828155" h="2472690">
                <a:moveTo>
                  <a:pt x="582344" y="1790448"/>
                </a:moveTo>
                <a:lnTo>
                  <a:pt x="333817" y="1588947"/>
                </a:lnTo>
                <a:lnTo>
                  <a:pt x="349158" y="1535987"/>
                </a:lnTo>
                <a:lnTo>
                  <a:pt x="359239" y="1495111"/>
                </a:lnTo>
                <a:lnTo>
                  <a:pt x="380056" y="1446589"/>
                </a:lnTo>
                <a:lnTo>
                  <a:pt x="395613" y="1410153"/>
                </a:lnTo>
                <a:lnTo>
                  <a:pt x="420671" y="1365071"/>
                </a:lnTo>
                <a:lnTo>
                  <a:pt x="447301" y="1321262"/>
                </a:lnTo>
                <a:lnTo>
                  <a:pt x="475455" y="1278689"/>
                </a:lnTo>
                <a:lnTo>
                  <a:pt x="505084" y="1237313"/>
                </a:lnTo>
                <a:lnTo>
                  <a:pt x="536142" y="1197095"/>
                </a:lnTo>
                <a:lnTo>
                  <a:pt x="560584" y="1167862"/>
                </a:lnTo>
                <a:lnTo>
                  <a:pt x="594357" y="1129846"/>
                </a:lnTo>
                <a:lnTo>
                  <a:pt x="629417" y="1092873"/>
                </a:lnTo>
                <a:lnTo>
                  <a:pt x="665717" y="1056905"/>
                </a:lnTo>
                <a:lnTo>
                  <a:pt x="703208" y="1021903"/>
                </a:lnTo>
                <a:lnTo>
                  <a:pt x="741844" y="987829"/>
                </a:lnTo>
                <a:lnTo>
                  <a:pt x="773579" y="964509"/>
                </a:lnTo>
                <a:lnTo>
                  <a:pt x="814362" y="932176"/>
                </a:lnTo>
                <a:lnTo>
                  <a:pt x="856147" y="900655"/>
                </a:lnTo>
                <a:lnTo>
                  <a:pt x="898888" y="869909"/>
                </a:lnTo>
                <a:lnTo>
                  <a:pt x="942536" y="839899"/>
                </a:lnTo>
                <a:lnTo>
                  <a:pt x="979046" y="820451"/>
                </a:lnTo>
                <a:lnTo>
                  <a:pt x="1024367" y="791797"/>
                </a:lnTo>
                <a:lnTo>
                  <a:pt x="1070454" y="763764"/>
                </a:lnTo>
                <a:lnTo>
                  <a:pt x="1109261" y="746178"/>
                </a:lnTo>
                <a:lnTo>
                  <a:pt x="1156736" y="719272"/>
                </a:lnTo>
                <a:lnTo>
                  <a:pt x="1204836" y="692870"/>
                </a:lnTo>
                <a:lnTo>
                  <a:pt x="1245513" y="676801"/>
                </a:lnTo>
                <a:lnTo>
                  <a:pt x="1294717" y="651295"/>
                </a:lnTo>
                <a:lnTo>
                  <a:pt x="1336404" y="636045"/>
                </a:lnTo>
                <a:lnTo>
                  <a:pt x="1386523" y="611281"/>
                </a:lnTo>
                <a:lnTo>
                  <a:pt x="1429031" y="596696"/>
                </a:lnTo>
                <a:lnTo>
                  <a:pt x="1471877" y="582386"/>
                </a:lnTo>
                <a:lnTo>
                  <a:pt x="1523014" y="558447"/>
                </a:lnTo>
                <a:lnTo>
                  <a:pt x="1566397" y="544572"/>
                </a:lnTo>
                <a:lnTo>
                  <a:pt x="1609978" y="530856"/>
                </a:lnTo>
                <a:lnTo>
                  <a:pt x="1662766" y="508257"/>
                </a:lnTo>
                <a:lnTo>
                  <a:pt x="1707917" y="495814"/>
                </a:lnTo>
                <a:lnTo>
                  <a:pt x="1753419" y="483657"/>
                </a:lnTo>
                <a:lnTo>
                  <a:pt x="1799266" y="471780"/>
                </a:lnTo>
                <a:lnTo>
                  <a:pt x="1853449" y="450311"/>
                </a:lnTo>
                <a:lnTo>
                  <a:pt x="1899963" y="438974"/>
                </a:lnTo>
                <a:lnTo>
                  <a:pt x="1946801" y="427900"/>
                </a:lnTo>
                <a:lnTo>
                  <a:pt x="1993954" y="417081"/>
                </a:lnTo>
                <a:lnTo>
                  <a:pt x="2049413" y="396646"/>
                </a:lnTo>
                <a:lnTo>
                  <a:pt x="2097174" y="386321"/>
                </a:lnTo>
                <a:lnTo>
                  <a:pt x="2145229" y="376233"/>
                </a:lnTo>
                <a:lnTo>
                  <a:pt x="2193569" y="366377"/>
                </a:lnTo>
                <a:lnTo>
                  <a:pt x="2242188" y="356747"/>
                </a:lnTo>
                <a:lnTo>
                  <a:pt x="2291078" y="347337"/>
                </a:lnTo>
                <a:lnTo>
                  <a:pt x="2340232" y="338140"/>
                </a:lnTo>
                <a:lnTo>
                  <a:pt x="2389643" y="329152"/>
                </a:lnTo>
                <a:lnTo>
                  <a:pt x="2439302" y="320365"/>
                </a:lnTo>
                <a:lnTo>
                  <a:pt x="2489204" y="311775"/>
                </a:lnTo>
                <a:lnTo>
                  <a:pt x="2589702" y="295158"/>
                </a:lnTo>
                <a:lnTo>
                  <a:pt x="2691079" y="279253"/>
                </a:lnTo>
                <a:lnTo>
                  <a:pt x="2734080" y="281418"/>
                </a:lnTo>
                <a:lnTo>
                  <a:pt x="2836664" y="266492"/>
                </a:lnTo>
                <a:lnTo>
                  <a:pt x="2939979" y="252159"/>
                </a:lnTo>
                <a:lnTo>
                  <a:pt x="2983894" y="255065"/>
                </a:lnTo>
                <a:lnTo>
                  <a:pt x="3140570" y="234945"/>
                </a:lnTo>
                <a:lnTo>
                  <a:pt x="3184070" y="237514"/>
                </a:lnTo>
                <a:lnTo>
                  <a:pt x="3235728" y="230349"/>
                </a:lnTo>
                <a:lnTo>
                  <a:pt x="3279549" y="233178"/>
                </a:lnTo>
                <a:lnTo>
                  <a:pt x="3383671" y="219499"/>
                </a:lnTo>
                <a:lnTo>
                  <a:pt x="3427975" y="222720"/>
                </a:lnTo>
                <a:lnTo>
                  <a:pt x="3480439" y="216207"/>
                </a:lnTo>
                <a:lnTo>
                  <a:pt x="3525067" y="219691"/>
                </a:lnTo>
                <a:lnTo>
                  <a:pt x="3630805" y="207322"/>
                </a:lnTo>
                <a:lnTo>
                  <a:pt x="3675920" y="211201"/>
                </a:lnTo>
                <a:lnTo>
                  <a:pt x="3729195" y="205346"/>
                </a:lnTo>
                <a:lnTo>
                  <a:pt x="3774636" y="209488"/>
                </a:lnTo>
                <a:lnTo>
                  <a:pt x="3828238" y="203898"/>
                </a:lnTo>
                <a:lnTo>
                  <a:pt x="3874005" y="208306"/>
                </a:lnTo>
                <a:lnTo>
                  <a:pt x="3927934" y="202981"/>
                </a:lnTo>
                <a:lnTo>
                  <a:pt x="3974029" y="207654"/>
                </a:lnTo>
                <a:lnTo>
                  <a:pt x="4028286" y="202595"/>
                </a:lnTo>
                <a:lnTo>
                  <a:pt x="4074710" y="207535"/>
                </a:lnTo>
                <a:lnTo>
                  <a:pt x="4129297" y="202743"/>
                </a:lnTo>
                <a:lnTo>
                  <a:pt x="4222968" y="213291"/>
                </a:lnTo>
                <a:lnTo>
                  <a:pt x="4278050" y="208901"/>
                </a:lnTo>
                <a:lnTo>
                  <a:pt x="4325300" y="214510"/>
                </a:lnTo>
                <a:lnTo>
                  <a:pt x="4380713" y="210388"/>
                </a:lnTo>
                <a:lnTo>
                  <a:pt x="4523957" y="228428"/>
                </a:lnTo>
                <a:lnTo>
                  <a:pt x="4580036" y="224847"/>
                </a:lnTo>
                <a:lnTo>
                  <a:pt x="4628285" y="231266"/>
                </a:lnTo>
                <a:lnTo>
                  <a:pt x="4921296" y="272636"/>
                </a:lnTo>
                <a:lnTo>
                  <a:pt x="5220383" y="318931"/>
                </a:lnTo>
                <a:lnTo>
                  <a:pt x="5262827" y="336994"/>
                </a:lnTo>
                <a:lnTo>
                  <a:pt x="5364223" y="353804"/>
                </a:lnTo>
                <a:lnTo>
                  <a:pt x="5407178" y="372281"/>
                </a:lnTo>
                <a:lnTo>
                  <a:pt x="5509600" y="389923"/>
                </a:lnTo>
                <a:lnTo>
                  <a:pt x="5553070" y="408818"/>
                </a:lnTo>
                <a:lnTo>
                  <a:pt x="5604710" y="417987"/>
                </a:lnTo>
                <a:lnTo>
                  <a:pt x="5692510" y="456474"/>
                </a:lnTo>
                <a:lnTo>
                  <a:pt x="5744667" y="466062"/>
                </a:lnTo>
                <a:lnTo>
                  <a:pt x="6104178" y="626746"/>
                </a:lnTo>
                <a:lnTo>
                  <a:pt x="6143432" y="642223"/>
                </a:lnTo>
                <a:lnTo>
                  <a:pt x="6176708" y="669203"/>
                </a:lnTo>
                <a:lnTo>
                  <a:pt x="6219764" y="687762"/>
                </a:lnTo>
                <a:lnTo>
                  <a:pt x="6264360" y="707570"/>
                </a:lnTo>
                <a:lnTo>
                  <a:pt x="6302259" y="738297"/>
                </a:lnTo>
                <a:lnTo>
                  <a:pt x="6349216" y="760019"/>
                </a:lnTo>
                <a:lnTo>
                  <a:pt x="6388995" y="792271"/>
                </a:lnTo>
                <a:lnTo>
                  <a:pt x="6437353" y="815128"/>
                </a:lnTo>
                <a:lnTo>
                  <a:pt x="6678239" y="1010433"/>
                </a:lnTo>
                <a:lnTo>
                  <a:pt x="6652819" y="973474"/>
                </a:lnTo>
                <a:lnTo>
                  <a:pt x="6634252" y="925720"/>
                </a:lnTo>
                <a:lnTo>
                  <a:pt x="6578381" y="847722"/>
                </a:lnTo>
                <a:lnTo>
                  <a:pt x="6541425" y="817759"/>
                </a:lnTo>
                <a:lnTo>
                  <a:pt x="6512020" y="777568"/>
                </a:lnTo>
                <a:lnTo>
                  <a:pt x="6707131" y="935759"/>
                </a:lnTo>
                <a:lnTo>
                  <a:pt x="6715798" y="959136"/>
                </a:lnTo>
                <a:lnTo>
                  <a:pt x="6740223" y="995290"/>
                </a:lnTo>
                <a:lnTo>
                  <a:pt x="6755666" y="1040509"/>
                </a:lnTo>
                <a:lnTo>
                  <a:pt x="6755986" y="1073468"/>
                </a:lnTo>
                <a:lnTo>
                  <a:pt x="6763714" y="1096084"/>
                </a:lnTo>
                <a:lnTo>
                  <a:pt x="6770852" y="1118221"/>
                </a:lnTo>
                <a:lnTo>
                  <a:pt x="6769402" y="1149745"/>
                </a:lnTo>
                <a:lnTo>
                  <a:pt x="6793512" y="1185642"/>
                </a:lnTo>
                <a:lnTo>
                  <a:pt x="6442604" y="901135"/>
                </a:lnTo>
                <a:lnTo>
                  <a:pt x="6395879" y="879601"/>
                </a:lnTo>
                <a:lnTo>
                  <a:pt x="6318456" y="816828"/>
                </a:lnTo>
                <a:lnTo>
                  <a:pt x="6271792" y="795344"/>
                </a:lnTo>
                <a:lnTo>
                  <a:pt x="6233179" y="764038"/>
                </a:lnTo>
                <a:lnTo>
                  <a:pt x="6093814" y="700093"/>
                </a:lnTo>
                <a:lnTo>
                  <a:pt x="6055565" y="669082"/>
                </a:lnTo>
                <a:lnTo>
                  <a:pt x="5917671" y="606330"/>
                </a:lnTo>
                <a:lnTo>
                  <a:pt x="5864042" y="595548"/>
                </a:lnTo>
                <a:lnTo>
                  <a:pt x="5728372" y="534599"/>
                </a:lnTo>
                <a:lnTo>
                  <a:pt x="5675611" y="524521"/>
                </a:lnTo>
                <a:lnTo>
                  <a:pt x="5631103" y="504785"/>
                </a:lnTo>
                <a:lnTo>
                  <a:pt x="5578869" y="495134"/>
                </a:lnTo>
                <a:lnTo>
                  <a:pt x="5534921" y="475852"/>
                </a:lnTo>
                <a:lnTo>
                  <a:pt x="5483277" y="466680"/>
                </a:lnTo>
                <a:lnTo>
                  <a:pt x="5439951" y="447902"/>
                </a:lnTo>
                <a:lnTo>
                  <a:pt x="5388960" y="439260"/>
                </a:lnTo>
                <a:lnTo>
                  <a:pt x="5346319" y="421036"/>
                </a:lnTo>
                <a:lnTo>
                  <a:pt x="5141606" y="385858"/>
                </a:lnTo>
                <a:lnTo>
                  <a:pt x="5098944" y="367619"/>
                </a:lnTo>
                <a:lnTo>
                  <a:pt x="4898295" y="335736"/>
                </a:lnTo>
                <a:lnTo>
                  <a:pt x="4840620" y="338023"/>
                </a:lnTo>
                <a:lnTo>
                  <a:pt x="4595007" y="302384"/>
                </a:lnTo>
                <a:lnTo>
                  <a:pt x="4538423" y="305556"/>
                </a:lnTo>
                <a:lnTo>
                  <a:pt x="4441765" y="292588"/>
                </a:lnTo>
                <a:lnTo>
                  <a:pt x="4385690" y="296173"/>
                </a:lnTo>
                <a:lnTo>
                  <a:pt x="4290028" y="284011"/>
                </a:lnTo>
                <a:lnTo>
                  <a:pt x="4234438" y="287989"/>
                </a:lnTo>
                <a:lnTo>
                  <a:pt x="4187003" y="282230"/>
                </a:lnTo>
                <a:lnTo>
                  <a:pt x="4131724" y="286460"/>
                </a:lnTo>
                <a:lnTo>
                  <a:pt x="4084594" y="280948"/>
                </a:lnTo>
                <a:lnTo>
                  <a:pt x="4029615" y="285421"/>
                </a:lnTo>
                <a:lnTo>
                  <a:pt x="3982779" y="280148"/>
                </a:lnTo>
                <a:lnTo>
                  <a:pt x="3928089" y="284855"/>
                </a:lnTo>
                <a:lnTo>
                  <a:pt x="3881508" y="279788"/>
                </a:lnTo>
                <a:lnTo>
                  <a:pt x="3827015" y="284656"/>
                </a:lnTo>
                <a:lnTo>
                  <a:pt x="3780611" y="279732"/>
                </a:lnTo>
                <a:lnTo>
                  <a:pt x="3726304" y="284751"/>
                </a:lnTo>
                <a:lnTo>
                  <a:pt x="3680097" y="279987"/>
                </a:lnTo>
                <a:lnTo>
                  <a:pt x="3572011" y="290452"/>
                </a:lnTo>
                <a:lnTo>
                  <a:pt x="3526138" y="285959"/>
                </a:lnTo>
                <a:lnTo>
                  <a:pt x="3472389" y="291430"/>
                </a:lnTo>
                <a:lnTo>
                  <a:pt x="3426766" y="287139"/>
                </a:lnTo>
                <a:lnTo>
                  <a:pt x="3319924" y="298612"/>
                </a:lnTo>
                <a:lnTo>
                  <a:pt x="3274712" y="294656"/>
                </a:lnTo>
                <a:lnTo>
                  <a:pt x="3115990" y="313115"/>
                </a:lnTo>
                <a:lnTo>
                  <a:pt x="3071401" y="309663"/>
                </a:lnTo>
                <a:lnTo>
                  <a:pt x="2914670" y="329737"/>
                </a:lnTo>
                <a:lnTo>
                  <a:pt x="2811093" y="343858"/>
                </a:lnTo>
                <a:lnTo>
                  <a:pt x="2767592" y="341288"/>
                </a:lnTo>
                <a:lnTo>
                  <a:pt x="2665198" y="356368"/>
                </a:lnTo>
                <a:lnTo>
                  <a:pt x="2563643" y="372128"/>
                </a:lnTo>
                <a:lnTo>
                  <a:pt x="2513193" y="380274"/>
                </a:lnTo>
                <a:lnTo>
                  <a:pt x="2412937" y="397088"/>
                </a:lnTo>
                <a:lnTo>
                  <a:pt x="2313357" y="414449"/>
                </a:lnTo>
                <a:lnTo>
                  <a:pt x="2263868" y="423374"/>
                </a:lnTo>
                <a:lnTo>
                  <a:pt x="2214605" y="432482"/>
                </a:lnTo>
                <a:lnTo>
                  <a:pt x="2165587" y="441789"/>
                </a:lnTo>
                <a:lnTo>
                  <a:pt x="2108834" y="461174"/>
                </a:lnTo>
                <a:lnTo>
                  <a:pt x="2060363" y="470924"/>
                </a:lnTo>
                <a:lnTo>
                  <a:pt x="2012194" y="480919"/>
                </a:lnTo>
                <a:lnTo>
                  <a:pt x="1964346" y="491175"/>
                </a:lnTo>
                <a:lnTo>
                  <a:pt x="1908840" y="511571"/>
                </a:lnTo>
                <a:lnTo>
                  <a:pt x="1861691" y="522393"/>
                </a:lnTo>
                <a:lnTo>
                  <a:pt x="1814920" y="533521"/>
                </a:lnTo>
                <a:lnTo>
                  <a:pt x="1760548" y="554837"/>
                </a:lnTo>
                <a:lnTo>
                  <a:pt x="1714591" y="566625"/>
                </a:lnTo>
                <a:lnTo>
                  <a:pt x="1669068" y="578766"/>
                </a:lnTo>
                <a:lnTo>
                  <a:pt x="1616002" y="601139"/>
                </a:lnTo>
                <a:lnTo>
                  <a:pt x="1571406" y="614032"/>
                </a:lnTo>
                <a:lnTo>
                  <a:pt x="1519305" y="637188"/>
                </a:lnTo>
                <a:lnTo>
                  <a:pt x="1475713" y="650894"/>
                </a:lnTo>
                <a:lnTo>
                  <a:pt x="1424652" y="674895"/>
                </a:lnTo>
                <a:lnTo>
                  <a:pt x="1382140" y="689476"/>
                </a:lnTo>
                <a:lnTo>
                  <a:pt x="1332197" y="714383"/>
                </a:lnTo>
                <a:lnTo>
                  <a:pt x="1282841" y="739765"/>
                </a:lnTo>
                <a:lnTo>
                  <a:pt x="1242090" y="755774"/>
                </a:lnTo>
                <a:lnTo>
                  <a:pt x="1193965" y="782155"/>
                </a:lnTo>
                <a:lnTo>
                  <a:pt x="1146485" y="809059"/>
                </a:lnTo>
                <a:lnTo>
                  <a:pt x="1107666" y="826635"/>
                </a:lnTo>
                <a:lnTo>
                  <a:pt x="1061687" y="854755"/>
                </a:lnTo>
                <a:lnTo>
                  <a:pt x="1016489" y="883509"/>
                </a:lnTo>
                <a:lnTo>
                  <a:pt x="972128" y="912941"/>
                </a:lnTo>
                <a:lnTo>
                  <a:pt x="936656" y="933230"/>
                </a:lnTo>
                <a:lnTo>
                  <a:pt x="894132" y="964152"/>
                </a:lnTo>
                <a:lnTo>
                  <a:pt x="852609" y="995886"/>
                </a:lnTo>
                <a:lnTo>
                  <a:pt x="812143" y="1028475"/>
                </a:lnTo>
                <a:lnTo>
                  <a:pt x="772788" y="1061966"/>
                </a:lnTo>
                <a:lnTo>
                  <a:pt x="734599" y="1096403"/>
                </a:lnTo>
                <a:lnTo>
                  <a:pt x="697632" y="1131830"/>
                </a:lnTo>
                <a:lnTo>
                  <a:pt x="661941" y="1168291"/>
                </a:lnTo>
                <a:lnTo>
                  <a:pt x="627581" y="1205832"/>
                </a:lnTo>
                <a:lnTo>
                  <a:pt x="594607" y="1244497"/>
                </a:lnTo>
                <a:lnTo>
                  <a:pt x="563075" y="1284331"/>
                </a:lnTo>
                <a:lnTo>
                  <a:pt x="533039" y="1325378"/>
                </a:lnTo>
                <a:lnTo>
                  <a:pt x="512136" y="1357479"/>
                </a:lnTo>
                <a:lnTo>
                  <a:pt x="484768" y="1400689"/>
                </a:lnTo>
                <a:lnTo>
                  <a:pt x="459378" y="1445503"/>
                </a:lnTo>
                <a:lnTo>
                  <a:pt x="436412" y="1492281"/>
                </a:lnTo>
                <a:lnTo>
                  <a:pt x="424313" y="1531521"/>
                </a:lnTo>
                <a:lnTo>
                  <a:pt x="407530" y="1583313"/>
                </a:lnTo>
                <a:lnTo>
                  <a:pt x="402505" y="1628288"/>
                </a:lnTo>
                <a:lnTo>
                  <a:pt x="628270" y="1811333"/>
                </a:lnTo>
                <a:lnTo>
                  <a:pt x="582344" y="1790448"/>
                </a:lnTo>
                <a:close/>
              </a:path>
              <a:path w="6828155" h="2472690">
                <a:moveTo>
                  <a:pt x="2350715" y="2014318"/>
                </a:moveTo>
                <a:lnTo>
                  <a:pt x="2330792" y="1998164"/>
                </a:lnTo>
                <a:lnTo>
                  <a:pt x="2324779" y="1976939"/>
                </a:lnTo>
                <a:lnTo>
                  <a:pt x="2337366" y="1954445"/>
                </a:lnTo>
                <a:lnTo>
                  <a:pt x="2365247" y="1944350"/>
                </a:lnTo>
                <a:lnTo>
                  <a:pt x="2722387" y="2005015"/>
                </a:lnTo>
                <a:lnTo>
                  <a:pt x="2781097" y="2003566"/>
                </a:lnTo>
                <a:lnTo>
                  <a:pt x="2983175" y="2036608"/>
                </a:lnTo>
                <a:lnTo>
                  <a:pt x="3041500" y="2034847"/>
                </a:lnTo>
                <a:lnTo>
                  <a:pt x="3091749" y="2042889"/>
                </a:lnTo>
                <a:lnTo>
                  <a:pt x="3285877" y="2069485"/>
                </a:lnTo>
                <a:lnTo>
                  <a:pt x="3342178" y="2066082"/>
                </a:lnTo>
                <a:lnTo>
                  <a:pt x="3534468" y="2091189"/>
                </a:lnTo>
                <a:lnTo>
                  <a:pt x="3590309" y="2087414"/>
                </a:lnTo>
                <a:lnTo>
                  <a:pt x="3733286" y="2105238"/>
                </a:lnTo>
                <a:lnTo>
                  <a:pt x="3788759" y="2101165"/>
                </a:lnTo>
                <a:lnTo>
                  <a:pt x="3883434" y="2112526"/>
                </a:lnTo>
                <a:lnTo>
                  <a:pt x="3938632" y="2108230"/>
                </a:lnTo>
                <a:lnTo>
                  <a:pt x="4032755" y="2119143"/>
                </a:lnTo>
                <a:lnTo>
                  <a:pt x="4087677" y="2114624"/>
                </a:lnTo>
                <a:lnTo>
                  <a:pt x="4134509" y="2119894"/>
                </a:lnTo>
                <a:lnTo>
                  <a:pt x="4189248" y="2115226"/>
                </a:lnTo>
                <a:lnTo>
                  <a:pt x="4282452" y="2125394"/>
                </a:lnTo>
                <a:lnTo>
                  <a:pt x="4336915" y="2120502"/>
                </a:lnTo>
                <a:lnTo>
                  <a:pt x="4389229" y="2113868"/>
                </a:lnTo>
                <a:lnTo>
                  <a:pt x="4597385" y="2086438"/>
                </a:lnTo>
                <a:lnTo>
                  <a:pt x="4803774" y="2057577"/>
                </a:lnTo>
                <a:lnTo>
                  <a:pt x="5008398" y="2027283"/>
                </a:lnTo>
                <a:lnTo>
                  <a:pt x="5256149" y="1982908"/>
                </a:lnTo>
                <a:lnTo>
                  <a:pt x="5403641" y="1955343"/>
                </a:lnTo>
                <a:lnTo>
                  <a:pt x="5501237" y="1936372"/>
                </a:lnTo>
                <a:lnTo>
                  <a:pt x="5598105" y="1916813"/>
                </a:lnTo>
                <a:lnTo>
                  <a:pt x="5646230" y="1906781"/>
                </a:lnTo>
                <a:lnTo>
                  <a:pt x="5694128" y="1896567"/>
                </a:lnTo>
                <a:lnTo>
                  <a:pt x="5741785" y="1886156"/>
                </a:lnTo>
                <a:lnTo>
                  <a:pt x="5788744" y="1875181"/>
                </a:lnTo>
                <a:lnTo>
                  <a:pt x="5843511" y="1854185"/>
                </a:lnTo>
                <a:lnTo>
                  <a:pt x="5890002" y="1842829"/>
                </a:lnTo>
                <a:lnTo>
                  <a:pt x="5936130" y="1831180"/>
                </a:lnTo>
                <a:lnTo>
                  <a:pt x="5981811" y="1819168"/>
                </a:lnTo>
                <a:lnTo>
                  <a:pt x="6026959" y="1806723"/>
                </a:lnTo>
                <a:lnTo>
                  <a:pt x="6079487" y="1783913"/>
                </a:lnTo>
                <a:lnTo>
                  <a:pt x="6123314" y="1770397"/>
                </a:lnTo>
                <a:lnTo>
                  <a:pt x="6166352" y="1756242"/>
                </a:lnTo>
                <a:lnTo>
                  <a:pt x="6216514" y="1731513"/>
                </a:lnTo>
                <a:lnTo>
                  <a:pt x="6257719" y="1715871"/>
                </a:lnTo>
                <a:lnTo>
                  <a:pt x="6305877" y="1689518"/>
                </a:lnTo>
                <a:lnTo>
                  <a:pt x="6352906" y="1662249"/>
                </a:lnTo>
                <a:lnTo>
                  <a:pt x="6390722" y="1643859"/>
                </a:lnTo>
                <a:lnTo>
                  <a:pt x="6435235" y="1614551"/>
                </a:lnTo>
                <a:lnTo>
                  <a:pt x="6478613" y="1584321"/>
                </a:lnTo>
                <a:lnTo>
                  <a:pt x="6519289" y="1551901"/>
                </a:lnTo>
                <a:lnTo>
                  <a:pt x="6557088" y="1517149"/>
                </a:lnTo>
                <a:lnTo>
                  <a:pt x="6591834" y="1479921"/>
                </a:lnTo>
                <a:lnTo>
                  <a:pt x="6623350" y="1440074"/>
                </a:lnTo>
                <a:lnTo>
                  <a:pt x="6651460" y="1397466"/>
                </a:lnTo>
                <a:lnTo>
                  <a:pt x="6667990" y="1361819"/>
                </a:lnTo>
                <a:lnTo>
                  <a:pt x="6688760" y="1313260"/>
                </a:lnTo>
                <a:lnTo>
                  <a:pt x="6705596" y="1261511"/>
                </a:lnTo>
                <a:lnTo>
                  <a:pt x="6710324" y="1216294"/>
                </a:lnTo>
                <a:lnTo>
                  <a:pt x="6710764" y="1167602"/>
                </a:lnTo>
                <a:lnTo>
                  <a:pt x="6658821" y="1092788"/>
                </a:lnTo>
                <a:lnTo>
                  <a:pt x="6589247" y="1036379"/>
                </a:lnTo>
                <a:lnTo>
                  <a:pt x="6558656" y="995227"/>
                </a:lnTo>
                <a:lnTo>
                  <a:pt x="6793512" y="1185642"/>
                </a:lnTo>
                <a:lnTo>
                  <a:pt x="6807460" y="1229652"/>
                </a:lnTo>
                <a:lnTo>
                  <a:pt x="6819003" y="1271710"/>
                </a:lnTo>
                <a:lnTo>
                  <a:pt x="6827896" y="1311620"/>
                </a:lnTo>
                <a:lnTo>
                  <a:pt x="6825897" y="1359048"/>
                </a:lnTo>
                <a:lnTo>
                  <a:pt x="6761062" y="1306482"/>
                </a:lnTo>
                <a:lnTo>
                  <a:pt x="6749944" y="1346516"/>
                </a:lnTo>
                <a:lnTo>
                  <a:pt x="6727436" y="1393666"/>
                </a:lnTo>
                <a:lnTo>
                  <a:pt x="6709722" y="1428354"/>
                </a:lnTo>
                <a:lnTo>
                  <a:pt x="6680994" y="1470461"/>
                </a:lnTo>
                <a:lnTo>
                  <a:pt x="6657434" y="1500408"/>
                </a:lnTo>
                <a:lnTo>
                  <a:pt x="6623233" y="1538078"/>
                </a:lnTo>
                <a:lnTo>
                  <a:pt x="6586577" y="1573758"/>
                </a:lnTo>
                <a:lnTo>
                  <a:pt x="6547653" y="1607598"/>
                </a:lnTo>
                <a:lnTo>
                  <a:pt x="6514647" y="1629886"/>
                </a:lnTo>
                <a:lnTo>
                  <a:pt x="6471748" y="1660504"/>
                </a:lnTo>
                <a:lnTo>
                  <a:pt x="6427143" y="1689739"/>
                </a:lnTo>
                <a:lnTo>
                  <a:pt x="6381018" y="1717741"/>
                </a:lnTo>
                <a:lnTo>
                  <a:pt x="6341560" y="1734799"/>
                </a:lnTo>
                <a:lnTo>
                  <a:pt x="6292958" y="1760792"/>
                </a:lnTo>
                <a:lnTo>
                  <a:pt x="6243399" y="1786010"/>
                </a:lnTo>
                <a:lnTo>
                  <a:pt x="6201066" y="1800737"/>
                </a:lnTo>
                <a:lnTo>
                  <a:pt x="6150153" y="1824857"/>
                </a:lnTo>
                <a:lnTo>
                  <a:pt x="6106841" y="1838790"/>
                </a:lnTo>
                <a:lnTo>
                  <a:pt x="6019776" y="1866299"/>
                </a:lnTo>
                <a:lnTo>
                  <a:pt x="5976398" y="1880178"/>
                </a:lnTo>
                <a:lnTo>
                  <a:pt x="5933373" y="1894343"/>
                </a:lnTo>
                <a:lnTo>
                  <a:pt x="5886901" y="1905714"/>
                </a:lnTo>
                <a:lnTo>
                  <a:pt x="5832132" y="1926708"/>
                </a:lnTo>
                <a:lnTo>
                  <a:pt x="5785072" y="1937602"/>
                </a:lnTo>
                <a:lnTo>
                  <a:pt x="5737733" y="1948270"/>
                </a:lnTo>
                <a:lnTo>
                  <a:pt x="5690125" y="1958720"/>
                </a:lnTo>
                <a:lnTo>
                  <a:pt x="5642256" y="1968959"/>
                </a:lnTo>
                <a:lnTo>
                  <a:pt x="5594138" y="1978995"/>
                </a:lnTo>
                <a:lnTo>
                  <a:pt x="5537780" y="1998701"/>
                </a:lnTo>
                <a:lnTo>
                  <a:pt x="5489190" y="2008354"/>
                </a:lnTo>
                <a:lnTo>
                  <a:pt x="5440379" y="2017829"/>
                </a:lnTo>
                <a:lnTo>
                  <a:pt x="5342132" y="2036271"/>
                </a:lnTo>
                <a:lnTo>
                  <a:pt x="5243116" y="2054090"/>
                </a:lnTo>
                <a:lnTo>
                  <a:pt x="5143409" y="2071348"/>
                </a:lnTo>
                <a:lnTo>
                  <a:pt x="4992721" y="2096322"/>
                </a:lnTo>
                <a:lnTo>
                  <a:pt x="4840913" y="2120388"/>
                </a:lnTo>
                <a:lnTo>
                  <a:pt x="4928097" y="2191075"/>
                </a:lnTo>
                <a:lnTo>
                  <a:pt x="4904998" y="2188696"/>
                </a:lnTo>
                <a:lnTo>
                  <a:pt x="4796144" y="2198538"/>
                </a:lnTo>
                <a:lnTo>
                  <a:pt x="4749500" y="2193420"/>
                </a:lnTo>
                <a:lnTo>
                  <a:pt x="4694726" y="2198060"/>
                </a:lnTo>
                <a:lnTo>
                  <a:pt x="4647827" y="2192735"/>
                </a:lnTo>
                <a:lnTo>
                  <a:pt x="4592813" y="2197180"/>
                </a:lnTo>
                <a:lnTo>
                  <a:pt x="4545692" y="2191675"/>
                </a:lnTo>
                <a:lnTo>
                  <a:pt x="4435164" y="2200160"/>
                </a:lnTo>
                <a:lnTo>
                  <a:pt x="4387771" y="2194435"/>
                </a:lnTo>
                <a:lnTo>
                  <a:pt x="4332307" y="2198515"/>
                </a:lnTo>
                <a:lnTo>
                  <a:pt x="4284775" y="2192677"/>
                </a:lnTo>
                <a:lnTo>
                  <a:pt x="4076374" y="2219908"/>
                </a:lnTo>
                <a:lnTo>
                  <a:pt x="4032039" y="2216661"/>
                </a:lnTo>
                <a:lnTo>
                  <a:pt x="3892015" y="2233931"/>
                </a:lnTo>
                <a:lnTo>
                  <a:pt x="3816762" y="2172918"/>
                </a:lnTo>
                <a:lnTo>
                  <a:pt x="3760844" y="2176631"/>
                </a:lnTo>
                <a:lnTo>
                  <a:pt x="3664736" y="2164108"/>
                </a:lnTo>
                <a:lnTo>
                  <a:pt x="3608550" y="2167602"/>
                </a:lnTo>
                <a:lnTo>
                  <a:pt x="3463446" y="2148054"/>
                </a:lnTo>
                <a:lnTo>
                  <a:pt x="3406901" y="2151258"/>
                </a:lnTo>
                <a:lnTo>
                  <a:pt x="3260723" y="2130839"/>
                </a:lnTo>
                <a:lnTo>
                  <a:pt x="3203819" y="2133752"/>
                </a:lnTo>
                <a:lnTo>
                  <a:pt x="2858971" y="2083054"/>
                </a:lnTo>
                <a:lnTo>
                  <a:pt x="2801350" y="2085386"/>
                </a:lnTo>
                <a:lnTo>
                  <a:pt x="2350715" y="2014318"/>
                </a:lnTo>
                <a:close/>
              </a:path>
              <a:path w="6828155" h="2472690">
                <a:moveTo>
                  <a:pt x="4928097" y="2191075"/>
                </a:moveTo>
                <a:lnTo>
                  <a:pt x="4840913" y="2120388"/>
                </a:lnTo>
                <a:lnTo>
                  <a:pt x="4895482" y="2115581"/>
                </a:lnTo>
                <a:lnTo>
                  <a:pt x="4942012" y="2120608"/>
                </a:lnTo>
                <a:lnTo>
                  <a:pt x="5050828" y="2110734"/>
                </a:lnTo>
                <a:lnTo>
                  <a:pt x="5097055" y="2115514"/>
                </a:lnTo>
                <a:lnTo>
                  <a:pt x="5204982" y="2104921"/>
                </a:lnTo>
                <a:lnTo>
                  <a:pt x="5250625" y="2109227"/>
                </a:lnTo>
                <a:lnTo>
                  <a:pt x="5357107" y="2097461"/>
                </a:lnTo>
                <a:lnTo>
                  <a:pt x="5409885" y="2091203"/>
                </a:lnTo>
                <a:lnTo>
                  <a:pt x="5462313" y="2084662"/>
                </a:lnTo>
                <a:lnTo>
                  <a:pt x="5506363" y="2087677"/>
                </a:lnTo>
                <a:lnTo>
                  <a:pt x="5557999" y="2080493"/>
                </a:lnTo>
                <a:lnTo>
                  <a:pt x="5609193" y="2072950"/>
                </a:lnTo>
                <a:lnTo>
                  <a:pt x="5659913" y="2065023"/>
                </a:lnTo>
                <a:lnTo>
                  <a:pt x="5710128" y="2056687"/>
                </a:lnTo>
                <a:lnTo>
                  <a:pt x="5767805" y="2038051"/>
                </a:lnTo>
                <a:lnTo>
                  <a:pt x="5816917" y="2028821"/>
                </a:lnTo>
                <a:lnTo>
                  <a:pt x="5865432" y="2019106"/>
                </a:lnTo>
                <a:lnTo>
                  <a:pt x="5913318" y="2008881"/>
                </a:lnTo>
                <a:lnTo>
                  <a:pt x="5960544" y="1998122"/>
                </a:lnTo>
                <a:lnTo>
                  <a:pt x="6015077" y="1976937"/>
                </a:lnTo>
                <a:lnTo>
                  <a:pt x="6060099" y="1964391"/>
                </a:lnTo>
                <a:lnTo>
                  <a:pt x="6104303" y="1951181"/>
                </a:lnTo>
                <a:lnTo>
                  <a:pt x="6147607" y="1937241"/>
                </a:lnTo>
                <a:lnTo>
                  <a:pt x="6197928" y="1912641"/>
                </a:lnTo>
                <a:lnTo>
                  <a:pt x="6239191" y="1897047"/>
                </a:lnTo>
                <a:lnTo>
                  <a:pt x="6287310" y="1870661"/>
                </a:lnTo>
                <a:lnTo>
                  <a:pt x="6326208" y="1853150"/>
                </a:lnTo>
                <a:lnTo>
                  <a:pt x="6371802" y="1824717"/>
                </a:lnTo>
                <a:lnTo>
                  <a:pt x="6416013" y="1795163"/>
                </a:lnTo>
                <a:lnTo>
                  <a:pt x="6450762" y="1774287"/>
                </a:lnTo>
                <a:lnTo>
                  <a:pt x="6491964" y="1742294"/>
                </a:lnTo>
                <a:lnTo>
                  <a:pt x="6531541" y="1708983"/>
                </a:lnTo>
                <a:lnTo>
                  <a:pt x="6569412" y="1674289"/>
                </a:lnTo>
                <a:lnTo>
                  <a:pt x="6605498" y="1638147"/>
                </a:lnTo>
                <a:lnTo>
                  <a:pt x="6631913" y="1610515"/>
                </a:lnTo>
                <a:lnTo>
                  <a:pt x="6664532" y="1571562"/>
                </a:lnTo>
                <a:lnTo>
                  <a:pt x="6694725" y="1530643"/>
                </a:lnTo>
                <a:lnTo>
                  <a:pt x="6721864" y="1487247"/>
                </a:lnTo>
                <a:lnTo>
                  <a:pt x="6737320" y="1450729"/>
                </a:lnTo>
                <a:lnTo>
                  <a:pt x="6756460" y="1400849"/>
                </a:lnTo>
                <a:lnTo>
                  <a:pt x="6762658" y="1356825"/>
                </a:lnTo>
                <a:lnTo>
                  <a:pt x="6763283" y="1308282"/>
                </a:lnTo>
                <a:lnTo>
                  <a:pt x="6825897" y="1359048"/>
                </a:lnTo>
                <a:lnTo>
                  <a:pt x="6820762" y="1403934"/>
                </a:lnTo>
                <a:lnTo>
                  <a:pt x="6804247" y="1455943"/>
                </a:lnTo>
                <a:lnTo>
                  <a:pt x="6792105" y="1495148"/>
                </a:lnTo>
                <a:lnTo>
                  <a:pt x="6760100" y="1550948"/>
                </a:lnTo>
                <a:lnTo>
                  <a:pt x="6732262" y="1593777"/>
                </a:lnTo>
                <a:lnTo>
                  <a:pt x="6710260" y="1624987"/>
                </a:lnTo>
                <a:lnTo>
                  <a:pt x="6678179" y="1664376"/>
                </a:lnTo>
                <a:lnTo>
                  <a:pt x="6644099" y="1702144"/>
                </a:lnTo>
                <a:lnTo>
                  <a:pt x="6608105" y="1738360"/>
                </a:lnTo>
                <a:lnTo>
                  <a:pt x="6570279" y="1773091"/>
                </a:lnTo>
                <a:lnTo>
                  <a:pt x="6538702" y="1796538"/>
                </a:lnTo>
                <a:lnTo>
                  <a:pt x="6497460" y="1828499"/>
                </a:lnTo>
                <a:lnTo>
                  <a:pt x="6454634" y="1859176"/>
                </a:lnTo>
                <a:lnTo>
                  <a:pt x="6410308" y="1888637"/>
                </a:lnTo>
                <a:lnTo>
                  <a:pt x="6372562" y="1907083"/>
                </a:lnTo>
                <a:lnTo>
                  <a:pt x="6325483" y="1934311"/>
                </a:lnTo>
                <a:lnTo>
                  <a:pt x="6285151" y="1950660"/>
                </a:lnTo>
                <a:lnTo>
                  <a:pt x="6235650" y="1975925"/>
                </a:lnTo>
                <a:lnTo>
                  <a:pt x="6193062" y="1990445"/>
                </a:lnTo>
                <a:lnTo>
                  <a:pt x="6141472" y="2014016"/>
                </a:lnTo>
                <a:lnTo>
                  <a:pt x="6096959" y="2026975"/>
                </a:lnTo>
                <a:lnTo>
                  <a:pt x="6051608" y="2039255"/>
                </a:lnTo>
                <a:lnTo>
                  <a:pt x="5997505" y="2060789"/>
                </a:lnTo>
                <a:lnTo>
                  <a:pt x="5950727" y="2071912"/>
                </a:lnTo>
                <a:lnTo>
                  <a:pt x="5903361" y="2082557"/>
                </a:lnTo>
                <a:lnTo>
                  <a:pt x="5855487" y="2092792"/>
                </a:lnTo>
                <a:lnTo>
                  <a:pt x="5807191" y="2102684"/>
                </a:lnTo>
                <a:lnTo>
                  <a:pt x="5758554" y="2112299"/>
                </a:lnTo>
                <a:lnTo>
                  <a:pt x="5660588" y="2130970"/>
                </a:lnTo>
                <a:lnTo>
                  <a:pt x="5619425" y="2130295"/>
                </a:lnTo>
                <a:lnTo>
                  <a:pt x="5570253" y="2139477"/>
                </a:lnTo>
                <a:lnTo>
                  <a:pt x="5466678" y="2153600"/>
                </a:lnTo>
                <a:lnTo>
                  <a:pt x="5362107" y="2166915"/>
                </a:lnTo>
                <a:lnTo>
                  <a:pt x="5317467" y="2163421"/>
                </a:lnTo>
                <a:lnTo>
                  <a:pt x="5211528" y="2175627"/>
                </a:lnTo>
                <a:lnTo>
                  <a:pt x="5158243" y="2181474"/>
                </a:lnTo>
                <a:lnTo>
                  <a:pt x="5112757" y="2177295"/>
                </a:lnTo>
                <a:lnTo>
                  <a:pt x="4951196" y="2193453"/>
                </a:lnTo>
                <a:lnTo>
                  <a:pt x="4928097" y="2191075"/>
                </a:lnTo>
                <a:close/>
              </a:path>
              <a:path w="6828155" h="2472690">
                <a:moveTo>
                  <a:pt x="2125727" y="2289697"/>
                </a:moveTo>
                <a:lnTo>
                  <a:pt x="2031436" y="2213247"/>
                </a:lnTo>
                <a:lnTo>
                  <a:pt x="2126337" y="2224792"/>
                </a:lnTo>
                <a:lnTo>
                  <a:pt x="2181608" y="2220554"/>
                </a:lnTo>
                <a:lnTo>
                  <a:pt x="2228763" y="2226087"/>
                </a:lnTo>
                <a:lnTo>
                  <a:pt x="2283800" y="2221661"/>
                </a:lnTo>
                <a:lnTo>
                  <a:pt x="2377535" y="2232260"/>
                </a:lnTo>
                <a:lnTo>
                  <a:pt x="2432231" y="2227557"/>
                </a:lnTo>
                <a:lnTo>
                  <a:pt x="2478817" y="2232628"/>
                </a:lnTo>
                <a:lnTo>
                  <a:pt x="2533291" y="2227745"/>
                </a:lnTo>
                <a:lnTo>
                  <a:pt x="2579657" y="2232638"/>
                </a:lnTo>
                <a:lnTo>
                  <a:pt x="2633912" y="2227578"/>
                </a:lnTo>
                <a:lnTo>
                  <a:pt x="2680062" y="2232295"/>
                </a:lnTo>
                <a:lnTo>
                  <a:pt x="2734104" y="2227062"/>
                </a:lnTo>
                <a:lnTo>
                  <a:pt x="2780043" y="2231608"/>
                </a:lnTo>
                <a:lnTo>
                  <a:pt x="2833876" y="2226205"/>
                </a:lnTo>
                <a:lnTo>
                  <a:pt x="2879607" y="2230584"/>
                </a:lnTo>
                <a:lnTo>
                  <a:pt x="2933235" y="2225014"/>
                </a:lnTo>
                <a:lnTo>
                  <a:pt x="2978763" y="2229228"/>
                </a:lnTo>
                <a:lnTo>
                  <a:pt x="3085519" y="2217685"/>
                </a:lnTo>
                <a:lnTo>
                  <a:pt x="3130751" y="2221658"/>
                </a:lnTo>
                <a:lnTo>
                  <a:pt x="3236925" y="2209643"/>
                </a:lnTo>
                <a:lnTo>
                  <a:pt x="3281871" y="2213384"/>
                </a:lnTo>
                <a:lnTo>
                  <a:pt x="3334722" y="2207186"/>
                </a:lnTo>
                <a:lnTo>
                  <a:pt x="3379483" y="2210777"/>
                </a:lnTo>
                <a:lnTo>
                  <a:pt x="3484729" y="2198010"/>
                </a:lnTo>
                <a:lnTo>
                  <a:pt x="3529220" y="2201382"/>
                </a:lnTo>
                <a:lnTo>
                  <a:pt x="3630750" y="2185602"/>
                </a:lnTo>
                <a:lnTo>
                  <a:pt x="3673380" y="2187465"/>
                </a:lnTo>
                <a:lnTo>
                  <a:pt x="3723921" y="2179393"/>
                </a:lnTo>
                <a:lnTo>
                  <a:pt x="3766381" y="2181120"/>
                </a:lnTo>
                <a:lnTo>
                  <a:pt x="3816762" y="2172918"/>
                </a:lnTo>
                <a:lnTo>
                  <a:pt x="3892015" y="2233931"/>
                </a:lnTo>
                <a:lnTo>
                  <a:pt x="3768969" y="2248617"/>
                </a:lnTo>
                <a:lnTo>
                  <a:pt x="3724073" y="2244916"/>
                </a:lnTo>
                <a:lnTo>
                  <a:pt x="3511564" y="2268816"/>
                </a:lnTo>
                <a:lnTo>
                  <a:pt x="3466201" y="2264736"/>
                </a:lnTo>
                <a:lnTo>
                  <a:pt x="3359199" y="2276081"/>
                </a:lnTo>
                <a:lnTo>
                  <a:pt x="3313557" y="2271774"/>
                </a:lnTo>
                <a:lnTo>
                  <a:pt x="3152073" y="2287995"/>
                </a:lnTo>
                <a:lnTo>
                  <a:pt x="3106057" y="2283386"/>
                </a:lnTo>
                <a:lnTo>
                  <a:pt x="2997748" y="2293670"/>
                </a:lnTo>
                <a:lnTo>
                  <a:pt x="2951452" y="2288834"/>
                </a:lnTo>
                <a:lnTo>
                  <a:pt x="2897064" y="2293787"/>
                </a:lnTo>
                <a:lnTo>
                  <a:pt x="2850581" y="2288799"/>
                </a:lnTo>
                <a:lnTo>
                  <a:pt x="2741338" y="2298326"/>
                </a:lnTo>
                <a:lnTo>
                  <a:pt x="2694575" y="2293111"/>
                </a:lnTo>
                <a:lnTo>
                  <a:pt x="2639810" y="2297758"/>
                </a:lnTo>
                <a:lnTo>
                  <a:pt x="2592942" y="2292459"/>
                </a:lnTo>
                <a:lnTo>
                  <a:pt x="2482887" y="2301327"/>
                </a:lnTo>
                <a:lnTo>
                  <a:pt x="2435685" y="2295756"/>
                </a:lnTo>
                <a:lnTo>
                  <a:pt x="2380362" y="2299951"/>
                </a:lnTo>
                <a:lnTo>
                  <a:pt x="2332911" y="2294178"/>
                </a:lnTo>
                <a:lnTo>
                  <a:pt x="2277328" y="2298163"/>
                </a:lnTo>
                <a:lnTo>
                  <a:pt x="2181740" y="2286061"/>
                </a:lnTo>
                <a:lnTo>
                  <a:pt x="2125727" y="2289697"/>
                </a:lnTo>
                <a:close/>
              </a:path>
              <a:path w="6828155" h="2472690">
                <a:moveTo>
                  <a:pt x="666092" y="1841998"/>
                </a:moveTo>
                <a:lnTo>
                  <a:pt x="442323" y="1660572"/>
                </a:lnTo>
                <a:lnTo>
                  <a:pt x="537881" y="1705348"/>
                </a:lnTo>
                <a:lnTo>
                  <a:pt x="577578" y="1737534"/>
                </a:lnTo>
                <a:lnTo>
                  <a:pt x="1000748" y="1933482"/>
                </a:lnTo>
                <a:lnTo>
                  <a:pt x="1055297" y="1945010"/>
                </a:lnTo>
                <a:lnTo>
                  <a:pt x="1240458" y="2029734"/>
                </a:lnTo>
                <a:lnTo>
                  <a:pt x="1294485" y="2040839"/>
                </a:lnTo>
                <a:lnTo>
                  <a:pt x="1386230" y="2082524"/>
                </a:lnTo>
                <a:lnTo>
                  <a:pt x="1439944" y="2093375"/>
                </a:lnTo>
                <a:lnTo>
                  <a:pt x="1485556" y="2114006"/>
                </a:lnTo>
                <a:lnTo>
                  <a:pt x="1539062" y="2124687"/>
                </a:lnTo>
                <a:lnTo>
                  <a:pt x="1584464" y="2145149"/>
                </a:lnTo>
                <a:lnTo>
                  <a:pt x="1637761" y="2155661"/>
                </a:lnTo>
                <a:lnTo>
                  <a:pt x="1667357" y="2163307"/>
                </a:lnTo>
                <a:lnTo>
                  <a:pt x="1688871" y="2180751"/>
                </a:lnTo>
                <a:lnTo>
                  <a:pt x="1747758" y="2195795"/>
                </a:lnTo>
                <a:lnTo>
                  <a:pt x="1886449" y="2210144"/>
                </a:lnTo>
                <a:lnTo>
                  <a:pt x="1940398" y="2204835"/>
                </a:lnTo>
                <a:lnTo>
                  <a:pt x="2031880" y="2213608"/>
                </a:lnTo>
                <a:lnTo>
                  <a:pt x="2125727" y="2289697"/>
                </a:lnTo>
                <a:lnTo>
                  <a:pt x="2278794" y="2315700"/>
                </a:lnTo>
                <a:lnTo>
                  <a:pt x="2321500" y="2333976"/>
                </a:lnTo>
                <a:lnTo>
                  <a:pt x="2671996" y="2389253"/>
                </a:lnTo>
                <a:lnTo>
                  <a:pt x="2729431" y="2386771"/>
                </a:lnTo>
                <a:lnTo>
                  <a:pt x="2974237" y="2421756"/>
                </a:lnTo>
                <a:lnTo>
                  <a:pt x="3030721" y="2418502"/>
                </a:lnTo>
                <a:lnTo>
                  <a:pt x="3079048" y="2424985"/>
                </a:lnTo>
                <a:lnTo>
                  <a:pt x="3092721" y="2436071"/>
                </a:lnTo>
                <a:lnTo>
                  <a:pt x="3094622" y="2453962"/>
                </a:lnTo>
                <a:lnTo>
                  <a:pt x="3089362" y="2466048"/>
                </a:lnTo>
                <a:lnTo>
                  <a:pt x="3073556" y="2469582"/>
                </a:lnTo>
                <a:lnTo>
                  <a:pt x="3016240" y="2472161"/>
                </a:lnTo>
                <a:lnTo>
                  <a:pt x="2917084" y="2457167"/>
                </a:lnTo>
                <a:lnTo>
                  <a:pt x="2859247" y="2459323"/>
                </a:lnTo>
                <a:lnTo>
                  <a:pt x="2658149" y="2427076"/>
                </a:lnTo>
                <a:lnTo>
                  <a:pt x="2599441" y="2428526"/>
                </a:lnTo>
                <a:lnTo>
                  <a:pt x="2189625" y="2357853"/>
                </a:lnTo>
                <a:lnTo>
                  <a:pt x="2146441" y="2339190"/>
                </a:lnTo>
                <a:lnTo>
                  <a:pt x="1991972" y="2312050"/>
                </a:lnTo>
                <a:lnTo>
                  <a:pt x="1948174" y="2292889"/>
                </a:lnTo>
                <a:lnTo>
                  <a:pt x="1844121" y="2273924"/>
                </a:lnTo>
                <a:lnTo>
                  <a:pt x="1745967" y="2259742"/>
                </a:lnTo>
                <a:lnTo>
                  <a:pt x="1688585" y="2262267"/>
                </a:lnTo>
                <a:lnTo>
                  <a:pt x="1564202" y="2243169"/>
                </a:lnTo>
                <a:lnTo>
                  <a:pt x="1456979" y="2156235"/>
                </a:lnTo>
                <a:lnTo>
                  <a:pt x="1412569" y="2136578"/>
                </a:lnTo>
                <a:lnTo>
                  <a:pt x="1360068" y="2126712"/>
                </a:lnTo>
                <a:lnTo>
                  <a:pt x="1270791" y="2087027"/>
                </a:lnTo>
                <a:lnTo>
                  <a:pt x="1218017" y="2076939"/>
                </a:lnTo>
                <a:lnTo>
                  <a:pt x="947443" y="1955663"/>
                </a:lnTo>
                <a:lnTo>
                  <a:pt x="894029" y="1945056"/>
                </a:lnTo>
                <a:lnTo>
                  <a:pt x="666092" y="1841998"/>
                </a:lnTo>
                <a:close/>
              </a:path>
              <a:path w="6828155" h="2472690">
                <a:moveTo>
                  <a:pt x="754529" y="2060849"/>
                </a:moveTo>
                <a:lnTo>
                  <a:pt x="566079" y="1908058"/>
                </a:lnTo>
                <a:lnTo>
                  <a:pt x="787125" y="2005528"/>
                </a:lnTo>
                <a:lnTo>
                  <a:pt x="838880" y="2014791"/>
                </a:lnTo>
                <a:lnTo>
                  <a:pt x="882435" y="2033754"/>
                </a:lnTo>
                <a:lnTo>
                  <a:pt x="933767" y="2042673"/>
                </a:lnTo>
                <a:lnTo>
                  <a:pt x="976861" y="2061263"/>
                </a:lnTo>
                <a:lnTo>
                  <a:pt x="1027695" y="2069779"/>
                </a:lnTo>
                <a:lnTo>
                  <a:pt x="1070255" y="2087935"/>
                </a:lnTo>
                <a:lnTo>
                  <a:pt x="1120518" y="2095988"/>
                </a:lnTo>
                <a:lnTo>
                  <a:pt x="1269355" y="2118563"/>
                </a:lnTo>
                <a:lnTo>
                  <a:pt x="1310257" y="2135376"/>
                </a:lnTo>
                <a:lnTo>
                  <a:pt x="1309517" y="2134775"/>
                </a:lnTo>
                <a:lnTo>
                  <a:pt x="1350402" y="2135225"/>
                </a:lnTo>
                <a:lnTo>
                  <a:pt x="1383192" y="2145460"/>
                </a:lnTo>
                <a:lnTo>
                  <a:pt x="1424008" y="2145853"/>
                </a:lnTo>
                <a:lnTo>
                  <a:pt x="1456979" y="2156235"/>
                </a:lnTo>
                <a:lnTo>
                  <a:pt x="1564202" y="2243169"/>
                </a:lnTo>
                <a:lnTo>
                  <a:pt x="1286134" y="2197566"/>
                </a:lnTo>
                <a:lnTo>
                  <a:pt x="1131833" y="2170561"/>
                </a:lnTo>
                <a:lnTo>
                  <a:pt x="1086793" y="2150393"/>
                </a:lnTo>
                <a:lnTo>
                  <a:pt x="926734" y="2118720"/>
                </a:lnTo>
                <a:lnTo>
                  <a:pt x="881065" y="2098043"/>
                </a:lnTo>
                <a:lnTo>
                  <a:pt x="827241" y="2087103"/>
                </a:lnTo>
                <a:lnTo>
                  <a:pt x="781258" y="2066171"/>
                </a:lnTo>
                <a:lnTo>
                  <a:pt x="754529" y="2060849"/>
                </a:lnTo>
                <a:close/>
              </a:path>
              <a:path w="6828155" h="2472690">
                <a:moveTo>
                  <a:pt x="492160" y="1946225"/>
                </a:moveTo>
                <a:lnTo>
                  <a:pt x="408898" y="1878718"/>
                </a:lnTo>
                <a:lnTo>
                  <a:pt x="402777" y="1857405"/>
                </a:lnTo>
                <a:lnTo>
                  <a:pt x="540158" y="1968791"/>
                </a:lnTo>
                <a:lnTo>
                  <a:pt x="492160" y="1946225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7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2984" y="2830225"/>
            <a:ext cx="5722030" cy="422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8930" y="2037442"/>
            <a:ext cx="8650139" cy="4937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image" Target="../media/image2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9.png"/><Relationship Id="rId4" Type="http://schemas.openxmlformats.org/officeDocument/2006/relationships/image" Target="../media/image28.jpg"/><Relationship Id="rId5" Type="http://schemas.openxmlformats.org/officeDocument/2006/relationships/image" Target="../media/image30.png"/><Relationship Id="rId6" Type="http://schemas.openxmlformats.org/officeDocument/2006/relationships/image" Target="../media/image3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23850" rIns="0" bIns="0" rtlCol="0" vert="horz">
            <a:spAutoFit/>
          </a:bodyPr>
          <a:lstStyle/>
          <a:p>
            <a:pPr algn="ctr" marL="12700" marR="5080" indent="-635">
              <a:lnSpc>
                <a:spcPts val="12070"/>
              </a:lnSpc>
              <a:spcBef>
                <a:spcPts val="2550"/>
              </a:spcBef>
            </a:pPr>
            <a:r>
              <a:rPr dirty="0" spc="-1575"/>
              <a:t>EXPOSRE </a:t>
            </a:r>
            <a:r>
              <a:rPr dirty="0" spc="-1570"/>
              <a:t> </a:t>
            </a:r>
            <a:r>
              <a:rPr dirty="0" spc="-1440"/>
              <a:t>FUSION </a:t>
            </a:r>
            <a:r>
              <a:rPr dirty="0" spc="-1435"/>
              <a:t> </a:t>
            </a:r>
            <a:r>
              <a:rPr dirty="0" spc="-919"/>
              <a:t>F</a:t>
            </a:r>
            <a:r>
              <a:rPr dirty="0" spc="-2210"/>
              <a:t>R</a:t>
            </a:r>
            <a:r>
              <a:rPr dirty="0" spc="-170"/>
              <a:t>A</a:t>
            </a:r>
            <a:r>
              <a:rPr dirty="0" spc="-1950"/>
              <a:t>M</a:t>
            </a:r>
            <a:r>
              <a:rPr dirty="0" spc="-850"/>
              <a:t>E</a:t>
            </a:r>
            <a:r>
              <a:rPr dirty="0" spc="-1055"/>
              <a:t>W</a:t>
            </a:r>
            <a:r>
              <a:rPr dirty="0" spc="-2000"/>
              <a:t>O</a:t>
            </a:r>
            <a:r>
              <a:rPr dirty="0" spc="-2210"/>
              <a:t>R</a:t>
            </a:r>
            <a:r>
              <a:rPr dirty="0" spc="-785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11245612" y="1587763"/>
            <a:ext cx="1884045" cy="1455420"/>
          </a:xfrm>
          <a:custGeom>
            <a:avLst/>
            <a:gdLst/>
            <a:ahLst/>
            <a:cxnLst/>
            <a:rect l="l" t="t" r="r" b="b"/>
            <a:pathLst>
              <a:path w="1884044" h="1455420">
                <a:moveTo>
                  <a:pt x="649296" y="643123"/>
                </a:moveTo>
                <a:lnTo>
                  <a:pt x="573251" y="617985"/>
                </a:lnTo>
                <a:lnTo>
                  <a:pt x="698895" y="490723"/>
                </a:lnTo>
                <a:lnTo>
                  <a:pt x="916593" y="269658"/>
                </a:lnTo>
                <a:lnTo>
                  <a:pt x="1130661" y="52021"/>
                </a:lnTo>
                <a:lnTo>
                  <a:pt x="1139009" y="45717"/>
                </a:lnTo>
                <a:lnTo>
                  <a:pt x="1148618" y="42131"/>
                </a:lnTo>
                <a:lnTo>
                  <a:pt x="1158849" y="41404"/>
                </a:lnTo>
                <a:lnTo>
                  <a:pt x="1169059" y="43675"/>
                </a:lnTo>
                <a:lnTo>
                  <a:pt x="1192101" y="75529"/>
                </a:lnTo>
                <a:lnTo>
                  <a:pt x="1195662" y="154276"/>
                </a:lnTo>
                <a:lnTo>
                  <a:pt x="1197013" y="185070"/>
                </a:lnTo>
                <a:lnTo>
                  <a:pt x="1124145" y="160982"/>
                </a:lnTo>
                <a:lnTo>
                  <a:pt x="973978" y="313607"/>
                </a:lnTo>
                <a:lnTo>
                  <a:pt x="774742" y="515976"/>
                </a:lnTo>
                <a:lnTo>
                  <a:pt x="748047" y="543070"/>
                </a:lnTo>
                <a:lnTo>
                  <a:pt x="649296" y="643123"/>
                </a:lnTo>
                <a:close/>
              </a:path>
              <a:path w="1884044" h="1455420">
                <a:moveTo>
                  <a:pt x="1174469" y="831698"/>
                </a:moveTo>
                <a:lnTo>
                  <a:pt x="1148277" y="796261"/>
                </a:lnTo>
                <a:lnTo>
                  <a:pt x="1148281" y="777153"/>
                </a:lnTo>
                <a:lnTo>
                  <a:pt x="1147686" y="747372"/>
                </a:lnTo>
                <a:lnTo>
                  <a:pt x="1146572" y="708478"/>
                </a:lnTo>
                <a:lnTo>
                  <a:pt x="1145017" y="662027"/>
                </a:lnTo>
                <a:lnTo>
                  <a:pt x="1143099" y="609578"/>
                </a:lnTo>
                <a:lnTo>
                  <a:pt x="1140897" y="552689"/>
                </a:lnTo>
                <a:lnTo>
                  <a:pt x="1138490" y="492916"/>
                </a:lnTo>
                <a:lnTo>
                  <a:pt x="1133162" y="366005"/>
                </a:lnTo>
                <a:lnTo>
                  <a:pt x="1124145" y="160982"/>
                </a:lnTo>
                <a:lnTo>
                  <a:pt x="1197013" y="185070"/>
                </a:lnTo>
                <a:lnTo>
                  <a:pt x="1203854" y="340912"/>
                </a:lnTo>
                <a:lnTo>
                  <a:pt x="1212942" y="561029"/>
                </a:lnTo>
                <a:lnTo>
                  <a:pt x="1219194" y="740221"/>
                </a:lnTo>
                <a:lnTo>
                  <a:pt x="1317946" y="772865"/>
                </a:lnTo>
                <a:lnTo>
                  <a:pt x="1240384" y="809385"/>
                </a:lnTo>
                <a:lnTo>
                  <a:pt x="1215178" y="821550"/>
                </a:lnTo>
                <a:lnTo>
                  <a:pt x="1201877" y="828345"/>
                </a:lnTo>
                <a:lnTo>
                  <a:pt x="1193019" y="831912"/>
                </a:lnTo>
                <a:lnTo>
                  <a:pt x="1183746" y="833024"/>
                </a:lnTo>
                <a:lnTo>
                  <a:pt x="1174469" y="831698"/>
                </a:lnTo>
                <a:close/>
              </a:path>
              <a:path w="1884044" h="1455420">
                <a:moveTo>
                  <a:pt x="1317946" y="772865"/>
                </a:moveTo>
                <a:lnTo>
                  <a:pt x="1219194" y="740221"/>
                </a:lnTo>
                <a:lnTo>
                  <a:pt x="1271095" y="715960"/>
                </a:lnTo>
                <a:lnTo>
                  <a:pt x="1833228" y="456054"/>
                </a:lnTo>
                <a:lnTo>
                  <a:pt x="1844187" y="453009"/>
                </a:lnTo>
                <a:lnTo>
                  <a:pt x="1855283" y="453497"/>
                </a:lnTo>
                <a:lnTo>
                  <a:pt x="1865701" y="457352"/>
                </a:lnTo>
                <a:lnTo>
                  <a:pt x="1874622" y="464408"/>
                </a:lnTo>
                <a:lnTo>
                  <a:pt x="1880894" y="473896"/>
                </a:lnTo>
                <a:lnTo>
                  <a:pt x="1883846" y="484603"/>
                </a:lnTo>
                <a:lnTo>
                  <a:pt x="1883384" y="495698"/>
                </a:lnTo>
                <a:lnTo>
                  <a:pt x="1879414" y="506348"/>
                </a:lnTo>
                <a:lnTo>
                  <a:pt x="1831646" y="590571"/>
                </a:lnTo>
                <a:lnTo>
                  <a:pt x="1762174" y="567606"/>
                </a:lnTo>
                <a:lnTo>
                  <a:pt x="1369923" y="748640"/>
                </a:lnTo>
                <a:lnTo>
                  <a:pt x="1317946" y="772865"/>
                </a:lnTo>
                <a:close/>
              </a:path>
              <a:path w="1884044" h="1455420">
                <a:moveTo>
                  <a:pt x="1309326" y="1453571"/>
                </a:moveTo>
                <a:lnTo>
                  <a:pt x="24284" y="1028782"/>
                </a:lnTo>
                <a:lnTo>
                  <a:pt x="0" y="993214"/>
                </a:lnTo>
                <a:lnTo>
                  <a:pt x="5977" y="869652"/>
                </a:lnTo>
                <a:lnTo>
                  <a:pt x="20470" y="585940"/>
                </a:lnTo>
                <a:lnTo>
                  <a:pt x="38332" y="272365"/>
                </a:lnTo>
                <a:lnTo>
                  <a:pt x="54364" y="59918"/>
                </a:lnTo>
                <a:lnTo>
                  <a:pt x="62507" y="21539"/>
                </a:lnTo>
                <a:lnTo>
                  <a:pt x="96205" y="0"/>
                </a:lnTo>
                <a:lnTo>
                  <a:pt x="103630" y="921"/>
                </a:lnTo>
                <a:lnTo>
                  <a:pt x="136069" y="23957"/>
                </a:lnTo>
                <a:lnTo>
                  <a:pt x="172046" y="66404"/>
                </a:lnTo>
                <a:lnTo>
                  <a:pt x="196315" y="96899"/>
                </a:lnTo>
                <a:lnTo>
                  <a:pt x="223948" y="132458"/>
                </a:lnTo>
                <a:lnTo>
                  <a:pt x="121161" y="117353"/>
                </a:lnTo>
                <a:lnTo>
                  <a:pt x="120471" y="124800"/>
                </a:lnTo>
                <a:lnTo>
                  <a:pt x="116051" y="183687"/>
                </a:lnTo>
                <a:lnTo>
                  <a:pt x="112739" y="232701"/>
                </a:lnTo>
                <a:lnTo>
                  <a:pt x="109326" y="286319"/>
                </a:lnTo>
                <a:lnTo>
                  <a:pt x="105851" y="343591"/>
                </a:lnTo>
                <a:lnTo>
                  <a:pt x="102351" y="403564"/>
                </a:lnTo>
                <a:lnTo>
                  <a:pt x="98598" y="470136"/>
                </a:lnTo>
                <a:lnTo>
                  <a:pt x="95428" y="527809"/>
                </a:lnTo>
                <a:lnTo>
                  <a:pt x="92079" y="590177"/>
                </a:lnTo>
                <a:lnTo>
                  <a:pt x="88856" y="651440"/>
                </a:lnTo>
                <a:lnTo>
                  <a:pt x="85795" y="710647"/>
                </a:lnTo>
                <a:lnTo>
                  <a:pt x="80314" y="819085"/>
                </a:lnTo>
                <a:lnTo>
                  <a:pt x="75935" y="907879"/>
                </a:lnTo>
                <a:lnTo>
                  <a:pt x="72959" y="969416"/>
                </a:lnTo>
                <a:lnTo>
                  <a:pt x="1373035" y="1399175"/>
                </a:lnTo>
                <a:lnTo>
                  <a:pt x="1351481" y="1437178"/>
                </a:lnTo>
                <a:lnTo>
                  <a:pt x="1343567" y="1446768"/>
                </a:lnTo>
                <a:lnTo>
                  <a:pt x="1333174" y="1452949"/>
                </a:lnTo>
                <a:lnTo>
                  <a:pt x="1321316" y="1455331"/>
                </a:lnTo>
                <a:lnTo>
                  <a:pt x="1309326" y="1453571"/>
                </a:lnTo>
                <a:close/>
              </a:path>
              <a:path w="1884044" h="1455420">
                <a:moveTo>
                  <a:pt x="1373035" y="1399175"/>
                </a:moveTo>
                <a:lnTo>
                  <a:pt x="1303571" y="1376213"/>
                </a:lnTo>
                <a:lnTo>
                  <a:pt x="1762174" y="567606"/>
                </a:lnTo>
                <a:lnTo>
                  <a:pt x="1831646" y="590571"/>
                </a:lnTo>
                <a:lnTo>
                  <a:pt x="1373035" y="1399175"/>
                </a:lnTo>
                <a:close/>
              </a:path>
              <a:path w="1884044" h="1455420">
                <a:moveTo>
                  <a:pt x="554695" y="708662"/>
                </a:moveTo>
                <a:lnTo>
                  <a:pt x="547575" y="705116"/>
                </a:lnTo>
                <a:lnTo>
                  <a:pt x="541411" y="700091"/>
                </a:lnTo>
                <a:lnTo>
                  <a:pt x="536458" y="693750"/>
                </a:lnTo>
                <a:lnTo>
                  <a:pt x="517935" y="664477"/>
                </a:lnTo>
                <a:lnTo>
                  <a:pt x="495190" y="629963"/>
                </a:lnTo>
                <a:lnTo>
                  <a:pt x="468850" y="591061"/>
                </a:lnTo>
                <a:lnTo>
                  <a:pt x="439541" y="548624"/>
                </a:lnTo>
                <a:lnTo>
                  <a:pt x="377497" y="460733"/>
                </a:lnTo>
                <a:lnTo>
                  <a:pt x="339668" y="408063"/>
                </a:lnTo>
                <a:lnTo>
                  <a:pt x="305164" y="360570"/>
                </a:lnTo>
                <a:lnTo>
                  <a:pt x="236471" y="267496"/>
                </a:lnTo>
                <a:lnTo>
                  <a:pt x="173464" y="184150"/>
                </a:lnTo>
                <a:lnTo>
                  <a:pt x="145661" y="148257"/>
                </a:lnTo>
                <a:lnTo>
                  <a:pt x="121161" y="117353"/>
                </a:lnTo>
                <a:lnTo>
                  <a:pt x="243225" y="157703"/>
                </a:lnTo>
                <a:lnTo>
                  <a:pt x="286834" y="215413"/>
                </a:lnTo>
                <a:lnTo>
                  <a:pt x="355762" y="308559"/>
                </a:lnTo>
                <a:lnTo>
                  <a:pt x="425791" y="405189"/>
                </a:lnTo>
                <a:lnTo>
                  <a:pt x="455039" y="446212"/>
                </a:lnTo>
                <a:lnTo>
                  <a:pt x="491980" y="498595"/>
                </a:lnTo>
                <a:lnTo>
                  <a:pt x="522089" y="541992"/>
                </a:lnTo>
                <a:lnTo>
                  <a:pt x="549386" y="582069"/>
                </a:lnTo>
                <a:lnTo>
                  <a:pt x="573251" y="617985"/>
                </a:lnTo>
                <a:lnTo>
                  <a:pt x="649296" y="643123"/>
                </a:lnTo>
                <a:lnTo>
                  <a:pt x="618254" y="674476"/>
                </a:lnTo>
                <a:lnTo>
                  <a:pt x="585578" y="705688"/>
                </a:lnTo>
                <a:lnTo>
                  <a:pt x="570571" y="710675"/>
                </a:lnTo>
                <a:lnTo>
                  <a:pt x="562519" y="710564"/>
                </a:lnTo>
                <a:lnTo>
                  <a:pt x="554695" y="708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056" y="0"/>
            <a:ext cx="2105695" cy="24542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29190" y="7502662"/>
            <a:ext cx="2069610" cy="27891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952229" y="2408206"/>
            <a:ext cx="132080" cy="293370"/>
          </a:xfrm>
          <a:custGeom>
            <a:avLst/>
            <a:gdLst/>
            <a:ahLst/>
            <a:cxnLst/>
            <a:rect l="l" t="t" r="r" b="b"/>
            <a:pathLst>
              <a:path w="132079" h="293369">
                <a:moveTo>
                  <a:pt x="74387" y="293195"/>
                </a:moveTo>
                <a:lnTo>
                  <a:pt x="34224" y="282963"/>
                </a:lnTo>
                <a:lnTo>
                  <a:pt x="12820" y="150888"/>
                </a:lnTo>
                <a:lnTo>
                  <a:pt x="6860" y="100124"/>
                </a:lnTo>
                <a:lnTo>
                  <a:pt x="869" y="49355"/>
                </a:lnTo>
                <a:lnTo>
                  <a:pt x="0" y="39924"/>
                </a:lnTo>
                <a:lnTo>
                  <a:pt x="119" y="30475"/>
                </a:lnTo>
                <a:lnTo>
                  <a:pt x="50047" y="0"/>
                </a:lnTo>
                <a:lnTo>
                  <a:pt x="88737" y="6038"/>
                </a:lnTo>
                <a:lnTo>
                  <a:pt x="120980" y="25584"/>
                </a:lnTo>
                <a:lnTo>
                  <a:pt x="131661" y="61329"/>
                </a:lnTo>
                <a:lnTo>
                  <a:pt x="130289" y="85571"/>
                </a:lnTo>
                <a:lnTo>
                  <a:pt x="127820" y="127462"/>
                </a:lnTo>
                <a:lnTo>
                  <a:pt x="122626" y="178085"/>
                </a:lnTo>
                <a:lnTo>
                  <a:pt x="113075" y="228525"/>
                </a:lnTo>
                <a:lnTo>
                  <a:pt x="97539" y="269867"/>
                </a:lnTo>
                <a:lnTo>
                  <a:pt x="74387" y="293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5909" y="2643149"/>
            <a:ext cx="235334" cy="2523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16785" y="2602660"/>
            <a:ext cx="239740" cy="21409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943206" y="3202181"/>
            <a:ext cx="299085" cy="136525"/>
          </a:xfrm>
          <a:custGeom>
            <a:avLst/>
            <a:gdLst/>
            <a:ahLst/>
            <a:cxnLst/>
            <a:rect l="l" t="t" r="r" b="b"/>
            <a:pathLst>
              <a:path w="299085" h="136525">
                <a:moveTo>
                  <a:pt x="273919" y="91583"/>
                </a:moveTo>
                <a:lnTo>
                  <a:pt x="183819" y="113372"/>
                </a:lnTo>
                <a:lnTo>
                  <a:pt x="139391" y="121935"/>
                </a:lnTo>
                <a:lnTo>
                  <a:pt x="94649" y="129257"/>
                </a:lnTo>
                <a:lnTo>
                  <a:pt x="49631" y="135318"/>
                </a:lnTo>
                <a:lnTo>
                  <a:pt x="38026" y="136105"/>
                </a:lnTo>
                <a:lnTo>
                  <a:pt x="26233" y="135037"/>
                </a:lnTo>
                <a:lnTo>
                  <a:pt x="364" y="101807"/>
                </a:lnTo>
                <a:lnTo>
                  <a:pt x="0" y="94521"/>
                </a:lnTo>
                <a:lnTo>
                  <a:pt x="1750" y="49337"/>
                </a:lnTo>
                <a:lnTo>
                  <a:pt x="12937" y="20313"/>
                </a:lnTo>
                <a:lnTo>
                  <a:pt x="37141" y="4762"/>
                </a:lnTo>
                <a:lnTo>
                  <a:pt x="77941" y="0"/>
                </a:lnTo>
                <a:lnTo>
                  <a:pt x="123430" y="747"/>
                </a:lnTo>
                <a:lnTo>
                  <a:pt x="180670" y="4807"/>
                </a:lnTo>
                <a:lnTo>
                  <a:pt x="237248" y="14726"/>
                </a:lnTo>
                <a:lnTo>
                  <a:pt x="280747" y="33049"/>
                </a:lnTo>
                <a:lnTo>
                  <a:pt x="298753" y="62323"/>
                </a:lnTo>
                <a:lnTo>
                  <a:pt x="291924" y="80302"/>
                </a:lnTo>
                <a:lnTo>
                  <a:pt x="273919" y="915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43289" y="3690244"/>
            <a:ext cx="313690" cy="199390"/>
          </a:xfrm>
          <a:custGeom>
            <a:avLst/>
            <a:gdLst/>
            <a:ahLst/>
            <a:cxnLst/>
            <a:rect l="l" t="t" r="r" b="b"/>
            <a:pathLst>
              <a:path w="313689" h="199389">
                <a:moveTo>
                  <a:pt x="145512" y="172599"/>
                </a:moveTo>
                <a:lnTo>
                  <a:pt x="115600" y="186506"/>
                </a:lnTo>
                <a:lnTo>
                  <a:pt x="85214" y="197137"/>
                </a:lnTo>
                <a:lnTo>
                  <a:pt x="61299" y="199198"/>
                </a:lnTo>
                <a:lnTo>
                  <a:pt x="39100" y="185961"/>
                </a:lnTo>
                <a:lnTo>
                  <a:pt x="15584" y="160134"/>
                </a:lnTo>
                <a:lnTo>
                  <a:pt x="0" y="130478"/>
                </a:lnTo>
                <a:lnTo>
                  <a:pt x="1594" y="105757"/>
                </a:lnTo>
                <a:lnTo>
                  <a:pt x="57892" y="61995"/>
                </a:lnTo>
                <a:lnTo>
                  <a:pt x="103093" y="38510"/>
                </a:lnTo>
                <a:lnTo>
                  <a:pt x="153460" y="18219"/>
                </a:lnTo>
                <a:lnTo>
                  <a:pt x="204343" y="4316"/>
                </a:lnTo>
                <a:lnTo>
                  <a:pt x="251091" y="0"/>
                </a:lnTo>
                <a:lnTo>
                  <a:pt x="289052" y="8465"/>
                </a:lnTo>
                <a:lnTo>
                  <a:pt x="313575" y="32908"/>
                </a:lnTo>
                <a:lnTo>
                  <a:pt x="304373" y="58465"/>
                </a:lnTo>
                <a:lnTo>
                  <a:pt x="268055" y="93398"/>
                </a:lnTo>
                <a:lnTo>
                  <a:pt x="218104" y="130036"/>
                </a:lnTo>
                <a:lnTo>
                  <a:pt x="168005" y="160711"/>
                </a:lnTo>
                <a:lnTo>
                  <a:pt x="145512" y="172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04590" y="2946158"/>
            <a:ext cx="1700530" cy="1673225"/>
          </a:xfrm>
          <a:custGeom>
            <a:avLst/>
            <a:gdLst/>
            <a:ahLst/>
            <a:cxnLst/>
            <a:rect l="l" t="t" r="r" b="b"/>
            <a:pathLst>
              <a:path w="1700529" h="1673225">
                <a:moveTo>
                  <a:pt x="177063" y="1157351"/>
                </a:moveTo>
                <a:lnTo>
                  <a:pt x="173012" y="1134630"/>
                </a:lnTo>
                <a:lnTo>
                  <a:pt x="156489" y="1128102"/>
                </a:lnTo>
                <a:lnTo>
                  <a:pt x="123736" y="1144244"/>
                </a:lnTo>
                <a:lnTo>
                  <a:pt x="88684" y="1174343"/>
                </a:lnTo>
                <a:lnTo>
                  <a:pt x="55600" y="1213777"/>
                </a:lnTo>
                <a:lnTo>
                  <a:pt x="26111" y="1261427"/>
                </a:lnTo>
                <a:lnTo>
                  <a:pt x="1866" y="1316189"/>
                </a:lnTo>
                <a:lnTo>
                  <a:pt x="0" y="1334503"/>
                </a:lnTo>
                <a:lnTo>
                  <a:pt x="6070" y="1352918"/>
                </a:lnTo>
                <a:lnTo>
                  <a:pt x="18491" y="1368971"/>
                </a:lnTo>
                <a:lnTo>
                  <a:pt x="35661" y="1380210"/>
                </a:lnTo>
                <a:lnTo>
                  <a:pt x="58623" y="1383385"/>
                </a:lnTo>
                <a:lnTo>
                  <a:pt x="79463" y="1375892"/>
                </a:lnTo>
                <a:lnTo>
                  <a:pt x="110591" y="1346669"/>
                </a:lnTo>
                <a:lnTo>
                  <a:pt x="136398" y="1297749"/>
                </a:lnTo>
                <a:lnTo>
                  <a:pt x="151676" y="1257833"/>
                </a:lnTo>
                <a:lnTo>
                  <a:pt x="172364" y="1189786"/>
                </a:lnTo>
                <a:lnTo>
                  <a:pt x="177063" y="1157351"/>
                </a:lnTo>
                <a:close/>
              </a:path>
              <a:path w="1700529" h="1673225">
                <a:moveTo>
                  <a:pt x="1408226" y="1458328"/>
                </a:moveTo>
                <a:lnTo>
                  <a:pt x="1406702" y="1443659"/>
                </a:lnTo>
                <a:lnTo>
                  <a:pt x="1398790" y="1419821"/>
                </a:lnTo>
                <a:lnTo>
                  <a:pt x="1378331" y="1358341"/>
                </a:lnTo>
                <a:lnTo>
                  <a:pt x="1368793" y="1330274"/>
                </a:lnTo>
                <a:lnTo>
                  <a:pt x="1368793" y="1452740"/>
                </a:lnTo>
                <a:lnTo>
                  <a:pt x="1361376" y="1462074"/>
                </a:lnTo>
                <a:lnTo>
                  <a:pt x="1294599" y="1512925"/>
                </a:lnTo>
                <a:lnTo>
                  <a:pt x="1219314" y="1558785"/>
                </a:lnTo>
                <a:lnTo>
                  <a:pt x="1143203" y="1594218"/>
                </a:lnTo>
                <a:lnTo>
                  <a:pt x="1091145" y="1613141"/>
                </a:lnTo>
                <a:lnTo>
                  <a:pt x="1037996" y="1627619"/>
                </a:lnTo>
                <a:lnTo>
                  <a:pt x="989939" y="1633728"/>
                </a:lnTo>
                <a:lnTo>
                  <a:pt x="981786" y="1630260"/>
                </a:lnTo>
                <a:lnTo>
                  <a:pt x="950315" y="1598256"/>
                </a:lnTo>
                <a:lnTo>
                  <a:pt x="924864" y="1563954"/>
                </a:lnTo>
                <a:lnTo>
                  <a:pt x="891527" y="1513624"/>
                </a:lnTo>
                <a:lnTo>
                  <a:pt x="849249" y="1444371"/>
                </a:lnTo>
                <a:lnTo>
                  <a:pt x="838479" y="1425638"/>
                </a:lnTo>
                <a:lnTo>
                  <a:pt x="868692" y="1392085"/>
                </a:lnTo>
                <a:lnTo>
                  <a:pt x="914869" y="1352880"/>
                </a:lnTo>
                <a:lnTo>
                  <a:pt x="966038" y="1317701"/>
                </a:lnTo>
                <a:lnTo>
                  <a:pt x="1019886" y="1286548"/>
                </a:lnTo>
                <a:lnTo>
                  <a:pt x="1074127" y="1259459"/>
                </a:lnTo>
                <a:lnTo>
                  <a:pt x="1126464" y="1236459"/>
                </a:lnTo>
                <a:lnTo>
                  <a:pt x="1174597" y="1217536"/>
                </a:lnTo>
                <a:lnTo>
                  <a:pt x="1216228" y="1202740"/>
                </a:lnTo>
                <a:lnTo>
                  <a:pt x="1270787" y="1185583"/>
                </a:lnTo>
                <a:lnTo>
                  <a:pt x="1274229" y="1184630"/>
                </a:lnTo>
                <a:lnTo>
                  <a:pt x="1280998" y="1200619"/>
                </a:lnTo>
                <a:lnTo>
                  <a:pt x="1295273" y="1238631"/>
                </a:lnTo>
                <a:lnTo>
                  <a:pt x="1273111" y="1245882"/>
                </a:lnTo>
                <a:lnTo>
                  <a:pt x="1234643" y="1259649"/>
                </a:lnTo>
                <a:lnTo>
                  <a:pt x="1187234" y="1278407"/>
                </a:lnTo>
                <a:lnTo>
                  <a:pt x="1133754" y="1302080"/>
                </a:lnTo>
                <a:lnTo>
                  <a:pt x="1077125" y="1330604"/>
                </a:lnTo>
                <a:lnTo>
                  <a:pt x="1020241" y="1363929"/>
                </a:lnTo>
                <a:lnTo>
                  <a:pt x="966000" y="1401978"/>
                </a:lnTo>
                <a:lnTo>
                  <a:pt x="917308" y="1444701"/>
                </a:lnTo>
                <a:lnTo>
                  <a:pt x="911567" y="1458455"/>
                </a:lnTo>
                <a:lnTo>
                  <a:pt x="913003" y="1465783"/>
                </a:lnTo>
                <a:lnTo>
                  <a:pt x="917282" y="1472196"/>
                </a:lnTo>
                <a:lnTo>
                  <a:pt x="923290" y="1478153"/>
                </a:lnTo>
                <a:lnTo>
                  <a:pt x="932281" y="1479448"/>
                </a:lnTo>
                <a:lnTo>
                  <a:pt x="939546" y="1475917"/>
                </a:lnTo>
                <a:lnTo>
                  <a:pt x="941374" y="1475016"/>
                </a:lnTo>
                <a:lnTo>
                  <a:pt x="943140" y="1473746"/>
                </a:lnTo>
                <a:lnTo>
                  <a:pt x="944930" y="1472145"/>
                </a:lnTo>
                <a:lnTo>
                  <a:pt x="991450" y="1431582"/>
                </a:lnTo>
                <a:lnTo>
                  <a:pt x="1043813" y="1395260"/>
                </a:lnTo>
                <a:lnTo>
                  <a:pt x="1099032" y="1363294"/>
                </a:lnTo>
                <a:lnTo>
                  <a:pt x="1154112" y="1335836"/>
                </a:lnTo>
                <a:lnTo>
                  <a:pt x="1206055" y="1313027"/>
                </a:lnTo>
                <a:lnTo>
                  <a:pt x="1251864" y="1294993"/>
                </a:lnTo>
                <a:lnTo>
                  <a:pt x="1288542" y="1281874"/>
                </a:lnTo>
                <a:lnTo>
                  <a:pt x="1308608" y="1275283"/>
                </a:lnTo>
                <a:lnTo>
                  <a:pt x="1323860" y="1318564"/>
                </a:lnTo>
                <a:lnTo>
                  <a:pt x="1328293" y="1331671"/>
                </a:lnTo>
                <a:lnTo>
                  <a:pt x="1305814" y="1337208"/>
                </a:lnTo>
                <a:lnTo>
                  <a:pt x="1259090" y="1352029"/>
                </a:lnTo>
                <a:lnTo>
                  <a:pt x="1200683" y="1375587"/>
                </a:lnTo>
                <a:lnTo>
                  <a:pt x="1133944" y="1409623"/>
                </a:lnTo>
                <a:lnTo>
                  <a:pt x="1062266" y="1455864"/>
                </a:lnTo>
                <a:lnTo>
                  <a:pt x="1054493" y="1468564"/>
                </a:lnTo>
                <a:lnTo>
                  <a:pt x="1054760" y="1476032"/>
                </a:lnTo>
                <a:lnTo>
                  <a:pt x="1057973" y="1483067"/>
                </a:lnTo>
                <a:lnTo>
                  <a:pt x="1063663" y="1488300"/>
                </a:lnTo>
                <a:lnTo>
                  <a:pt x="1070673" y="1490853"/>
                </a:lnTo>
                <a:lnTo>
                  <a:pt x="1078128" y="1490586"/>
                </a:lnTo>
                <a:lnTo>
                  <a:pt x="1085164" y="1487373"/>
                </a:lnTo>
                <a:lnTo>
                  <a:pt x="1152893" y="1443736"/>
                </a:lnTo>
                <a:lnTo>
                  <a:pt x="1216228" y="1411490"/>
                </a:lnTo>
                <a:lnTo>
                  <a:pt x="1271714" y="1389075"/>
                </a:lnTo>
                <a:lnTo>
                  <a:pt x="1315910" y="1374952"/>
                </a:lnTo>
                <a:lnTo>
                  <a:pt x="1340853" y="1368691"/>
                </a:lnTo>
                <a:lnTo>
                  <a:pt x="1344320" y="1378915"/>
                </a:lnTo>
                <a:lnTo>
                  <a:pt x="1361935" y="1431899"/>
                </a:lnTo>
                <a:lnTo>
                  <a:pt x="1368793" y="1452740"/>
                </a:lnTo>
                <a:lnTo>
                  <a:pt x="1368793" y="1330274"/>
                </a:lnTo>
                <a:lnTo>
                  <a:pt x="1339430" y="1245755"/>
                </a:lnTo>
                <a:lnTo>
                  <a:pt x="1321536" y="1197660"/>
                </a:lnTo>
                <a:lnTo>
                  <a:pt x="1305052" y="1157033"/>
                </a:lnTo>
                <a:lnTo>
                  <a:pt x="1277366" y="1104239"/>
                </a:lnTo>
                <a:lnTo>
                  <a:pt x="1258125" y="1088771"/>
                </a:lnTo>
                <a:lnTo>
                  <a:pt x="1258125" y="1148689"/>
                </a:lnTo>
                <a:lnTo>
                  <a:pt x="1234198" y="1155814"/>
                </a:lnTo>
                <a:lnTo>
                  <a:pt x="1155839" y="1182662"/>
                </a:lnTo>
                <a:lnTo>
                  <a:pt x="1106017" y="1202410"/>
                </a:lnTo>
                <a:lnTo>
                  <a:pt x="1052080" y="1226426"/>
                </a:lnTo>
                <a:lnTo>
                  <a:pt x="996251" y="1254734"/>
                </a:lnTo>
                <a:lnTo>
                  <a:pt x="940790" y="1287386"/>
                </a:lnTo>
                <a:lnTo>
                  <a:pt x="887907" y="1324406"/>
                </a:lnTo>
                <a:lnTo>
                  <a:pt x="839863" y="1365846"/>
                </a:lnTo>
                <a:lnTo>
                  <a:pt x="818121" y="1390192"/>
                </a:lnTo>
                <a:lnTo>
                  <a:pt x="796963" y="1353337"/>
                </a:lnTo>
                <a:lnTo>
                  <a:pt x="793292" y="1346860"/>
                </a:lnTo>
                <a:lnTo>
                  <a:pt x="792645" y="1340256"/>
                </a:lnTo>
                <a:lnTo>
                  <a:pt x="794842" y="1332674"/>
                </a:lnTo>
                <a:lnTo>
                  <a:pt x="850836" y="1270558"/>
                </a:lnTo>
                <a:lnTo>
                  <a:pt x="894461" y="1241107"/>
                </a:lnTo>
                <a:lnTo>
                  <a:pt x="936625" y="1216406"/>
                </a:lnTo>
                <a:lnTo>
                  <a:pt x="989952" y="1187983"/>
                </a:lnTo>
                <a:lnTo>
                  <a:pt x="1086129" y="1144397"/>
                </a:lnTo>
                <a:lnTo>
                  <a:pt x="1147584" y="1124102"/>
                </a:lnTo>
                <a:lnTo>
                  <a:pt x="1194892" y="1115453"/>
                </a:lnTo>
                <a:lnTo>
                  <a:pt x="1227912" y="1117117"/>
                </a:lnTo>
                <a:lnTo>
                  <a:pt x="1246492" y="1127772"/>
                </a:lnTo>
                <a:lnTo>
                  <a:pt x="1258125" y="1148689"/>
                </a:lnTo>
                <a:lnTo>
                  <a:pt x="1258125" y="1088771"/>
                </a:lnTo>
                <a:lnTo>
                  <a:pt x="1253642" y="1085151"/>
                </a:lnTo>
                <a:lnTo>
                  <a:pt x="1221752" y="1076655"/>
                </a:lnTo>
                <a:lnTo>
                  <a:pt x="1217676" y="1076718"/>
                </a:lnTo>
                <a:lnTo>
                  <a:pt x="1194130" y="1077112"/>
                </a:lnTo>
                <a:lnTo>
                  <a:pt x="1164412" y="1034415"/>
                </a:lnTo>
                <a:lnTo>
                  <a:pt x="1150696" y="998829"/>
                </a:lnTo>
                <a:lnTo>
                  <a:pt x="1150696" y="1083500"/>
                </a:lnTo>
                <a:lnTo>
                  <a:pt x="1140028" y="1085519"/>
                </a:lnTo>
                <a:lnTo>
                  <a:pt x="1093431" y="1099908"/>
                </a:lnTo>
                <a:lnTo>
                  <a:pt x="1047330" y="1118069"/>
                </a:lnTo>
                <a:lnTo>
                  <a:pt x="1035812" y="1102626"/>
                </a:lnTo>
                <a:lnTo>
                  <a:pt x="1011758" y="1061250"/>
                </a:lnTo>
                <a:lnTo>
                  <a:pt x="1011199" y="1060069"/>
                </a:lnTo>
                <a:lnTo>
                  <a:pt x="1011199" y="1134503"/>
                </a:lnTo>
                <a:lnTo>
                  <a:pt x="996861" y="1141082"/>
                </a:lnTo>
                <a:lnTo>
                  <a:pt x="950137" y="1164894"/>
                </a:lnTo>
                <a:lnTo>
                  <a:pt x="919416" y="1182154"/>
                </a:lnTo>
                <a:lnTo>
                  <a:pt x="911961" y="1158951"/>
                </a:lnTo>
                <a:lnTo>
                  <a:pt x="893038" y="1110729"/>
                </a:lnTo>
                <a:lnTo>
                  <a:pt x="871499" y="1064933"/>
                </a:lnTo>
                <a:lnTo>
                  <a:pt x="847420" y="1021676"/>
                </a:lnTo>
                <a:lnTo>
                  <a:pt x="820877" y="981075"/>
                </a:lnTo>
                <a:lnTo>
                  <a:pt x="791946" y="943241"/>
                </a:lnTo>
                <a:lnTo>
                  <a:pt x="760704" y="908304"/>
                </a:lnTo>
                <a:lnTo>
                  <a:pt x="761631" y="907859"/>
                </a:lnTo>
                <a:lnTo>
                  <a:pt x="783717" y="895350"/>
                </a:lnTo>
                <a:lnTo>
                  <a:pt x="803859" y="880554"/>
                </a:lnTo>
                <a:lnTo>
                  <a:pt x="821804" y="863790"/>
                </a:lnTo>
                <a:lnTo>
                  <a:pt x="837425" y="845172"/>
                </a:lnTo>
                <a:lnTo>
                  <a:pt x="839914" y="845400"/>
                </a:lnTo>
                <a:lnTo>
                  <a:pt x="842530" y="845680"/>
                </a:lnTo>
                <a:lnTo>
                  <a:pt x="845185" y="845832"/>
                </a:lnTo>
                <a:lnTo>
                  <a:pt x="858418" y="845921"/>
                </a:lnTo>
                <a:lnTo>
                  <a:pt x="872896" y="844537"/>
                </a:lnTo>
                <a:lnTo>
                  <a:pt x="888187" y="841781"/>
                </a:lnTo>
                <a:lnTo>
                  <a:pt x="904011" y="837717"/>
                </a:lnTo>
                <a:lnTo>
                  <a:pt x="910107" y="887056"/>
                </a:lnTo>
                <a:lnTo>
                  <a:pt x="921943" y="938631"/>
                </a:lnTo>
                <a:lnTo>
                  <a:pt x="938530" y="990511"/>
                </a:lnTo>
                <a:lnTo>
                  <a:pt x="958837" y="1040739"/>
                </a:lnTo>
                <a:lnTo>
                  <a:pt x="981887" y="1087386"/>
                </a:lnTo>
                <a:lnTo>
                  <a:pt x="1006652" y="1128496"/>
                </a:lnTo>
                <a:lnTo>
                  <a:pt x="1011199" y="1134503"/>
                </a:lnTo>
                <a:lnTo>
                  <a:pt x="1011199" y="1060069"/>
                </a:lnTo>
                <a:lnTo>
                  <a:pt x="989926" y="1014793"/>
                </a:lnTo>
                <a:lnTo>
                  <a:pt x="971219" y="965517"/>
                </a:lnTo>
                <a:lnTo>
                  <a:pt x="956475" y="915657"/>
                </a:lnTo>
                <a:lnTo>
                  <a:pt x="946581" y="867473"/>
                </a:lnTo>
                <a:lnTo>
                  <a:pt x="942390" y="823239"/>
                </a:lnTo>
                <a:lnTo>
                  <a:pt x="962977" y="812317"/>
                </a:lnTo>
                <a:lnTo>
                  <a:pt x="981519" y="799884"/>
                </a:lnTo>
                <a:lnTo>
                  <a:pt x="997204" y="786155"/>
                </a:lnTo>
                <a:lnTo>
                  <a:pt x="1009205" y="771334"/>
                </a:lnTo>
                <a:lnTo>
                  <a:pt x="1015695" y="758253"/>
                </a:lnTo>
                <a:lnTo>
                  <a:pt x="1016330" y="756983"/>
                </a:lnTo>
                <a:lnTo>
                  <a:pt x="1019403" y="742442"/>
                </a:lnTo>
                <a:lnTo>
                  <a:pt x="1019314" y="741299"/>
                </a:lnTo>
                <a:lnTo>
                  <a:pt x="1018400" y="728078"/>
                </a:lnTo>
                <a:lnTo>
                  <a:pt x="1014425" y="717334"/>
                </a:lnTo>
                <a:lnTo>
                  <a:pt x="1013294" y="714273"/>
                </a:lnTo>
                <a:lnTo>
                  <a:pt x="1007681" y="706678"/>
                </a:lnTo>
                <a:lnTo>
                  <a:pt x="1000125" y="701001"/>
                </a:lnTo>
                <a:lnTo>
                  <a:pt x="991019" y="697496"/>
                </a:lnTo>
                <a:lnTo>
                  <a:pt x="981341" y="696442"/>
                </a:lnTo>
                <a:lnTo>
                  <a:pt x="981341" y="742772"/>
                </a:lnTo>
                <a:lnTo>
                  <a:pt x="976617" y="750023"/>
                </a:lnTo>
                <a:lnTo>
                  <a:pt x="971232" y="757047"/>
                </a:lnTo>
                <a:lnTo>
                  <a:pt x="964285" y="763866"/>
                </a:lnTo>
                <a:lnTo>
                  <a:pt x="956017" y="770445"/>
                </a:lnTo>
                <a:lnTo>
                  <a:pt x="946670" y="776719"/>
                </a:lnTo>
                <a:lnTo>
                  <a:pt x="946848" y="776020"/>
                </a:lnTo>
                <a:lnTo>
                  <a:pt x="948397" y="769670"/>
                </a:lnTo>
                <a:lnTo>
                  <a:pt x="973251" y="737412"/>
                </a:lnTo>
                <a:lnTo>
                  <a:pt x="980287" y="735114"/>
                </a:lnTo>
                <a:lnTo>
                  <a:pt x="981214" y="738073"/>
                </a:lnTo>
                <a:lnTo>
                  <a:pt x="981341" y="742772"/>
                </a:lnTo>
                <a:lnTo>
                  <a:pt x="981341" y="696442"/>
                </a:lnTo>
                <a:lnTo>
                  <a:pt x="931989" y="720839"/>
                </a:lnTo>
                <a:lnTo>
                  <a:pt x="909015" y="766546"/>
                </a:lnTo>
                <a:lnTo>
                  <a:pt x="904125" y="796848"/>
                </a:lnTo>
                <a:lnTo>
                  <a:pt x="893508" y="800265"/>
                </a:lnTo>
                <a:lnTo>
                  <a:pt x="892263" y="800658"/>
                </a:lnTo>
                <a:lnTo>
                  <a:pt x="880567" y="803719"/>
                </a:lnTo>
                <a:lnTo>
                  <a:pt x="869391" y="805878"/>
                </a:lnTo>
                <a:lnTo>
                  <a:pt x="858939" y="807097"/>
                </a:lnTo>
                <a:lnTo>
                  <a:pt x="860539" y="803198"/>
                </a:lnTo>
                <a:lnTo>
                  <a:pt x="862215" y="798779"/>
                </a:lnTo>
                <a:lnTo>
                  <a:pt x="863587" y="794600"/>
                </a:lnTo>
                <a:lnTo>
                  <a:pt x="867994" y="778192"/>
                </a:lnTo>
                <a:lnTo>
                  <a:pt x="868883" y="774852"/>
                </a:lnTo>
                <a:lnTo>
                  <a:pt x="871804" y="751941"/>
                </a:lnTo>
                <a:lnTo>
                  <a:pt x="870559" y="727075"/>
                </a:lnTo>
                <a:lnTo>
                  <a:pt x="863333" y="701522"/>
                </a:lnTo>
                <a:lnTo>
                  <a:pt x="848969" y="678065"/>
                </a:lnTo>
                <a:lnTo>
                  <a:pt x="833221" y="664083"/>
                </a:lnTo>
                <a:lnTo>
                  <a:pt x="833221" y="746823"/>
                </a:lnTo>
                <a:lnTo>
                  <a:pt x="831557" y="764082"/>
                </a:lnTo>
                <a:lnTo>
                  <a:pt x="826960" y="782180"/>
                </a:lnTo>
                <a:lnTo>
                  <a:pt x="824649" y="789089"/>
                </a:lnTo>
                <a:lnTo>
                  <a:pt x="821842" y="795832"/>
                </a:lnTo>
                <a:lnTo>
                  <a:pt x="818413" y="802360"/>
                </a:lnTo>
                <a:lnTo>
                  <a:pt x="797636" y="795235"/>
                </a:lnTo>
                <a:lnTo>
                  <a:pt x="765543" y="772833"/>
                </a:lnTo>
                <a:lnTo>
                  <a:pt x="749935" y="732637"/>
                </a:lnTo>
                <a:lnTo>
                  <a:pt x="752005" y="719035"/>
                </a:lnTo>
                <a:lnTo>
                  <a:pt x="776986" y="687616"/>
                </a:lnTo>
                <a:lnTo>
                  <a:pt x="784174" y="686168"/>
                </a:lnTo>
                <a:lnTo>
                  <a:pt x="796988" y="687679"/>
                </a:lnTo>
                <a:lnTo>
                  <a:pt x="827773" y="716483"/>
                </a:lnTo>
                <a:lnTo>
                  <a:pt x="833221" y="746823"/>
                </a:lnTo>
                <a:lnTo>
                  <a:pt x="833221" y="664083"/>
                </a:lnTo>
                <a:lnTo>
                  <a:pt x="830402" y="661568"/>
                </a:lnTo>
                <a:lnTo>
                  <a:pt x="829170" y="660476"/>
                </a:lnTo>
                <a:lnTo>
                  <a:pt x="805764" y="649935"/>
                </a:lnTo>
                <a:lnTo>
                  <a:pt x="780567" y="647636"/>
                </a:lnTo>
                <a:lnTo>
                  <a:pt x="763270" y="651433"/>
                </a:lnTo>
                <a:lnTo>
                  <a:pt x="722845" y="687451"/>
                </a:lnTo>
                <a:lnTo>
                  <a:pt x="710806" y="732218"/>
                </a:lnTo>
                <a:lnTo>
                  <a:pt x="712889" y="754989"/>
                </a:lnTo>
                <a:lnTo>
                  <a:pt x="733259" y="795274"/>
                </a:lnTo>
                <a:lnTo>
                  <a:pt x="770750" y="825461"/>
                </a:lnTo>
                <a:lnTo>
                  <a:pt x="794512" y="835926"/>
                </a:lnTo>
                <a:lnTo>
                  <a:pt x="783539" y="846670"/>
                </a:lnTo>
                <a:lnTo>
                  <a:pt x="744232" y="873036"/>
                </a:lnTo>
                <a:lnTo>
                  <a:pt x="730186" y="879170"/>
                </a:lnTo>
                <a:lnTo>
                  <a:pt x="721372" y="871474"/>
                </a:lnTo>
                <a:lnTo>
                  <a:pt x="711758" y="863434"/>
                </a:lnTo>
                <a:lnTo>
                  <a:pt x="702462" y="855992"/>
                </a:lnTo>
                <a:lnTo>
                  <a:pt x="692746" y="848550"/>
                </a:lnTo>
                <a:lnTo>
                  <a:pt x="683082" y="842937"/>
                </a:lnTo>
                <a:lnTo>
                  <a:pt x="683082" y="890143"/>
                </a:lnTo>
                <a:lnTo>
                  <a:pt x="667359" y="890689"/>
                </a:lnTo>
                <a:lnTo>
                  <a:pt x="622071" y="882789"/>
                </a:lnTo>
                <a:lnTo>
                  <a:pt x="608622" y="874674"/>
                </a:lnTo>
                <a:lnTo>
                  <a:pt x="609003" y="873556"/>
                </a:lnTo>
                <a:lnTo>
                  <a:pt x="620712" y="865581"/>
                </a:lnTo>
                <a:lnTo>
                  <a:pt x="632790" y="866343"/>
                </a:lnTo>
                <a:lnTo>
                  <a:pt x="669480" y="879627"/>
                </a:lnTo>
                <a:lnTo>
                  <a:pt x="683082" y="890143"/>
                </a:lnTo>
                <a:lnTo>
                  <a:pt x="683082" y="842937"/>
                </a:lnTo>
                <a:lnTo>
                  <a:pt x="677367" y="839609"/>
                </a:lnTo>
                <a:lnTo>
                  <a:pt x="676859" y="839330"/>
                </a:lnTo>
                <a:lnTo>
                  <a:pt x="674471" y="838441"/>
                </a:lnTo>
                <a:lnTo>
                  <a:pt x="657694" y="832192"/>
                </a:lnTo>
                <a:lnTo>
                  <a:pt x="637413" y="827760"/>
                </a:lnTo>
                <a:lnTo>
                  <a:pt x="618515" y="826770"/>
                </a:lnTo>
                <a:lnTo>
                  <a:pt x="606272" y="829056"/>
                </a:lnTo>
                <a:lnTo>
                  <a:pt x="572173" y="861339"/>
                </a:lnTo>
                <a:lnTo>
                  <a:pt x="570077" y="871131"/>
                </a:lnTo>
                <a:lnTo>
                  <a:pt x="570395" y="880935"/>
                </a:lnTo>
                <a:lnTo>
                  <a:pt x="599592" y="915657"/>
                </a:lnTo>
                <a:lnTo>
                  <a:pt x="663727" y="929563"/>
                </a:lnTo>
                <a:lnTo>
                  <a:pt x="692061" y="928370"/>
                </a:lnTo>
                <a:lnTo>
                  <a:pt x="720420" y="923086"/>
                </a:lnTo>
                <a:lnTo>
                  <a:pt x="752335" y="956792"/>
                </a:lnTo>
                <a:lnTo>
                  <a:pt x="781862" y="993622"/>
                </a:lnTo>
                <a:lnTo>
                  <a:pt x="808913" y="1033449"/>
                </a:lnTo>
                <a:lnTo>
                  <a:pt x="833412" y="1076147"/>
                </a:lnTo>
                <a:lnTo>
                  <a:pt x="855294" y="1121600"/>
                </a:lnTo>
                <a:lnTo>
                  <a:pt x="874445" y="1169682"/>
                </a:lnTo>
                <a:lnTo>
                  <a:pt x="884758" y="1201610"/>
                </a:lnTo>
                <a:lnTo>
                  <a:pt x="833628" y="1234973"/>
                </a:lnTo>
                <a:lnTo>
                  <a:pt x="814324" y="1250708"/>
                </a:lnTo>
                <a:lnTo>
                  <a:pt x="810260" y="1233830"/>
                </a:lnTo>
                <a:lnTo>
                  <a:pt x="792873" y="1195247"/>
                </a:lnTo>
                <a:lnTo>
                  <a:pt x="768159" y="1158417"/>
                </a:lnTo>
                <a:lnTo>
                  <a:pt x="736549" y="1123911"/>
                </a:lnTo>
                <a:lnTo>
                  <a:pt x="698461" y="1092263"/>
                </a:lnTo>
                <a:lnTo>
                  <a:pt x="654354" y="1064006"/>
                </a:lnTo>
                <a:lnTo>
                  <a:pt x="589026" y="1031913"/>
                </a:lnTo>
                <a:lnTo>
                  <a:pt x="522528" y="1004582"/>
                </a:lnTo>
                <a:lnTo>
                  <a:pt x="495935" y="993940"/>
                </a:lnTo>
                <a:lnTo>
                  <a:pt x="469252" y="982916"/>
                </a:lnTo>
                <a:lnTo>
                  <a:pt x="416890" y="958850"/>
                </a:lnTo>
                <a:lnTo>
                  <a:pt x="368655" y="931672"/>
                </a:lnTo>
                <a:lnTo>
                  <a:pt x="323773" y="900671"/>
                </a:lnTo>
                <a:lnTo>
                  <a:pt x="282536" y="866165"/>
                </a:lnTo>
                <a:lnTo>
                  <a:pt x="245224" y="828433"/>
                </a:lnTo>
                <a:lnTo>
                  <a:pt x="212153" y="787793"/>
                </a:lnTo>
                <a:lnTo>
                  <a:pt x="183591" y="744537"/>
                </a:lnTo>
                <a:lnTo>
                  <a:pt x="159854" y="698957"/>
                </a:lnTo>
                <a:lnTo>
                  <a:pt x="140335" y="648360"/>
                </a:lnTo>
                <a:lnTo>
                  <a:pt x="126987" y="596315"/>
                </a:lnTo>
                <a:lnTo>
                  <a:pt x="119824" y="543572"/>
                </a:lnTo>
                <a:lnTo>
                  <a:pt x="118833" y="490880"/>
                </a:lnTo>
                <a:lnTo>
                  <a:pt x="124053" y="439013"/>
                </a:lnTo>
                <a:lnTo>
                  <a:pt x="135483" y="388734"/>
                </a:lnTo>
                <a:lnTo>
                  <a:pt x="153149" y="340779"/>
                </a:lnTo>
                <a:lnTo>
                  <a:pt x="181495" y="288124"/>
                </a:lnTo>
                <a:lnTo>
                  <a:pt x="215214" y="242049"/>
                </a:lnTo>
                <a:lnTo>
                  <a:pt x="252437" y="202260"/>
                </a:lnTo>
                <a:lnTo>
                  <a:pt x="291299" y="168503"/>
                </a:lnTo>
                <a:lnTo>
                  <a:pt x="329907" y="140500"/>
                </a:lnTo>
                <a:lnTo>
                  <a:pt x="366407" y="117970"/>
                </a:lnTo>
                <a:lnTo>
                  <a:pt x="411353" y="94691"/>
                </a:lnTo>
                <a:lnTo>
                  <a:pt x="457428" y="75399"/>
                </a:lnTo>
                <a:lnTo>
                  <a:pt x="504291" y="60147"/>
                </a:lnTo>
                <a:lnTo>
                  <a:pt x="551599" y="48971"/>
                </a:lnTo>
                <a:lnTo>
                  <a:pt x="599033" y="41897"/>
                </a:lnTo>
                <a:lnTo>
                  <a:pt x="646264" y="38976"/>
                </a:lnTo>
                <a:lnTo>
                  <a:pt x="692937" y="40220"/>
                </a:lnTo>
                <a:lnTo>
                  <a:pt x="738720" y="45681"/>
                </a:lnTo>
                <a:lnTo>
                  <a:pt x="783297" y="55397"/>
                </a:lnTo>
                <a:lnTo>
                  <a:pt x="826325" y="69405"/>
                </a:lnTo>
                <a:lnTo>
                  <a:pt x="868946" y="88379"/>
                </a:lnTo>
                <a:lnTo>
                  <a:pt x="909777" y="111823"/>
                </a:lnTo>
                <a:lnTo>
                  <a:pt x="948423" y="139446"/>
                </a:lnTo>
                <a:lnTo>
                  <a:pt x="984478" y="170891"/>
                </a:lnTo>
                <a:lnTo>
                  <a:pt x="1017524" y="205867"/>
                </a:lnTo>
                <a:lnTo>
                  <a:pt x="1047165" y="244030"/>
                </a:lnTo>
                <a:lnTo>
                  <a:pt x="1073238" y="285267"/>
                </a:lnTo>
                <a:lnTo>
                  <a:pt x="1095209" y="328676"/>
                </a:lnTo>
                <a:lnTo>
                  <a:pt x="1112964" y="373900"/>
                </a:lnTo>
                <a:lnTo>
                  <a:pt x="1126401" y="420573"/>
                </a:lnTo>
                <a:lnTo>
                  <a:pt x="1135430" y="468325"/>
                </a:lnTo>
                <a:lnTo>
                  <a:pt x="1139926" y="516788"/>
                </a:lnTo>
                <a:lnTo>
                  <a:pt x="1139799" y="565594"/>
                </a:lnTo>
                <a:lnTo>
                  <a:pt x="1131506" y="640080"/>
                </a:lnTo>
                <a:lnTo>
                  <a:pt x="1117930" y="713892"/>
                </a:lnTo>
                <a:lnTo>
                  <a:pt x="1112227" y="743242"/>
                </a:lnTo>
                <a:lnTo>
                  <a:pt x="1106779" y="772998"/>
                </a:lnTo>
                <a:lnTo>
                  <a:pt x="1101940" y="803046"/>
                </a:lnTo>
                <a:lnTo>
                  <a:pt x="1098080" y="833310"/>
                </a:lnTo>
                <a:lnTo>
                  <a:pt x="1095146" y="875982"/>
                </a:lnTo>
                <a:lnTo>
                  <a:pt x="1095946" y="922147"/>
                </a:lnTo>
                <a:lnTo>
                  <a:pt x="1101979" y="969962"/>
                </a:lnTo>
                <a:lnTo>
                  <a:pt x="1114742" y="1017574"/>
                </a:lnTo>
                <a:lnTo>
                  <a:pt x="1135735" y="1063167"/>
                </a:lnTo>
                <a:lnTo>
                  <a:pt x="1150696" y="1083500"/>
                </a:lnTo>
                <a:lnTo>
                  <a:pt x="1150696" y="998829"/>
                </a:lnTo>
                <a:lnTo>
                  <a:pt x="1145489" y="985316"/>
                </a:lnTo>
                <a:lnTo>
                  <a:pt x="1136078" y="934161"/>
                </a:lnTo>
                <a:lnTo>
                  <a:pt x="1133957" y="883894"/>
                </a:lnTo>
                <a:lnTo>
                  <a:pt x="1136853" y="837438"/>
                </a:lnTo>
                <a:lnTo>
                  <a:pt x="1145311" y="779145"/>
                </a:lnTo>
                <a:lnTo>
                  <a:pt x="1156258" y="721347"/>
                </a:lnTo>
                <a:lnTo>
                  <a:pt x="1163561" y="683602"/>
                </a:lnTo>
                <a:lnTo>
                  <a:pt x="1170241" y="645337"/>
                </a:lnTo>
                <a:lnTo>
                  <a:pt x="1175575" y="606615"/>
                </a:lnTo>
                <a:lnTo>
                  <a:pt x="1178852" y="567524"/>
                </a:lnTo>
                <a:lnTo>
                  <a:pt x="1178991" y="515035"/>
                </a:lnTo>
                <a:lnTo>
                  <a:pt x="1174140" y="462915"/>
                </a:lnTo>
                <a:lnTo>
                  <a:pt x="1164424" y="411556"/>
                </a:lnTo>
                <a:lnTo>
                  <a:pt x="1149959" y="361340"/>
                </a:lnTo>
                <a:lnTo>
                  <a:pt x="1130858" y="312686"/>
                </a:lnTo>
                <a:lnTo>
                  <a:pt x="1107224" y="265976"/>
                </a:lnTo>
                <a:lnTo>
                  <a:pt x="1079182" y="221602"/>
                </a:lnTo>
                <a:lnTo>
                  <a:pt x="1047178" y="180403"/>
                </a:lnTo>
                <a:lnTo>
                  <a:pt x="1011478" y="142646"/>
                </a:lnTo>
                <a:lnTo>
                  <a:pt x="972527" y="108686"/>
                </a:lnTo>
                <a:lnTo>
                  <a:pt x="930757" y="78867"/>
                </a:lnTo>
                <a:lnTo>
                  <a:pt x="886587" y="53505"/>
                </a:lnTo>
                <a:lnTo>
                  <a:pt x="840473" y="32956"/>
                </a:lnTo>
                <a:lnTo>
                  <a:pt x="794156" y="17868"/>
                </a:lnTo>
                <a:lnTo>
                  <a:pt x="746213" y="7378"/>
                </a:lnTo>
                <a:lnTo>
                  <a:pt x="697014" y="1435"/>
                </a:lnTo>
                <a:lnTo>
                  <a:pt x="646899" y="0"/>
                </a:lnTo>
                <a:lnTo>
                  <a:pt x="596239" y="3060"/>
                </a:lnTo>
                <a:lnTo>
                  <a:pt x="545388" y="10541"/>
                </a:lnTo>
                <a:lnTo>
                  <a:pt x="494715" y="22428"/>
                </a:lnTo>
                <a:lnTo>
                  <a:pt x="444563" y="38684"/>
                </a:lnTo>
                <a:lnTo>
                  <a:pt x="395312" y="59245"/>
                </a:lnTo>
                <a:lnTo>
                  <a:pt x="347306" y="84099"/>
                </a:lnTo>
                <a:lnTo>
                  <a:pt x="313931" y="104495"/>
                </a:lnTo>
                <a:lnTo>
                  <a:pt x="278650" y="129222"/>
                </a:lnTo>
                <a:lnTo>
                  <a:pt x="242735" y="158470"/>
                </a:lnTo>
                <a:lnTo>
                  <a:pt x="207441" y="192455"/>
                </a:lnTo>
                <a:lnTo>
                  <a:pt x="174015" y="231368"/>
                </a:lnTo>
                <a:lnTo>
                  <a:pt x="143713" y="275437"/>
                </a:lnTo>
                <a:lnTo>
                  <a:pt x="117805" y="324840"/>
                </a:lnTo>
                <a:lnTo>
                  <a:pt x="100533" y="370509"/>
                </a:lnTo>
                <a:lnTo>
                  <a:pt x="88455" y="418172"/>
                </a:lnTo>
                <a:lnTo>
                  <a:pt x="81572" y="467271"/>
                </a:lnTo>
                <a:lnTo>
                  <a:pt x="79844" y="517271"/>
                </a:lnTo>
                <a:lnTo>
                  <a:pt x="83299" y="567613"/>
                </a:lnTo>
                <a:lnTo>
                  <a:pt x="91884" y="617740"/>
                </a:lnTo>
                <a:lnTo>
                  <a:pt x="105625" y="667118"/>
                </a:lnTo>
                <a:lnTo>
                  <a:pt x="124485" y="715162"/>
                </a:lnTo>
                <a:lnTo>
                  <a:pt x="146481" y="758113"/>
                </a:lnTo>
                <a:lnTo>
                  <a:pt x="172427" y="799172"/>
                </a:lnTo>
                <a:lnTo>
                  <a:pt x="202120" y="838111"/>
                </a:lnTo>
                <a:lnTo>
                  <a:pt x="235356" y="874725"/>
                </a:lnTo>
                <a:lnTo>
                  <a:pt x="271907" y="908799"/>
                </a:lnTo>
                <a:lnTo>
                  <a:pt x="311569" y="940117"/>
                </a:lnTo>
                <a:lnTo>
                  <a:pt x="354126" y="968476"/>
                </a:lnTo>
                <a:lnTo>
                  <a:pt x="399364" y="993648"/>
                </a:lnTo>
                <a:lnTo>
                  <a:pt x="453593" y="1018603"/>
                </a:lnTo>
                <a:lnTo>
                  <a:pt x="540435" y="1053731"/>
                </a:lnTo>
                <a:lnTo>
                  <a:pt x="572731" y="1067295"/>
                </a:lnTo>
                <a:lnTo>
                  <a:pt x="635381" y="1097953"/>
                </a:lnTo>
                <a:lnTo>
                  <a:pt x="681634" y="1128153"/>
                </a:lnTo>
                <a:lnTo>
                  <a:pt x="720026" y="1162177"/>
                </a:lnTo>
                <a:lnTo>
                  <a:pt x="749884" y="1199197"/>
                </a:lnTo>
                <a:lnTo>
                  <a:pt x="770547" y="1238415"/>
                </a:lnTo>
                <a:lnTo>
                  <a:pt x="781367" y="1279004"/>
                </a:lnTo>
                <a:lnTo>
                  <a:pt x="784745" y="1278534"/>
                </a:lnTo>
                <a:lnTo>
                  <a:pt x="771004" y="1294295"/>
                </a:lnTo>
                <a:lnTo>
                  <a:pt x="757542" y="1321828"/>
                </a:lnTo>
                <a:lnTo>
                  <a:pt x="754976" y="1335036"/>
                </a:lnTo>
                <a:lnTo>
                  <a:pt x="755040" y="1347927"/>
                </a:lnTo>
                <a:lnTo>
                  <a:pt x="757732" y="1360449"/>
                </a:lnTo>
                <a:lnTo>
                  <a:pt x="763066" y="1372552"/>
                </a:lnTo>
                <a:lnTo>
                  <a:pt x="797242" y="1432521"/>
                </a:lnTo>
                <a:lnTo>
                  <a:pt x="797471" y="1433169"/>
                </a:lnTo>
                <a:lnTo>
                  <a:pt x="797890" y="1433664"/>
                </a:lnTo>
                <a:lnTo>
                  <a:pt x="806361" y="1448498"/>
                </a:lnTo>
                <a:lnTo>
                  <a:pt x="844410" y="1512150"/>
                </a:lnTo>
                <a:lnTo>
                  <a:pt x="877697" y="1564170"/>
                </a:lnTo>
                <a:lnTo>
                  <a:pt x="906741" y="1605216"/>
                </a:lnTo>
                <a:lnTo>
                  <a:pt x="932014" y="1635937"/>
                </a:lnTo>
                <a:lnTo>
                  <a:pt x="973302" y="1669084"/>
                </a:lnTo>
                <a:lnTo>
                  <a:pt x="990307" y="1672805"/>
                </a:lnTo>
                <a:lnTo>
                  <a:pt x="1035812" y="1667827"/>
                </a:lnTo>
                <a:lnTo>
                  <a:pt x="1084897" y="1655851"/>
                </a:lnTo>
                <a:lnTo>
                  <a:pt x="1133665" y="1639608"/>
                </a:lnTo>
                <a:lnTo>
                  <a:pt x="1178229" y="1621802"/>
                </a:lnTo>
                <a:lnTo>
                  <a:pt x="1214691" y="1605153"/>
                </a:lnTo>
                <a:lnTo>
                  <a:pt x="1321549" y="1541970"/>
                </a:lnTo>
                <a:lnTo>
                  <a:pt x="1372717" y="1504619"/>
                </a:lnTo>
                <a:lnTo>
                  <a:pt x="1402791" y="1470050"/>
                </a:lnTo>
                <a:lnTo>
                  <a:pt x="1408226" y="1458328"/>
                </a:lnTo>
                <a:close/>
              </a:path>
              <a:path w="1700529" h="1673225">
                <a:moveTo>
                  <a:pt x="1700123" y="357301"/>
                </a:moveTo>
                <a:lnTo>
                  <a:pt x="1687537" y="317550"/>
                </a:lnTo>
                <a:lnTo>
                  <a:pt x="1666405" y="306463"/>
                </a:lnTo>
                <a:lnTo>
                  <a:pt x="1656943" y="306514"/>
                </a:lnTo>
                <a:lnTo>
                  <a:pt x="1647532" y="307721"/>
                </a:lnTo>
                <a:lnTo>
                  <a:pt x="1597012" y="315671"/>
                </a:lnTo>
                <a:lnTo>
                  <a:pt x="1546479" y="323596"/>
                </a:lnTo>
                <a:lnTo>
                  <a:pt x="1445399" y="339407"/>
                </a:lnTo>
                <a:lnTo>
                  <a:pt x="1408912" y="360095"/>
                </a:lnTo>
                <a:lnTo>
                  <a:pt x="1405318" y="392849"/>
                </a:lnTo>
                <a:lnTo>
                  <a:pt x="1423174" y="415696"/>
                </a:lnTo>
                <a:lnTo>
                  <a:pt x="1456448" y="430237"/>
                </a:lnTo>
                <a:lnTo>
                  <a:pt x="1499120" y="438150"/>
                </a:lnTo>
                <a:lnTo>
                  <a:pt x="1545183" y="441020"/>
                </a:lnTo>
                <a:lnTo>
                  <a:pt x="1588617" y="440512"/>
                </a:lnTo>
                <a:lnTo>
                  <a:pt x="1623390" y="438251"/>
                </a:lnTo>
                <a:lnTo>
                  <a:pt x="1643494" y="435851"/>
                </a:lnTo>
                <a:lnTo>
                  <a:pt x="1681353" y="418604"/>
                </a:lnTo>
                <a:lnTo>
                  <a:pt x="1698269" y="389801"/>
                </a:lnTo>
                <a:lnTo>
                  <a:pt x="1700123" y="357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3901428" y="5913891"/>
            <a:ext cx="1750695" cy="2075180"/>
            <a:chOff x="13901428" y="5913891"/>
            <a:chExt cx="1750695" cy="2075180"/>
          </a:xfrm>
        </p:grpSpPr>
        <p:sp>
          <p:nvSpPr>
            <p:cNvPr id="13" name="object 13"/>
            <p:cNvSpPr/>
            <p:nvPr/>
          </p:nvSpPr>
          <p:spPr>
            <a:xfrm>
              <a:off x="13901815" y="5913894"/>
              <a:ext cx="1750060" cy="2075180"/>
            </a:xfrm>
            <a:custGeom>
              <a:avLst/>
              <a:gdLst/>
              <a:ahLst/>
              <a:cxnLst/>
              <a:rect l="l" t="t" r="r" b="b"/>
              <a:pathLst>
                <a:path w="1750059" h="2075179">
                  <a:moveTo>
                    <a:pt x="1615363" y="629881"/>
                  </a:moveTo>
                  <a:lnTo>
                    <a:pt x="1611172" y="579323"/>
                  </a:lnTo>
                  <a:lnTo>
                    <a:pt x="1601838" y="529805"/>
                  </a:lnTo>
                  <a:lnTo>
                    <a:pt x="1587423" y="481888"/>
                  </a:lnTo>
                  <a:lnTo>
                    <a:pt x="1585785" y="478028"/>
                  </a:lnTo>
                  <a:lnTo>
                    <a:pt x="1585785" y="631088"/>
                  </a:lnTo>
                  <a:lnTo>
                    <a:pt x="1584756" y="678980"/>
                  </a:lnTo>
                  <a:lnTo>
                    <a:pt x="1578775" y="726833"/>
                  </a:lnTo>
                  <a:lnTo>
                    <a:pt x="1567751" y="774115"/>
                  </a:lnTo>
                  <a:lnTo>
                    <a:pt x="1551254" y="822909"/>
                  </a:lnTo>
                  <a:lnTo>
                    <a:pt x="1530642" y="870280"/>
                  </a:lnTo>
                  <a:lnTo>
                    <a:pt x="1506308" y="915657"/>
                  </a:lnTo>
                  <a:lnTo>
                    <a:pt x="1478635" y="958481"/>
                  </a:lnTo>
                  <a:lnTo>
                    <a:pt x="1448015" y="998194"/>
                  </a:lnTo>
                  <a:lnTo>
                    <a:pt x="1414856" y="1034249"/>
                  </a:lnTo>
                  <a:lnTo>
                    <a:pt x="1379550" y="1066063"/>
                  </a:lnTo>
                  <a:lnTo>
                    <a:pt x="1342491" y="1093089"/>
                  </a:lnTo>
                  <a:lnTo>
                    <a:pt x="1304023" y="1115428"/>
                  </a:lnTo>
                  <a:lnTo>
                    <a:pt x="1263446" y="1134122"/>
                  </a:lnTo>
                  <a:lnTo>
                    <a:pt x="1221054" y="1149159"/>
                  </a:lnTo>
                  <a:lnTo>
                    <a:pt x="1177124" y="1160513"/>
                  </a:lnTo>
                  <a:lnTo>
                    <a:pt x="1131938" y="1168184"/>
                  </a:lnTo>
                  <a:lnTo>
                    <a:pt x="1085761" y="1172146"/>
                  </a:lnTo>
                  <a:lnTo>
                    <a:pt x="1038898" y="1172400"/>
                  </a:lnTo>
                  <a:lnTo>
                    <a:pt x="991603" y="1168933"/>
                  </a:lnTo>
                  <a:lnTo>
                    <a:pt x="944181" y="1161719"/>
                  </a:lnTo>
                  <a:lnTo>
                    <a:pt x="896886" y="1150772"/>
                  </a:lnTo>
                  <a:lnTo>
                    <a:pt x="850023" y="1136040"/>
                  </a:lnTo>
                  <a:lnTo>
                    <a:pt x="803846" y="1117549"/>
                  </a:lnTo>
                  <a:lnTo>
                    <a:pt x="761720" y="1096302"/>
                  </a:lnTo>
                  <a:lnTo>
                    <a:pt x="721868" y="1071295"/>
                  </a:lnTo>
                  <a:lnTo>
                    <a:pt x="684517" y="1042822"/>
                  </a:lnTo>
                  <a:lnTo>
                    <a:pt x="649871" y="1011199"/>
                  </a:lnTo>
                  <a:lnTo>
                    <a:pt x="618159" y="976731"/>
                  </a:lnTo>
                  <a:lnTo>
                    <a:pt x="589597" y="939749"/>
                  </a:lnTo>
                  <a:lnTo>
                    <a:pt x="564413" y="900544"/>
                  </a:lnTo>
                  <a:lnTo>
                    <a:pt x="542823" y="859434"/>
                  </a:lnTo>
                  <a:lnTo>
                    <a:pt x="525043" y="816724"/>
                  </a:lnTo>
                  <a:lnTo>
                    <a:pt x="511289" y="772731"/>
                  </a:lnTo>
                  <a:lnTo>
                    <a:pt x="501789" y="727773"/>
                  </a:lnTo>
                  <a:lnTo>
                    <a:pt x="496747" y="682142"/>
                  </a:lnTo>
                  <a:lnTo>
                    <a:pt x="496392" y="635914"/>
                  </a:lnTo>
                  <a:lnTo>
                    <a:pt x="500659" y="590435"/>
                  </a:lnTo>
                  <a:lnTo>
                    <a:pt x="509358" y="545592"/>
                  </a:lnTo>
                  <a:lnTo>
                    <a:pt x="522211" y="502018"/>
                  </a:lnTo>
                  <a:lnTo>
                    <a:pt x="539013" y="459828"/>
                  </a:lnTo>
                  <a:lnTo>
                    <a:pt x="559536" y="419303"/>
                  </a:lnTo>
                  <a:lnTo>
                    <a:pt x="583552" y="380682"/>
                  </a:lnTo>
                  <a:lnTo>
                    <a:pt x="610819" y="344246"/>
                  </a:lnTo>
                  <a:lnTo>
                    <a:pt x="641019" y="310324"/>
                  </a:lnTo>
                  <a:lnTo>
                    <a:pt x="674204" y="278904"/>
                  </a:lnTo>
                  <a:lnTo>
                    <a:pt x="709866" y="250520"/>
                  </a:lnTo>
                  <a:lnTo>
                    <a:pt x="747877" y="225336"/>
                  </a:lnTo>
                  <a:lnTo>
                    <a:pt x="787984" y="203619"/>
                  </a:lnTo>
                  <a:lnTo>
                    <a:pt x="829983" y="185635"/>
                  </a:lnTo>
                  <a:lnTo>
                    <a:pt x="873620" y="171615"/>
                  </a:lnTo>
                  <a:lnTo>
                    <a:pt x="918679" y="161836"/>
                  </a:lnTo>
                  <a:lnTo>
                    <a:pt x="964933" y="156552"/>
                  </a:lnTo>
                  <a:lnTo>
                    <a:pt x="1007033" y="155422"/>
                  </a:lnTo>
                  <a:lnTo>
                    <a:pt x="1028280" y="156019"/>
                  </a:lnTo>
                  <a:lnTo>
                    <a:pt x="1091311" y="162191"/>
                  </a:lnTo>
                  <a:lnTo>
                    <a:pt x="1133348" y="169837"/>
                  </a:lnTo>
                  <a:lnTo>
                    <a:pt x="1175727" y="180327"/>
                  </a:lnTo>
                  <a:lnTo>
                    <a:pt x="1218349" y="193662"/>
                  </a:lnTo>
                  <a:lnTo>
                    <a:pt x="1255268" y="207365"/>
                  </a:lnTo>
                  <a:lnTo>
                    <a:pt x="1294384" y="224294"/>
                  </a:lnTo>
                  <a:lnTo>
                    <a:pt x="1334693" y="244716"/>
                  </a:lnTo>
                  <a:lnTo>
                    <a:pt x="1375181" y="268922"/>
                  </a:lnTo>
                  <a:lnTo>
                    <a:pt x="1414843" y="297180"/>
                  </a:lnTo>
                  <a:lnTo>
                    <a:pt x="1452676" y="329793"/>
                  </a:lnTo>
                  <a:lnTo>
                    <a:pt x="1487639" y="367042"/>
                  </a:lnTo>
                  <a:lnTo>
                    <a:pt x="1518754" y="409194"/>
                  </a:lnTo>
                  <a:lnTo>
                    <a:pt x="1541551" y="449491"/>
                  </a:lnTo>
                  <a:lnTo>
                    <a:pt x="1559725" y="492340"/>
                  </a:lnTo>
                  <a:lnTo>
                    <a:pt x="1573187" y="537248"/>
                  </a:lnTo>
                  <a:lnTo>
                    <a:pt x="1581899" y="583666"/>
                  </a:lnTo>
                  <a:lnTo>
                    <a:pt x="1585785" y="631088"/>
                  </a:lnTo>
                  <a:lnTo>
                    <a:pt x="1585785" y="478028"/>
                  </a:lnTo>
                  <a:lnTo>
                    <a:pt x="1568005" y="436118"/>
                  </a:lnTo>
                  <a:lnTo>
                    <a:pt x="1543659" y="393052"/>
                  </a:lnTo>
                  <a:lnTo>
                    <a:pt x="1510741" y="348424"/>
                  </a:lnTo>
                  <a:lnTo>
                    <a:pt x="1473860" y="309016"/>
                  </a:lnTo>
                  <a:lnTo>
                    <a:pt x="1434058" y="274561"/>
                  </a:lnTo>
                  <a:lnTo>
                    <a:pt x="1392402" y="244729"/>
                  </a:lnTo>
                  <a:lnTo>
                    <a:pt x="1349921" y="219214"/>
                  </a:lnTo>
                  <a:lnTo>
                    <a:pt x="1307668" y="197739"/>
                  </a:lnTo>
                  <a:lnTo>
                    <a:pt x="1266698" y="179959"/>
                  </a:lnTo>
                  <a:lnTo>
                    <a:pt x="1249959" y="173736"/>
                  </a:lnTo>
                  <a:lnTo>
                    <a:pt x="1228064" y="165595"/>
                  </a:lnTo>
                  <a:lnTo>
                    <a:pt x="1174038" y="149148"/>
                  </a:lnTo>
                  <a:lnTo>
                    <a:pt x="1120419" y="137045"/>
                  </a:lnTo>
                  <a:lnTo>
                    <a:pt x="1067308" y="129286"/>
                  </a:lnTo>
                  <a:lnTo>
                    <a:pt x="1014831" y="125920"/>
                  </a:lnTo>
                  <a:lnTo>
                    <a:pt x="963117" y="126936"/>
                  </a:lnTo>
                  <a:lnTo>
                    <a:pt x="913498" y="132740"/>
                  </a:lnTo>
                  <a:lnTo>
                    <a:pt x="864489" y="143713"/>
                  </a:lnTo>
                  <a:lnTo>
                    <a:pt x="816457" y="159677"/>
                  </a:lnTo>
                  <a:lnTo>
                    <a:pt x="769810" y="180428"/>
                  </a:lnTo>
                  <a:lnTo>
                    <a:pt x="724941" y="205778"/>
                  </a:lnTo>
                  <a:lnTo>
                    <a:pt x="682218" y="235508"/>
                  </a:lnTo>
                  <a:lnTo>
                    <a:pt x="642061" y="269443"/>
                  </a:lnTo>
                  <a:lnTo>
                    <a:pt x="604837" y="307378"/>
                  </a:lnTo>
                  <a:lnTo>
                    <a:pt x="571220" y="348729"/>
                  </a:lnTo>
                  <a:lnTo>
                    <a:pt x="541985" y="392544"/>
                  </a:lnTo>
                  <a:lnTo>
                    <a:pt x="517296" y="438391"/>
                  </a:lnTo>
                  <a:lnTo>
                    <a:pt x="497293" y="485876"/>
                  </a:lnTo>
                  <a:lnTo>
                    <a:pt x="482130" y="534581"/>
                  </a:lnTo>
                  <a:lnTo>
                    <a:pt x="471957" y="584085"/>
                  </a:lnTo>
                  <a:lnTo>
                    <a:pt x="466928" y="633996"/>
                  </a:lnTo>
                  <a:lnTo>
                    <a:pt x="467194" y="683869"/>
                  </a:lnTo>
                  <a:lnTo>
                    <a:pt x="472516" y="732167"/>
                  </a:lnTo>
                  <a:lnTo>
                    <a:pt x="482549" y="779754"/>
                  </a:lnTo>
                  <a:lnTo>
                    <a:pt x="497090" y="826300"/>
                  </a:lnTo>
                  <a:lnTo>
                    <a:pt x="515874" y="871499"/>
                  </a:lnTo>
                  <a:lnTo>
                    <a:pt x="538683" y="914996"/>
                  </a:lnTo>
                  <a:lnTo>
                    <a:pt x="565302" y="956462"/>
                  </a:lnTo>
                  <a:lnTo>
                    <a:pt x="595477" y="995591"/>
                  </a:lnTo>
                  <a:lnTo>
                    <a:pt x="628992" y="1032052"/>
                  </a:lnTo>
                  <a:lnTo>
                    <a:pt x="665607" y="1065491"/>
                  </a:lnTo>
                  <a:lnTo>
                    <a:pt x="705091" y="1095616"/>
                  </a:lnTo>
                  <a:lnTo>
                    <a:pt x="747217" y="1122070"/>
                  </a:lnTo>
                  <a:lnTo>
                    <a:pt x="791756" y="1144524"/>
                  </a:lnTo>
                  <a:lnTo>
                    <a:pt x="844804" y="1165542"/>
                  </a:lnTo>
                  <a:lnTo>
                    <a:pt x="898753" y="1181798"/>
                  </a:lnTo>
                  <a:lnTo>
                    <a:pt x="953185" y="1193304"/>
                  </a:lnTo>
                  <a:lnTo>
                    <a:pt x="1007706" y="1200099"/>
                  </a:lnTo>
                  <a:lnTo>
                    <a:pt x="1061732" y="1202207"/>
                  </a:lnTo>
                  <a:lnTo>
                    <a:pt x="1115098" y="1199667"/>
                  </a:lnTo>
                  <a:lnTo>
                    <a:pt x="1167422" y="1192504"/>
                  </a:lnTo>
                  <a:lnTo>
                    <a:pt x="1218323" y="1180719"/>
                  </a:lnTo>
                  <a:lnTo>
                    <a:pt x="1267421" y="1164348"/>
                  </a:lnTo>
                  <a:lnTo>
                    <a:pt x="1314323" y="1143393"/>
                  </a:lnTo>
                  <a:lnTo>
                    <a:pt x="1358671" y="1117879"/>
                  </a:lnTo>
                  <a:lnTo>
                    <a:pt x="1397812" y="1089329"/>
                  </a:lnTo>
                  <a:lnTo>
                    <a:pt x="1435100" y="1055763"/>
                  </a:lnTo>
                  <a:lnTo>
                    <a:pt x="1470101" y="1017790"/>
                  </a:lnTo>
                  <a:lnTo>
                    <a:pt x="1502397" y="975995"/>
                  </a:lnTo>
                  <a:lnTo>
                    <a:pt x="1531581" y="930948"/>
                  </a:lnTo>
                  <a:lnTo>
                    <a:pt x="1557223" y="883259"/>
                  </a:lnTo>
                  <a:lnTo>
                    <a:pt x="1578914" y="833501"/>
                  </a:lnTo>
                  <a:lnTo>
                    <a:pt x="1596237" y="782269"/>
                  </a:lnTo>
                  <a:lnTo>
                    <a:pt x="1607959" y="731901"/>
                  </a:lnTo>
                  <a:lnTo>
                    <a:pt x="1614309" y="680923"/>
                  </a:lnTo>
                  <a:lnTo>
                    <a:pt x="1615363" y="629881"/>
                  </a:lnTo>
                  <a:close/>
                </a:path>
                <a:path w="1750059" h="2075179">
                  <a:moveTo>
                    <a:pt x="1749983" y="659447"/>
                  </a:moveTo>
                  <a:lnTo>
                    <a:pt x="1749475" y="609180"/>
                  </a:lnTo>
                  <a:lnTo>
                    <a:pt x="1744840" y="559396"/>
                  </a:lnTo>
                  <a:lnTo>
                    <a:pt x="1736153" y="510451"/>
                  </a:lnTo>
                  <a:lnTo>
                    <a:pt x="1723428" y="462661"/>
                  </a:lnTo>
                  <a:lnTo>
                    <a:pt x="1720367" y="454190"/>
                  </a:lnTo>
                  <a:lnTo>
                    <a:pt x="1720367" y="658736"/>
                  </a:lnTo>
                  <a:lnTo>
                    <a:pt x="1717167" y="702640"/>
                  </a:lnTo>
                  <a:lnTo>
                    <a:pt x="1709381" y="754278"/>
                  </a:lnTo>
                  <a:lnTo>
                    <a:pt x="1697850" y="801420"/>
                  </a:lnTo>
                  <a:lnTo>
                    <a:pt x="1681848" y="850163"/>
                  </a:lnTo>
                  <a:lnTo>
                    <a:pt x="1662493" y="897864"/>
                  </a:lnTo>
                  <a:lnTo>
                    <a:pt x="1640039" y="944156"/>
                  </a:lnTo>
                  <a:lnTo>
                    <a:pt x="1614741" y="988682"/>
                  </a:lnTo>
                  <a:lnTo>
                    <a:pt x="1586839" y="1031100"/>
                  </a:lnTo>
                  <a:lnTo>
                    <a:pt x="1556600" y="1071029"/>
                  </a:lnTo>
                  <a:lnTo>
                    <a:pt x="1524254" y="1108138"/>
                  </a:lnTo>
                  <a:lnTo>
                    <a:pt x="1490065" y="1142047"/>
                  </a:lnTo>
                  <a:lnTo>
                    <a:pt x="1454277" y="1172413"/>
                  </a:lnTo>
                  <a:lnTo>
                    <a:pt x="1417154" y="1198880"/>
                  </a:lnTo>
                  <a:lnTo>
                    <a:pt x="1376210" y="1223022"/>
                  </a:lnTo>
                  <a:lnTo>
                    <a:pt x="1333309" y="1243838"/>
                  </a:lnTo>
                  <a:lnTo>
                    <a:pt x="1288681" y="1261300"/>
                  </a:lnTo>
                  <a:lnTo>
                    <a:pt x="1242529" y="1275397"/>
                  </a:lnTo>
                  <a:lnTo>
                    <a:pt x="1195082" y="1286141"/>
                  </a:lnTo>
                  <a:lnTo>
                    <a:pt x="1146556" y="1293495"/>
                  </a:lnTo>
                  <a:lnTo>
                    <a:pt x="1097165" y="1297457"/>
                  </a:lnTo>
                  <a:lnTo>
                    <a:pt x="1047140" y="1298016"/>
                  </a:lnTo>
                  <a:lnTo>
                    <a:pt x="996696" y="1295171"/>
                  </a:lnTo>
                  <a:lnTo>
                    <a:pt x="946048" y="1288910"/>
                  </a:lnTo>
                  <a:lnTo>
                    <a:pt x="895426" y="1279207"/>
                  </a:lnTo>
                  <a:lnTo>
                    <a:pt x="845032" y="1266075"/>
                  </a:lnTo>
                  <a:lnTo>
                    <a:pt x="795108" y="1249489"/>
                  </a:lnTo>
                  <a:lnTo>
                    <a:pt x="770585" y="1238262"/>
                  </a:lnTo>
                  <a:lnTo>
                    <a:pt x="768286" y="1238580"/>
                  </a:lnTo>
                  <a:lnTo>
                    <a:pt x="745858" y="1229448"/>
                  </a:lnTo>
                  <a:lnTo>
                    <a:pt x="745655" y="1229360"/>
                  </a:lnTo>
                  <a:lnTo>
                    <a:pt x="745655" y="1261376"/>
                  </a:lnTo>
                  <a:lnTo>
                    <a:pt x="317741" y="1933524"/>
                  </a:lnTo>
                  <a:lnTo>
                    <a:pt x="289204" y="1978304"/>
                  </a:lnTo>
                  <a:lnTo>
                    <a:pt x="265722" y="2011972"/>
                  </a:lnTo>
                  <a:lnTo>
                    <a:pt x="235051" y="2037842"/>
                  </a:lnTo>
                  <a:lnTo>
                    <a:pt x="208610" y="2045182"/>
                  </a:lnTo>
                  <a:lnTo>
                    <a:pt x="177850" y="2042960"/>
                  </a:lnTo>
                  <a:lnTo>
                    <a:pt x="102476" y="2009546"/>
                  </a:lnTo>
                  <a:lnTo>
                    <a:pt x="57746" y="1976069"/>
                  </a:lnTo>
                  <a:lnTo>
                    <a:pt x="31013" y="1931631"/>
                  </a:lnTo>
                  <a:lnTo>
                    <a:pt x="29464" y="1917395"/>
                  </a:lnTo>
                  <a:lnTo>
                    <a:pt x="29781" y="1910029"/>
                  </a:lnTo>
                  <a:lnTo>
                    <a:pt x="41859" y="1870570"/>
                  </a:lnTo>
                  <a:lnTo>
                    <a:pt x="66992" y="1829803"/>
                  </a:lnTo>
                  <a:lnTo>
                    <a:pt x="103187" y="1780730"/>
                  </a:lnTo>
                  <a:lnTo>
                    <a:pt x="133845" y="1740090"/>
                  </a:lnTo>
                  <a:lnTo>
                    <a:pt x="164782" y="1699742"/>
                  </a:lnTo>
                  <a:lnTo>
                    <a:pt x="195999" y="1659699"/>
                  </a:lnTo>
                  <a:lnTo>
                    <a:pt x="227431" y="1619961"/>
                  </a:lnTo>
                  <a:lnTo>
                    <a:pt x="259067" y="1580527"/>
                  </a:lnTo>
                  <a:lnTo>
                    <a:pt x="290855" y="1541399"/>
                  </a:lnTo>
                  <a:lnTo>
                    <a:pt x="322770" y="1502575"/>
                  </a:lnTo>
                  <a:lnTo>
                    <a:pt x="354774" y="1464043"/>
                  </a:lnTo>
                  <a:lnTo>
                    <a:pt x="386842" y="1425829"/>
                  </a:lnTo>
                  <a:lnTo>
                    <a:pt x="418934" y="1387906"/>
                  </a:lnTo>
                  <a:lnTo>
                    <a:pt x="483069" y="1312976"/>
                  </a:lnTo>
                  <a:lnTo>
                    <a:pt x="542429" y="1244409"/>
                  </a:lnTo>
                  <a:lnTo>
                    <a:pt x="601129" y="1177112"/>
                  </a:lnTo>
                  <a:lnTo>
                    <a:pt x="614476" y="1188072"/>
                  </a:lnTo>
                  <a:lnTo>
                    <a:pt x="666038" y="1221422"/>
                  </a:lnTo>
                  <a:lnTo>
                    <a:pt x="716368" y="1248460"/>
                  </a:lnTo>
                  <a:lnTo>
                    <a:pt x="745655" y="1261376"/>
                  </a:lnTo>
                  <a:lnTo>
                    <a:pt x="745655" y="1229360"/>
                  </a:lnTo>
                  <a:lnTo>
                    <a:pt x="729259" y="1221740"/>
                  </a:lnTo>
                  <a:lnTo>
                    <a:pt x="712876" y="1213548"/>
                  </a:lnTo>
                  <a:lnTo>
                    <a:pt x="696772" y="1204899"/>
                  </a:lnTo>
                  <a:lnTo>
                    <a:pt x="681024" y="1195832"/>
                  </a:lnTo>
                  <a:lnTo>
                    <a:pt x="680262" y="1195412"/>
                  </a:lnTo>
                  <a:lnTo>
                    <a:pt x="631253" y="1163586"/>
                  </a:lnTo>
                  <a:lnTo>
                    <a:pt x="585279" y="1125575"/>
                  </a:lnTo>
                  <a:lnTo>
                    <a:pt x="551078" y="1093609"/>
                  </a:lnTo>
                  <a:lnTo>
                    <a:pt x="504317" y="1041908"/>
                  </a:lnTo>
                  <a:lnTo>
                    <a:pt x="474433" y="1001979"/>
                  </a:lnTo>
                  <a:lnTo>
                    <a:pt x="447852" y="960348"/>
                  </a:lnTo>
                  <a:lnTo>
                    <a:pt x="424662" y="917232"/>
                  </a:lnTo>
                  <a:lnTo>
                    <a:pt x="404977" y="872832"/>
                  </a:lnTo>
                  <a:lnTo>
                    <a:pt x="388874" y="827354"/>
                  </a:lnTo>
                  <a:lnTo>
                    <a:pt x="376440" y="781024"/>
                  </a:lnTo>
                  <a:lnTo>
                    <a:pt x="367792" y="734060"/>
                  </a:lnTo>
                  <a:lnTo>
                    <a:pt x="362991" y="686650"/>
                  </a:lnTo>
                  <a:lnTo>
                    <a:pt x="362165" y="639927"/>
                  </a:lnTo>
                  <a:lnTo>
                    <a:pt x="364947" y="597001"/>
                  </a:lnTo>
                  <a:lnTo>
                    <a:pt x="371830" y="548043"/>
                  </a:lnTo>
                  <a:lnTo>
                    <a:pt x="382028" y="503224"/>
                  </a:lnTo>
                  <a:lnTo>
                    <a:pt x="395592" y="459409"/>
                  </a:lnTo>
                  <a:lnTo>
                    <a:pt x="412381" y="416737"/>
                  </a:lnTo>
                  <a:lnTo>
                    <a:pt x="432231" y="375386"/>
                  </a:lnTo>
                  <a:lnTo>
                    <a:pt x="454990" y="335534"/>
                  </a:lnTo>
                  <a:lnTo>
                    <a:pt x="480517" y="297345"/>
                  </a:lnTo>
                  <a:lnTo>
                    <a:pt x="508647" y="260985"/>
                  </a:lnTo>
                  <a:lnTo>
                    <a:pt x="539242" y="226644"/>
                  </a:lnTo>
                  <a:lnTo>
                    <a:pt x="572135" y="194475"/>
                  </a:lnTo>
                  <a:lnTo>
                    <a:pt x="607187" y="164655"/>
                  </a:lnTo>
                  <a:lnTo>
                    <a:pt x="644232" y="137350"/>
                  </a:lnTo>
                  <a:lnTo>
                    <a:pt x="683133" y="112737"/>
                  </a:lnTo>
                  <a:lnTo>
                    <a:pt x="723722" y="90995"/>
                  </a:lnTo>
                  <a:lnTo>
                    <a:pt x="765771" y="72313"/>
                  </a:lnTo>
                  <a:lnTo>
                    <a:pt x="809396" y="56756"/>
                  </a:lnTo>
                  <a:lnTo>
                    <a:pt x="854176" y="44602"/>
                  </a:lnTo>
                  <a:lnTo>
                    <a:pt x="900036" y="36004"/>
                  </a:lnTo>
                  <a:lnTo>
                    <a:pt x="946823" y="31115"/>
                  </a:lnTo>
                  <a:lnTo>
                    <a:pt x="999286" y="29718"/>
                  </a:lnTo>
                  <a:lnTo>
                    <a:pt x="1025791" y="30454"/>
                  </a:lnTo>
                  <a:lnTo>
                    <a:pt x="1104290" y="38138"/>
                  </a:lnTo>
                  <a:lnTo>
                    <a:pt x="1156589" y="47663"/>
                  </a:lnTo>
                  <a:lnTo>
                    <a:pt x="1209319" y="60706"/>
                  </a:lnTo>
                  <a:lnTo>
                    <a:pt x="1262392" y="77266"/>
                  </a:lnTo>
                  <a:lnTo>
                    <a:pt x="1303096" y="92252"/>
                  </a:lnTo>
                  <a:lnTo>
                    <a:pt x="1346073" y="110375"/>
                  </a:lnTo>
                  <a:lnTo>
                    <a:pt x="1390459" y="131876"/>
                  </a:lnTo>
                  <a:lnTo>
                    <a:pt x="1435354" y="157010"/>
                  </a:lnTo>
                  <a:lnTo>
                    <a:pt x="1479880" y="186042"/>
                  </a:lnTo>
                  <a:lnTo>
                    <a:pt x="1523161" y="219189"/>
                  </a:lnTo>
                  <a:lnTo>
                    <a:pt x="1564322" y="256730"/>
                  </a:lnTo>
                  <a:lnTo>
                    <a:pt x="1602473" y="298907"/>
                  </a:lnTo>
                  <a:lnTo>
                    <a:pt x="1636725" y="345960"/>
                  </a:lnTo>
                  <a:lnTo>
                    <a:pt x="1659940" y="385940"/>
                  </a:lnTo>
                  <a:lnTo>
                    <a:pt x="1679460" y="428028"/>
                  </a:lnTo>
                  <a:lnTo>
                    <a:pt x="1695272" y="471919"/>
                  </a:lnTo>
                  <a:lnTo>
                    <a:pt x="1707311" y="517258"/>
                  </a:lnTo>
                  <a:lnTo>
                    <a:pt x="1715541" y="563740"/>
                  </a:lnTo>
                  <a:lnTo>
                    <a:pt x="1719910" y="610997"/>
                  </a:lnTo>
                  <a:lnTo>
                    <a:pt x="1720367" y="658736"/>
                  </a:lnTo>
                  <a:lnTo>
                    <a:pt x="1720367" y="454190"/>
                  </a:lnTo>
                  <a:lnTo>
                    <a:pt x="1706740" y="416420"/>
                  </a:lnTo>
                  <a:lnTo>
                    <a:pt x="1686128" y="372046"/>
                  </a:lnTo>
                  <a:lnTo>
                    <a:pt x="1661629" y="329907"/>
                  </a:lnTo>
                  <a:lnTo>
                    <a:pt x="1629575" y="285318"/>
                  </a:lnTo>
                  <a:lnTo>
                    <a:pt x="1594205" y="244919"/>
                  </a:lnTo>
                  <a:lnTo>
                    <a:pt x="1556207" y="208521"/>
                  </a:lnTo>
                  <a:lnTo>
                    <a:pt x="1516240" y="175920"/>
                  </a:lnTo>
                  <a:lnTo>
                    <a:pt x="1474952" y="146926"/>
                  </a:lnTo>
                  <a:lnTo>
                    <a:pt x="1433017" y="121348"/>
                  </a:lnTo>
                  <a:lnTo>
                    <a:pt x="1391107" y="98983"/>
                  </a:lnTo>
                  <a:lnTo>
                    <a:pt x="1349870" y="79654"/>
                  </a:lnTo>
                  <a:lnTo>
                    <a:pt x="1309979" y="63157"/>
                  </a:lnTo>
                  <a:lnTo>
                    <a:pt x="1274889" y="50330"/>
                  </a:lnTo>
                  <a:lnTo>
                    <a:pt x="1272095" y="49301"/>
                  </a:lnTo>
                  <a:lnTo>
                    <a:pt x="1224407" y="34188"/>
                  </a:lnTo>
                  <a:lnTo>
                    <a:pt x="1176934" y="21818"/>
                  </a:lnTo>
                  <a:lnTo>
                    <a:pt x="1129753" y="12204"/>
                  </a:lnTo>
                  <a:lnTo>
                    <a:pt x="1082903" y="5372"/>
                  </a:lnTo>
                  <a:lnTo>
                    <a:pt x="1036447" y="1295"/>
                  </a:lnTo>
                  <a:lnTo>
                    <a:pt x="990434" y="0"/>
                  </a:lnTo>
                  <a:lnTo>
                    <a:pt x="944918" y="1498"/>
                  </a:lnTo>
                  <a:lnTo>
                    <a:pt x="895946" y="6705"/>
                  </a:lnTo>
                  <a:lnTo>
                    <a:pt x="847369" y="16027"/>
                  </a:lnTo>
                  <a:lnTo>
                    <a:pt x="799452" y="29349"/>
                  </a:lnTo>
                  <a:lnTo>
                    <a:pt x="752424" y="46545"/>
                  </a:lnTo>
                  <a:lnTo>
                    <a:pt x="706653" y="67437"/>
                  </a:lnTo>
                  <a:lnTo>
                    <a:pt x="662063" y="92036"/>
                  </a:lnTo>
                  <a:lnTo>
                    <a:pt x="619226" y="120091"/>
                  </a:lnTo>
                  <a:lnTo>
                    <a:pt x="578256" y="151511"/>
                  </a:lnTo>
                  <a:lnTo>
                    <a:pt x="539432" y="186182"/>
                  </a:lnTo>
                  <a:lnTo>
                    <a:pt x="502996" y="223977"/>
                  </a:lnTo>
                  <a:lnTo>
                    <a:pt x="469417" y="264528"/>
                  </a:lnTo>
                  <a:lnTo>
                    <a:pt x="439267" y="307086"/>
                  </a:lnTo>
                  <a:lnTo>
                    <a:pt x="412661" y="351370"/>
                  </a:lnTo>
                  <a:lnTo>
                    <a:pt x="389674" y="397141"/>
                  </a:lnTo>
                  <a:lnTo>
                    <a:pt x="370420" y="444131"/>
                  </a:lnTo>
                  <a:lnTo>
                    <a:pt x="354965" y="492074"/>
                  </a:lnTo>
                  <a:lnTo>
                    <a:pt x="343433" y="540727"/>
                  </a:lnTo>
                  <a:lnTo>
                    <a:pt x="335915" y="589813"/>
                  </a:lnTo>
                  <a:lnTo>
                    <a:pt x="332486" y="639089"/>
                  </a:lnTo>
                  <a:lnTo>
                    <a:pt x="333273" y="688289"/>
                  </a:lnTo>
                  <a:lnTo>
                    <a:pt x="338289" y="737984"/>
                  </a:lnTo>
                  <a:lnTo>
                    <a:pt x="347345" y="787209"/>
                  </a:lnTo>
                  <a:lnTo>
                    <a:pt x="360337" y="835748"/>
                  </a:lnTo>
                  <a:lnTo>
                    <a:pt x="377190" y="883386"/>
                  </a:lnTo>
                  <a:lnTo>
                    <a:pt x="397776" y="929894"/>
                  </a:lnTo>
                  <a:lnTo>
                    <a:pt x="422021" y="975042"/>
                  </a:lnTo>
                  <a:lnTo>
                    <a:pt x="449821" y="1018628"/>
                  </a:lnTo>
                  <a:lnTo>
                    <a:pt x="481076" y="1060411"/>
                  </a:lnTo>
                  <a:lnTo>
                    <a:pt x="515696" y="1100188"/>
                  </a:lnTo>
                  <a:lnTo>
                    <a:pt x="566762" y="1148880"/>
                  </a:lnTo>
                  <a:lnTo>
                    <a:pt x="578256" y="1158328"/>
                  </a:lnTo>
                  <a:lnTo>
                    <a:pt x="505929" y="1241348"/>
                  </a:lnTo>
                  <a:lnTo>
                    <a:pt x="460514" y="1293837"/>
                  </a:lnTo>
                  <a:lnTo>
                    <a:pt x="396227" y="1368971"/>
                  </a:lnTo>
                  <a:lnTo>
                    <a:pt x="364045" y="1406994"/>
                  </a:lnTo>
                  <a:lnTo>
                    <a:pt x="331889" y="1445336"/>
                  </a:lnTo>
                  <a:lnTo>
                    <a:pt x="299783" y="1483969"/>
                  </a:lnTo>
                  <a:lnTo>
                    <a:pt x="267779" y="1522920"/>
                  </a:lnTo>
                  <a:lnTo>
                    <a:pt x="235889" y="1562188"/>
                  </a:lnTo>
                  <a:lnTo>
                    <a:pt x="204165" y="1601749"/>
                  </a:lnTo>
                  <a:lnTo>
                    <a:pt x="172618" y="1641627"/>
                  </a:lnTo>
                  <a:lnTo>
                    <a:pt x="141300" y="1681810"/>
                  </a:lnTo>
                  <a:lnTo>
                    <a:pt x="110236" y="1722297"/>
                  </a:lnTo>
                  <a:lnTo>
                    <a:pt x="79463" y="1763102"/>
                  </a:lnTo>
                  <a:lnTo>
                    <a:pt x="49022" y="1804200"/>
                  </a:lnTo>
                  <a:lnTo>
                    <a:pt x="22440" y="1844116"/>
                  </a:lnTo>
                  <a:lnTo>
                    <a:pt x="4686" y="1884654"/>
                  </a:lnTo>
                  <a:lnTo>
                    <a:pt x="0" y="1917852"/>
                  </a:lnTo>
                  <a:lnTo>
                    <a:pt x="584" y="1927948"/>
                  </a:lnTo>
                  <a:lnTo>
                    <a:pt x="14312" y="1968715"/>
                  </a:lnTo>
                  <a:lnTo>
                    <a:pt x="59651" y="2016315"/>
                  </a:lnTo>
                  <a:lnTo>
                    <a:pt x="115443" y="2050897"/>
                  </a:lnTo>
                  <a:lnTo>
                    <a:pt x="167322" y="2070925"/>
                  </a:lnTo>
                  <a:lnTo>
                    <a:pt x="206298" y="2075129"/>
                  </a:lnTo>
                  <a:lnTo>
                    <a:pt x="221005" y="2073490"/>
                  </a:lnTo>
                  <a:lnTo>
                    <a:pt x="269214" y="2050427"/>
                  </a:lnTo>
                  <a:lnTo>
                    <a:pt x="301688" y="2013216"/>
                  </a:lnTo>
                  <a:lnTo>
                    <a:pt x="351053" y="1936267"/>
                  </a:lnTo>
                  <a:lnTo>
                    <a:pt x="773087" y="1273492"/>
                  </a:lnTo>
                  <a:lnTo>
                    <a:pt x="773633" y="1272717"/>
                  </a:lnTo>
                  <a:lnTo>
                    <a:pt x="839038" y="1295171"/>
                  </a:lnTo>
                  <a:lnTo>
                    <a:pt x="892606" y="1308887"/>
                  </a:lnTo>
                  <a:lnTo>
                    <a:pt x="946442" y="1318869"/>
                  </a:lnTo>
                  <a:lnTo>
                    <a:pt x="1000315" y="1325130"/>
                  </a:lnTo>
                  <a:lnTo>
                    <a:pt x="1052207" y="1327619"/>
                  </a:lnTo>
                  <a:lnTo>
                    <a:pt x="1103668" y="1326642"/>
                  </a:lnTo>
                  <a:lnTo>
                    <a:pt x="1154480" y="1322222"/>
                  </a:lnTo>
                  <a:lnTo>
                    <a:pt x="1204417" y="1314361"/>
                  </a:lnTo>
                  <a:lnTo>
                    <a:pt x="1253248" y="1303058"/>
                  </a:lnTo>
                  <a:lnTo>
                    <a:pt x="1300772" y="1288326"/>
                  </a:lnTo>
                  <a:lnTo>
                    <a:pt x="1346758" y="1270177"/>
                  </a:lnTo>
                  <a:lnTo>
                    <a:pt x="1390980" y="1248613"/>
                  </a:lnTo>
                  <a:lnTo>
                    <a:pt x="1433245" y="1223657"/>
                  </a:lnTo>
                  <a:lnTo>
                    <a:pt x="1472044" y="1196009"/>
                  </a:lnTo>
                  <a:lnTo>
                    <a:pt x="1509445" y="1164323"/>
                  </a:lnTo>
                  <a:lnTo>
                    <a:pt x="1545170" y="1128953"/>
                  </a:lnTo>
                  <a:lnTo>
                    <a:pt x="1578965" y="1090282"/>
                  </a:lnTo>
                  <a:lnTo>
                    <a:pt x="1610563" y="1048664"/>
                  </a:lnTo>
                  <a:lnTo>
                    <a:pt x="1639697" y="1004493"/>
                  </a:lnTo>
                  <a:lnTo>
                    <a:pt x="1666100" y="958126"/>
                  </a:lnTo>
                  <a:lnTo>
                    <a:pt x="1689519" y="909942"/>
                  </a:lnTo>
                  <a:lnTo>
                    <a:pt x="1709686" y="860298"/>
                  </a:lnTo>
                  <a:lnTo>
                    <a:pt x="1726336" y="809574"/>
                  </a:lnTo>
                  <a:lnTo>
                    <a:pt x="1738464" y="759993"/>
                  </a:lnTo>
                  <a:lnTo>
                    <a:pt x="1746326" y="709828"/>
                  </a:lnTo>
                  <a:lnTo>
                    <a:pt x="1749983" y="659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56448" y="7652635"/>
              <a:ext cx="209363" cy="1728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920196" y="7748540"/>
              <a:ext cx="268605" cy="151130"/>
            </a:xfrm>
            <a:custGeom>
              <a:avLst/>
              <a:gdLst/>
              <a:ahLst/>
              <a:cxnLst/>
              <a:rect l="l" t="t" r="r" b="b"/>
              <a:pathLst>
                <a:path w="268605" h="151129">
                  <a:moveTo>
                    <a:pt x="257151" y="151089"/>
                  </a:moveTo>
                  <a:lnTo>
                    <a:pt x="250657" y="150558"/>
                  </a:lnTo>
                  <a:lnTo>
                    <a:pt x="249341" y="150451"/>
                  </a:lnTo>
                  <a:lnTo>
                    <a:pt x="247951" y="150161"/>
                  </a:lnTo>
                  <a:lnTo>
                    <a:pt x="246671" y="149615"/>
                  </a:lnTo>
                  <a:lnTo>
                    <a:pt x="187508" y="125021"/>
                  </a:lnTo>
                  <a:lnTo>
                    <a:pt x="131197" y="97955"/>
                  </a:lnTo>
                  <a:lnTo>
                    <a:pt x="80715" y="71161"/>
                  </a:lnTo>
                  <a:lnTo>
                    <a:pt x="39040" y="47386"/>
                  </a:lnTo>
                  <a:lnTo>
                    <a:pt x="2165" y="25100"/>
                  </a:lnTo>
                  <a:lnTo>
                    <a:pt x="0" y="15924"/>
                  </a:lnTo>
                  <a:lnTo>
                    <a:pt x="4360" y="9046"/>
                  </a:lnTo>
                  <a:lnTo>
                    <a:pt x="8640" y="2073"/>
                  </a:lnTo>
                  <a:lnTo>
                    <a:pt x="17819" y="0"/>
                  </a:lnTo>
                  <a:lnTo>
                    <a:pt x="24714" y="4268"/>
                  </a:lnTo>
                  <a:lnTo>
                    <a:pt x="54006" y="21941"/>
                  </a:lnTo>
                  <a:lnTo>
                    <a:pt x="94820" y="45240"/>
                  </a:lnTo>
                  <a:lnTo>
                    <a:pt x="144223" y="71471"/>
                  </a:lnTo>
                  <a:lnTo>
                    <a:pt x="199280" y="97944"/>
                  </a:lnTo>
                  <a:lnTo>
                    <a:pt x="257056" y="121967"/>
                  </a:lnTo>
                  <a:lnTo>
                    <a:pt x="264680" y="124884"/>
                  </a:lnTo>
                  <a:lnTo>
                    <a:pt x="268577" y="133407"/>
                  </a:lnTo>
                  <a:lnTo>
                    <a:pt x="265658" y="141020"/>
                  </a:lnTo>
                  <a:lnTo>
                    <a:pt x="263374" y="147362"/>
                  </a:lnTo>
                  <a:lnTo>
                    <a:pt x="257151" y="1510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1428" y="7796952"/>
              <a:ext cx="243678" cy="1385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86437" y="6160135"/>
              <a:ext cx="419100" cy="382270"/>
            </a:xfrm>
            <a:custGeom>
              <a:avLst/>
              <a:gdLst/>
              <a:ahLst/>
              <a:cxnLst/>
              <a:rect l="l" t="t" r="r" b="b"/>
              <a:pathLst>
                <a:path w="419100" h="382270">
                  <a:moveTo>
                    <a:pt x="31550" y="382038"/>
                  </a:moveTo>
                  <a:lnTo>
                    <a:pt x="0" y="344624"/>
                  </a:lnTo>
                  <a:lnTo>
                    <a:pt x="1525" y="331993"/>
                  </a:lnTo>
                  <a:lnTo>
                    <a:pt x="20648" y="278325"/>
                  </a:lnTo>
                  <a:lnTo>
                    <a:pt x="43526" y="233164"/>
                  </a:lnTo>
                  <a:lnTo>
                    <a:pt x="71748" y="188793"/>
                  </a:lnTo>
                  <a:lnTo>
                    <a:pt x="104582" y="146262"/>
                  </a:lnTo>
                  <a:lnTo>
                    <a:pt x="141298" y="106621"/>
                  </a:lnTo>
                  <a:lnTo>
                    <a:pt x="181163" y="70921"/>
                  </a:lnTo>
                  <a:lnTo>
                    <a:pt x="224630" y="40664"/>
                  </a:lnTo>
                  <a:lnTo>
                    <a:pt x="270130" y="18471"/>
                  </a:lnTo>
                  <a:lnTo>
                    <a:pt x="316542" y="4773"/>
                  </a:lnTo>
                  <a:lnTo>
                    <a:pt x="362747" y="0"/>
                  </a:lnTo>
                  <a:lnTo>
                    <a:pt x="382659" y="2037"/>
                  </a:lnTo>
                  <a:lnTo>
                    <a:pt x="398889" y="8091"/>
                  </a:lnTo>
                  <a:lnTo>
                    <a:pt x="410797" y="17794"/>
                  </a:lnTo>
                  <a:lnTo>
                    <a:pt x="417740" y="30782"/>
                  </a:lnTo>
                  <a:lnTo>
                    <a:pt x="417876" y="33881"/>
                  </a:lnTo>
                  <a:lnTo>
                    <a:pt x="366594" y="29692"/>
                  </a:lnTo>
                  <a:lnTo>
                    <a:pt x="364656" y="29622"/>
                  </a:lnTo>
                  <a:lnTo>
                    <a:pt x="321648" y="33948"/>
                  </a:lnTo>
                  <a:lnTo>
                    <a:pt x="280109" y="46349"/>
                  </a:lnTo>
                  <a:lnTo>
                    <a:pt x="239183" y="66458"/>
                  </a:lnTo>
                  <a:lnTo>
                    <a:pt x="199870" y="93887"/>
                  </a:lnTo>
                  <a:lnTo>
                    <a:pt x="162111" y="127704"/>
                  </a:lnTo>
                  <a:lnTo>
                    <a:pt x="127349" y="165175"/>
                  </a:lnTo>
                  <a:lnTo>
                    <a:pt x="96281" y="205310"/>
                  </a:lnTo>
                  <a:lnTo>
                    <a:pt x="69604" y="247120"/>
                  </a:lnTo>
                  <a:lnTo>
                    <a:pt x="48014" y="289614"/>
                  </a:lnTo>
                  <a:lnTo>
                    <a:pt x="32207" y="331805"/>
                  </a:lnTo>
                  <a:lnTo>
                    <a:pt x="27744" y="346438"/>
                  </a:lnTo>
                  <a:lnTo>
                    <a:pt x="30317" y="350618"/>
                  </a:lnTo>
                  <a:lnTo>
                    <a:pt x="31218" y="351486"/>
                  </a:lnTo>
                  <a:lnTo>
                    <a:pt x="33093" y="353403"/>
                  </a:lnTo>
                  <a:lnTo>
                    <a:pt x="75819" y="356893"/>
                  </a:lnTo>
                  <a:lnTo>
                    <a:pt x="75268" y="357808"/>
                  </a:lnTo>
                  <a:lnTo>
                    <a:pt x="69145" y="365781"/>
                  </a:lnTo>
                  <a:lnTo>
                    <a:pt x="61533" y="372930"/>
                  </a:lnTo>
                  <a:lnTo>
                    <a:pt x="54928" y="377174"/>
                  </a:lnTo>
                  <a:lnTo>
                    <a:pt x="47511" y="380210"/>
                  </a:lnTo>
                  <a:lnTo>
                    <a:pt x="39609" y="381883"/>
                  </a:lnTo>
                  <a:lnTo>
                    <a:pt x="31550" y="382038"/>
                  </a:lnTo>
                  <a:close/>
                </a:path>
                <a:path w="419100" h="382270">
                  <a:moveTo>
                    <a:pt x="75819" y="356893"/>
                  </a:moveTo>
                  <a:lnTo>
                    <a:pt x="33093" y="353403"/>
                  </a:lnTo>
                  <a:lnTo>
                    <a:pt x="39234" y="352846"/>
                  </a:lnTo>
                  <a:lnTo>
                    <a:pt x="43476" y="349576"/>
                  </a:lnTo>
                  <a:lnTo>
                    <a:pt x="47747" y="345421"/>
                  </a:lnTo>
                  <a:lnTo>
                    <a:pt x="51507" y="340207"/>
                  </a:lnTo>
                  <a:lnTo>
                    <a:pt x="54966" y="334225"/>
                  </a:lnTo>
                  <a:lnTo>
                    <a:pt x="59170" y="326155"/>
                  </a:lnTo>
                  <a:lnTo>
                    <a:pt x="84536" y="282041"/>
                  </a:lnTo>
                  <a:lnTo>
                    <a:pt x="113987" y="240586"/>
                  </a:lnTo>
                  <a:lnTo>
                    <a:pt x="147195" y="202078"/>
                  </a:lnTo>
                  <a:lnTo>
                    <a:pt x="183833" y="166806"/>
                  </a:lnTo>
                  <a:lnTo>
                    <a:pt x="223574" y="135058"/>
                  </a:lnTo>
                  <a:lnTo>
                    <a:pt x="266092" y="107124"/>
                  </a:lnTo>
                  <a:lnTo>
                    <a:pt x="311060" y="83292"/>
                  </a:lnTo>
                  <a:lnTo>
                    <a:pt x="358150" y="63850"/>
                  </a:lnTo>
                  <a:lnTo>
                    <a:pt x="370433" y="58657"/>
                  </a:lnTo>
                  <a:lnTo>
                    <a:pt x="380948" y="52402"/>
                  </a:lnTo>
                  <a:lnTo>
                    <a:pt x="387859" y="45670"/>
                  </a:lnTo>
                  <a:lnTo>
                    <a:pt x="389327" y="39048"/>
                  </a:lnTo>
                  <a:lnTo>
                    <a:pt x="387738" y="33625"/>
                  </a:lnTo>
                  <a:lnTo>
                    <a:pt x="378177" y="30638"/>
                  </a:lnTo>
                  <a:lnTo>
                    <a:pt x="417876" y="33881"/>
                  </a:lnTo>
                  <a:lnTo>
                    <a:pt x="393246" y="79871"/>
                  </a:lnTo>
                  <a:lnTo>
                    <a:pt x="323549" y="110114"/>
                  </a:lnTo>
                  <a:lnTo>
                    <a:pt x="281046" y="132628"/>
                  </a:lnTo>
                  <a:lnTo>
                    <a:pt x="240859" y="159016"/>
                  </a:lnTo>
                  <a:lnTo>
                    <a:pt x="203297" y="189007"/>
                  </a:lnTo>
                  <a:lnTo>
                    <a:pt x="168669" y="222331"/>
                  </a:lnTo>
                  <a:lnTo>
                    <a:pt x="137280" y="258717"/>
                  </a:lnTo>
                  <a:lnTo>
                    <a:pt x="109440" y="297895"/>
                  </a:lnTo>
                  <a:lnTo>
                    <a:pt x="85457" y="339595"/>
                  </a:lnTo>
                  <a:lnTo>
                    <a:pt x="80295" y="349463"/>
                  </a:lnTo>
                  <a:lnTo>
                    <a:pt x="75819" y="356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61739" y="6575769"/>
              <a:ext cx="93613" cy="152656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04395" y="0"/>
            <a:ext cx="3080734" cy="189781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-5549" y="8080285"/>
            <a:ext cx="2157095" cy="2207260"/>
          </a:xfrm>
          <a:custGeom>
            <a:avLst/>
            <a:gdLst/>
            <a:ahLst/>
            <a:cxnLst/>
            <a:rect l="l" t="t" r="r" b="b"/>
            <a:pathLst>
              <a:path w="2157095" h="2207259">
                <a:moveTo>
                  <a:pt x="89039" y="1365478"/>
                </a:moveTo>
                <a:lnTo>
                  <a:pt x="80137" y="1376133"/>
                </a:lnTo>
                <a:lnTo>
                  <a:pt x="88531" y="1369949"/>
                </a:lnTo>
                <a:lnTo>
                  <a:pt x="89039" y="1365478"/>
                </a:lnTo>
                <a:close/>
              </a:path>
              <a:path w="2157095" h="2207259">
                <a:moveTo>
                  <a:pt x="604862" y="1634832"/>
                </a:moveTo>
                <a:lnTo>
                  <a:pt x="603935" y="1632953"/>
                </a:lnTo>
                <a:lnTo>
                  <a:pt x="538568" y="1500822"/>
                </a:lnTo>
                <a:lnTo>
                  <a:pt x="526427" y="1504924"/>
                </a:lnTo>
                <a:lnTo>
                  <a:pt x="501497" y="1511808"/>
                </a:lnTo>
                <a:lnTo>
                  <a:pt x="477012" y="1519618"/>
                </a:lnTo>
                <a:lnTo>
                  <a:pt x="464781" y="1523517"/>
                </a:lnTo>
                <a:lnTo>
                  <a:pt x="463905" y="1521752"/>
                </a:lnTo>
                <a:lnTo>
                  <a:pt x="450977" y="1524254"/>
                </a:lnTo>
                <a:lnTo>
                  <a:pt x="426377" y="1531823"/>
                </a:lnTo>
                <a:lnTo>
                  <a:pt x="413296" y="1534020"/>
                </a:lnTo>
                <a:lnTo>
                  <a:pt x="400977" y="1537754"/>
                </a:lnTo>
                <a:lnTo>
                  <a:pt x="389521" y="1543253"/>
                </a:lnTo>
                <a:lnTo>
                  <a:pt x="393852" y="1552003"/>
                </a:lnTo>
                <a:lnTo>
                  <a:pt x="380199" y="1553032"/>
                </a:lnTo>
                <a:lnTo>
                  <a:pt x="366039" y="1553070"/>
                </a:lnTo>
                <a:lnTo>
                  <a:pt x="340017" y="1557743"/>
                </a:lnTo>
                <a:lnTo>
                  <a:pt x="324878" y="1555788"/>
                </a:lnTo>
                <a:lnTo>
                  <a:pt x="296138" y="1554962"/>
                </a:lnTo>
                <a:lnTo>
                  <a:pt x="278879" y="1548714"/>
                </a:lnTo>
                <a:lnTo>
                  <a:pt x="262775" y="1544802"/>
                </a:lnTo>
                <a:lnTo>
                  <a:pt x="248881" y="1545374"/>
                </a:lnTo>
                <a:lnTo>
                  <a:pt x="225272" y="1526298"/>
                </a:lnTo>
                <a:lnTo>
                  <a:pt x="117716" y="1308874"/>
                </a:lnTo>
                <a:lnTo>
                  <a:pt x="108826" y="1319555"/>
                </a:lnTo>
                <a:lnTo>
                  <a:pt x="101231" y="1332839"/>
                </a:lnTo>
                <a:lnTo>
                  <a:pt x="94399" y="1347673"/>
                </a:lnTo>
                <a:lnTo>
                  <a:pt x="87274" y="1361897"/>
                </a:lnTo>
                <a:lnTo>
                  <a:pt x="89039" y="1365478"/>
                </a:lnTo>
                <a:lnTo>
                  <a:pt x="90525" y="1368475"/>
                </a:lnTo>
                <a:lnTo>
                  <a:pt x="88531" y="1369949"/>
                </a:lnTo>
                <a:lnTo>
                  <a:pt x="86347" y="1388668"/>
                </a:lnTo>
                <a:lnTo>
                  <a:pt x="90919" y="1397914"/>
                </a:lnTo>
                <a:lnTo>
                  <a:pt x="107061" y="1401927"/>
                </a:lnTo>
                <a:lnTo>
                  <a:pt x="116319" y="1420622"/>
                </a:lnTo>
                <a:lnTo>
                  <a:pt x="101015" y="1418323"/>
                </a:lnTo>
                <a:lnTo>
                  <a:pt x="75425" y="1423885"/>
                </a:lnTo>
                <a:lnTo>
                  <a:pt x="66001" y="1433474"/>
                </a:lnTo>
                <a:lnTo>
                  <a:pt x="65049" y="1460182"/>
                </a:lnTo>
                <a:lnTo>
                  <a:pt x="65227" y="1460538"/>
                </a:lnTo>
                <a:lnTo>
                  <a:pt x="77431" y="1456575"/>
                </a:lnTo>
                <a:lnTo>
                  <a:pt x="90220" y="1453794"/>
                </a:lnTo>
                <a:lnTo>
                  <a:pt x="92138" y="1457655"/>
                </a:lnTo>
                <a:lnTo>
                  <a:pt x="91757" y="1485531"/>
                </a:lnTo>
                <a:lnTo>
                  <a:pt x="102184" y="1506601"/>
                </a:lnTo>
                <a:lnTo>
                  <a:pt x="102235" y="1535341"/>
                </a:lnTo>
                <a:lnTo>
                  <a:pt x="116268" y="1563725"/>
                </a:lnTo>
                <a:lnTo>
                  <a:pt x="109194" y="1578051"/>
                </a:lnTo>
                <a:lnTo>
                  <a:pt x="119443" y="1598777"/>
                </a:lnTo>
                <a:lnTo>
                  <a:pt x="133845" y="1599247"/>
                </a:lnTo>
                <a:lnTo>
                  <a:pt x="138125" y="1607883"/>
                </a:lnTo>
                <a:lnTo>
                  <a:pt x="155625" y="1614639"/>
                </a:lnTo>
                <a:lnTo>
                  <a:pt x="185242" y="1645856"/>
                </a:lnTo>
                <a:lnTo>
                  <a:pt x="224485" y="1667916"/>
                </a:lnTo>
                <a:lnTo>
                  <a:pt x="261505" y="1685455"/>
                </a:lnTo>
                <a:lnTo>
                  <a:pt x="307200" y="1691881"/>
                </a:lnTo>
                <a:lnTo>
                  <a:pt x="338874" y="1698637"/>
                </a:lnTo>
                <a:lnTo>
                  <a:pt x="381685" y="1699234"/>
                </a:lnTo>
                <a:lnTo>
                  <a:pt x="433539" y="1689493"/>
                </a:lnTo>
                <a:lnTo>
                  <a:pt x="478129" y="1665071"/>
                </a:lnTo>
                <a:lnTo>
                  <a:pt x="496493" y="1644891"/>
                </a:lnTo>
                <a:lnTo>
                  <a:pt x="506590" y="1636687"/>
                </a:lnTo>
                <a:lnTo>
                  <a:pt x="531571" y="1638338"/>
                </a:lnTo>
                <a:lnTo>
                  <a:pt x="511187" y="1645958"/>
                </a:lnTo>
                <a:lnTo>
                  <a:pt x="501192" y="1654403"/>
                </a:lnTo>
                <a:lnTo>
                  <a:pt x="508812" y="1669808"/>
                </a:lnTo>
                <a:lnTo>
                  <a:pt x="521169" y="1666151"/>
                </a:lnTo>
                <a:lnTo>
                  <a:pt x="544982" y="1657007"/>
                </a:lnTo>
                <a:lnTo>
                  <a:pt x="557403" y="1653451"/>
                </a:lnTo>
                <a:lnTo>
                  <a:pt x="580885" y="1643659"/>
                </a:lnTo>
                <a:lnTo>
                  <a:pt x="604862" y="1634832"/>
                </a:lnTo>
                <a:close/>
              </a:path>
              <a:path w="2157095" h="2207259">
                <a:moveTo>
                  <a:pt x="1296606" y="885507"/>
                </a:moveTo>
                <a:lnTo>
                  <a:pt x="1293114" y="881989"/>
                </a:lnTo>
                <a:lnTo>
                  <a:pt x="1290396" y="880033"/>
                </a:lnTo>
                <a:lnTo>
                  <a:pt x="1286497" y="881964"/>
                </a:lnTo>
                <a:lnTo>
                  <a:pt x="1287792" y="887349"/>
                </a:lnTo>
                <a:lnTo>
                  <a:pt x="1289799" y="891019"/>
                </a:lnTo>
                <a:lnTo>
                  <a:pt x="1296606" y="885507"/>
                </a:lnTo>
                <a:close/>
              </a:path>
              <a:path w="2157095" h="2207259">
                <a:moveTo>
                  <a:pt x="1676196" y="1022400"/>
                </a:moveTo>
                <a:lnTo>
                  <a:pt x="1675371" y="1013663"/>
                </a:lnTo>
                <a:lnTo>
                  <a:pt x="1670697" y="1014818"/>
                </a:lnTo>
                <a:lnTo>
                  <a:pt x="1667649" y="1016127"/>
                </a:lnTo>
                <a:lnTo>
                  <a:pt x="1667243" y="1020406"/>
                </a:lnTo>
                <a:lnTo>
                  <a:pt x="1672221" y="1022223"/>
                </a:lnTo>
                <a:lnTo>
                  <a:pt x="1676196" y="1022400"/>
                </a:lnTo>
                <a:close/>
              </a:path>
              <a:path w="2157095" h="2207259">
                <a:moveTo>
                  <a:pt x="2048891" y="1374597"/>
                </a:moveTo>
                <a:lnTo>
                  <a:pt x="2026183" y="1328699"/>
                </a:lnTo>
                <a:lnTo>
                  <a:pt x="2004136" y="1312760"/>
                </a:lnTo>
                <a:lnTo>
                  <a:pt x="1996694" y="1297711"/>
                </a:lnTo>
                <a:lnTo>
                  <a:pt x="1977783" y="1288135"/>
                </a:lnTo>
                <a:lnTo>
                  <a:pt x="2031149" y="1396022"/>
                </a:lnTo>
                <a:lnTo>
                  <a:pt x="2048891" y="1374597"/>
                </a:lnTo>
                <a:close/>
              </a:path>
              <a:path w="2157095" h="2207259">
                <a:moveTo>
                  <a:pt x="2156612" y="1912531"/>
                </a:moveTo>
                <a:lnTo>
                  <a:pt x="2144090" y="1910765"/>
                </a:lnTo>
                <a:lnTo>
                  <a:pt x="2143798" y="1910143"/>
                </a:lnTo>
                <a:lnTo>
                  <a:pt x="2147963" y="1889899"/>
                </a:lnTo>
                <a:lnTo>
                  <a:pt x="2150160" y="1865718"/>
                </a:lnTo>
                <a:lnTo>
                  <a:pt x="2141372" y="1847938"/>
                </a:lnTo>
                <a:lnTo>
                  <a:pt x="2148992" y="1806054"/>
                </a:lnTo>
                <a:lnTo>
                  <a:pt x="2139886" y="1730375"/>
                </a:lnTo>
                <a:lnTo>
                  <a:pt x="2146846" y="1687169"/>
                </a:lnTo>
                <a:lnTo>
                  <a:pt x="2137854" y="1640357"/>
                </a:lnTo>
                <a:lnTo>
                  <a:pt x="2140953" y="1589341"/>
                </a:lnTo>
                <a:lnTo>
                  <a:pt x="2133079" y="1544764"/>
                </a:lnTo>
                <a:lnTo>
                  <a:pt x="2094522" y="1466837"/>
                </a:lnTo>
                <a:lnTo>
                  <a:pt x="2063254" y="1432255"/>
                </a:lnTo>
                <a:lnTo>
                  <a:pt x="2031149" y="1396022"/>
                </a:lnTo>
                <a:lnTo>
                  <a:pt x="1962226" y="1256703"/>
                </a:lnTo>
                <a:lnTo>
                  <a:pt x="1947583" y="1255737"/>
                </a:lnTo>
                <a:lnTo>
                  <a:pt x="1932800" y="1254493"/>
                </a:lnTo>
                <a:lnTo>
                  <a:pt x="1929244" y="1247317"/>
                </a:lnTo>
                <a:lnTo>
                  <a:pt x="1914169" y="1245476"/>
                </a:lnTo>
                <a:lnTo>
                  <a:pt x="1918487" y="1225562"/>
                </a:lnTo>
                <a:lnTo>
                  <a:pt x="1903450" y="1195171"/>
                </a:lnTo>
                <a:lnTo>
                  <a:pt x="1871700" y="1159637"/>
                </a:lnTo>
                <a:lnTo>
                  <a:pt x="1837258" y="1118666"/>
                </a:lnTo>
                <a:lnTo>
                  <a:pt x="1791652" y="1083754"/>
                </a:lnTo>
                <a:lnTo>
                  <a:pt x="1770138" y="1068908"/>
                </a:lnTo>
                <a:lnTo>
                  <a:pt x="1748624" y="1054049"/>
                </a:lnTo>
                <a:lnTo>
                  <a:pt x="1710131" y="1033513"/>
                </a:lnTo>
                <a:lnTo>
                  <a:pt x="1678127" y="1026109"/>
                </a:lnTo>
                <a:lnTo>
                  <a:pt x="1680984" y="1031887"/>
                </a:lnTo>
                <a:lnTo>
                  <a:pt x="1670608" y="1039545"/>
                </a:lnTo>
                <a:lnTo>
                  <a:pt x="1669910" y="1038148"/>
                </a:lnTo>
                <a:lnTo>
                  <a:pt x="1655279" y="1037221"/>
                </a:lnTo>
                <a:lnTo>
                  <a:pt x="1652727" y="1032065"/>
                </a:lnTo>
                <a:lnTo>
                  <a:pt x="1662188" y="1022527"/>
                </a:lnTo>
                <a:lnTo>
                  <a:pt x="1654505" y="1006995"/>
                </a:lnTo>
                <a:lnTo>
                  <a:pt x="1637487" y="1001255"/>
                </a:lnTo>
                <a:lnTo>
                  <a:pt x="1622590" y="999794"/>
                </a:lnTo>
                <a:lnTo>
                  <a:pt x="1609877" y="1002715"/>
                </a:lnTo>
                <a:lnTo>
                  <a:pt x="1586382" y="983856"/>
                </a:lnTo>
                <a:lnTo>
                  <a:pt x="1576387" y="963676"/>
                </a:lnTo>
                <a:lnTo>
                  <a:pt x="1546364" y="960259"/>
                </a:lnTo>
                <a:lnTo>
                  <a:pt x="1519656" y="963561"/>
                </a:lnTo>
                <a:lnTo>
                  <a:pt x="1509776" y="943584"/>
                </a:lnTo>
                <a:lnTo>
                  <a:pt x="1492465" y="937234"/>
                </a:lnTo>
                <a:lnTo>
                  <a:pt x="1474863" y="930300"/>
                </a:lnTo>
                <a:lnTo>
                  <a:pt x="1457655" y="924166"/>
                </a:lnTo>
                <a:lnTo>
                  <a:pt x="1424546" y="914514"/>
                </a:lnTo>
                <a:lnTo>
                  <a:pt x="1420545" y="906437"/>
                </a:lnTo>
                <a:lnTo>
                  <a:pt x="1375397" y="901090"/>
                </a:lnTo>
                <a:lnTo>
                  <a:pt x="1343329" y="893533"/>
                </a:lnTo>
                <a:lnTo>
                  <a:pt x="1301445" y="894791"/>
                </a:lnTo>
                <a:lnTo>
                  <a:pt x="1272413" y="893394"/>
                </a:lnTo>
                <a:lnTo>
                  <a:pt x="1269403" y="887310"/>
                </a:lnTo>
                <a:lnTo>
                  <a:pt x="1281633" y="883399"/>
                </a:lnTo>
                <a:lnTo>
                  <a:pt x="1288491" y="868629"/>
                </a:lnTo>
                <a:lnTo>
                  <a:pt x="1294307" y="851725"/>
                </a:lnTo>
                <a:lnTo>
                  <a:pt x="1287843" y="838682"/>
                </a:lnTo>
                <a:lnTo>
                  <a:pt x="1269288" y="829818"/>
                </a:lnTo>
                <a:lnTo>
                  <a:pt x="1269415" y="801408"/>
                </a:lnTo>
                <a:lnTo>
                  <a:pt x="1283385" y="772388"/>
                </a:lnTo>
                <a:lnTo>
                  <a:pt x="1273911" y="753224"/>
                </a:lnTo>
                <a:lnTo>
                  <a:pt x="1249172" y="731862"/>
                </a:lnTo>
                <a:lnTo>
                  <a:pt x="1264869" y="706310"/>
                </a:lnTo>
                <a:lnTo>
                  <a:pt x="1250188" y="676617"/>
                </a:lnTo>
                <a:lnTo>
                  <a:pt x="1244892" y="637286"/>
                </a:lnTo>
                <a:lnTo>
                  <a:pt x="1182357" y="510895"/>
                </a:lnTo>
                <a:lnTo>
                  <a:pt x="1161440" y="497230"/>
                </a:lnTo>
                <a:lnTo>
                  <a:pt x="1140675" y="483895"/>
                </a:lnTo>
                <a:lnTo>
                  <a:pt x="1129411" y="461137"/>
                </a:lnTo>
                <a:lnTo>
                  <a:pt x="1142009" y="457949"/>
                </a:lnTo>
                <a:lnTo>
                  <a:pt x="1143139" y="460248"/>
                </a:lnTo>
                <a:lnTo>
                  <a:pt x="1152283" y="450075"/>
                </a:lnTo>
                <a:lnTo>
                  <a:pt x="1129195" y="432066"/>
                </a:lnTo>
                <a:lnTo>
                  <a:pt x="1099972" y="401612"/>
                </a:lnTo>
                <a:lnTo>
                  <a:pt x="1069936" y="369570"/>
                </a:lnTo>
                <a:lnTo>
                  <a:pt x="1055852" y="341083"/>
                </a:lnTo>
                <a:lnTo>
                  <a:pt x="1028611" y="314667"/>
                </a:lnTo>
                <a:lnTo>
                  <a:pt x="1008773" y="303199"/>
                </a:lnTo>
                <a:lnTo>
                  <a:pt x="992225" y="298386"/>
                </a:lnTo>
                <a:lnTo>
                  <a:pt x="977849" y="297967"/>
                </a:lnTo>
                <a:lnTo>
                  <a:pt x="963472" y="297548"/>
                </a:lnTo>
                <a:lnTo>
                  <a:pt x="961796" y="294170"/>
                </a:lnTo>
                <a:lnTo>
                  <a:pt x="970470" y="283070"/>
                </a:lnTo>
                <a:lnTo>
                  <a:pt x="961415" y="264769"/>
                </a:lnTo>
                <a:lnTo>
                  <a:pt x="949274" y="268846"/>
                </a:lnTo>
                <a:lnTo>
                  <a:pt x="955713" y="281889"/>
                </a:lnTo>
                <a:lnTo>
                  <a:pt x="948182" y="266649"/>
                </a:lnTo>
                <a:lnTo>
                  <a:pt x="935393" y="269443"/>
                </a:lnTo>
                <a:lnTo>
                  <a:pt x="941082" y="252298"/>
                </a:lnTo>
                <a:lnTo>
                  <a:pt x="934935" y="239877"/>
                </a:lnTo>
                <a:lnTo>
                  <a:pt x="916686" y="231622"/>
                </a:lnTo>
                <a:lnTo>
                  <a:pt x="897432" y="221348"/>
                </a:lnTo>
                <a:lnTo>
                  <a:pt x="883818" y="193827"/>
                </a:lnTo>
                <a:lnTo>
                  <a:pt x="870064" y="194665"/>
                </a:lnTo>
                <a:lnTo>
                  <a:pt x="855802" y="194487"/>
                </a:lnTo>
                <a:lnTo>
                  <a:pt x="841032" y="193255"/>
                </a:lnTo>
                <a:lnTo>
                  <a:pt x="819150" y="149021"/>
                </a:lnTo>
                <a:lnTo>
                  <a:pt x="801979" y="142976"/>
                </a:lnTo>
                <a:lnTo>
                  <a:pt x="784936" y="137147"/>
                </a:lnTo>
                <a:lnTo>
                  <a:pt x="771194" y="138036"/>
                </a:lnTo>
                <a:lnTo>
                  <a:pt x="769975" y="135572"/>
                </a:lnTo>
                <a:lnTo>
                  <a:pt x="756323" y="136601"/>
                </a:lnTo>
                <a:lnTo>
                  <a:pt x="738238" y="128701"/>
                </a:lnTo>
                <a:lnTo>
                  <a:pt x="731202" y="114465"/>
                </a:lnTo>
                <a:lnTo>
                  <a:pt x="712520" y="105333"/>
                </a:lnTo>
                <a:lnTo>
                  <a:pt x="674789" y="86347"/>
                </a:lnTo>
                <a:lnTo>
                  <a:pt x="656386" y="77800"/>
                </a:lnTo>
                <a:lnTo>
                  <a:pt x="638708" y="70713"/>
                </a:lnTo>
                <a:lnTo>
                  <a:pt x="622007" y="65595"/>
                </a:lnTo>
                <a:lnTo>
                  <a:pt x="624776" y="71183"/>
                </a:lnTo>
                <a:lnTo>
                  <a:pt x="615556" y="81178"/>
                </a:lnTo>
                <a:lnTo>
                  <a:pt x="605713" y="89941"/>
                </a:lnTo>
                <a:lnTo>
                  <a:pt x="606666" y="91846"/>
                </a:lnTo>
                <a:lnTo>
                  <a:pt x="589978" y="86766"/>
                </a:lnTo>
                <a:lnTo>
                  <a:pt x="572871" y="52184"/>
                </a:lnTo>
                <a:lnTo>
                  <a:pt x="561022" y="56883"/>
                </a:lnTo>
                <a:lnTo>
                  <a:pt x="550100" y="63449"/>
                </a:lnTo>
                <a:lnTo>
                  <a:pt x="543013" y="49110"/>
                </a:lnTo>
                <a:lnTo>
                  <a:pt x="491070" y="30048"/>
                </a:lnTo>
                <a:lnTo>
                  <a:pt x="444030" y="20878"/>
                </a:lnTo>
                <a:lnTo>
                  <a:pt x="432117" y="25450"/>
                </a:lnTo>
                <a:lnTo>
                  <a:pt x="411873" y="41808"/>
                </a:lnTo>
                <a:lnTo>
                  <a:pt x="394004" y="34315"/>
                </a:lnTo>
                <a:lnTo>
                  <a:pt x="361467" y="25831"/>
                </a:lnTo>
                <a:lnTo>
                  <a:pt x="339788" y="10655"/>
                </a:lnTo>
                <a:lnTo>
                  <a:pt x="320344" y="0"/>
                </a:lnTo>
                <a:lnTo>
                  <a:pt x="295097" y="6223"/>
                </a:lnTo>
                <a:lnTo>
                  <a:pt x="282397" y="9194"/>
                </a:lnTo>
                <a:lnTo>
                  <a:pt x="270878" y="14566"/>
                </a:lnTo>
                <a:lnTo>
                  <a:pt x="249186" y="28003"/>
                </a:lnTo>
                <a:lnTo>
                  <a:pt x="237134" y="3644"/>
                </a:lnTo>
                <a:lnTo>
                  <a:pt x="210566" y="7226"/>
                </a:lnTo>
                <a:lnTo>
                  <a:pt x="207568" y="1155"/>
                </a:lnTo>
                <a:lnTo>
                  <a:pt x="194576" y="3530"/>
                </a:lnTo>
                <a:lnTo>
                  <a:pt x="172186" y="15557"/>
                </a:lnTo>
                <a:lnTo>
                  <a:pt x="162687" y="25006"/>
                </a:lnTo>
                <a:lnTo>
                  <a:pt x="173774" y="47434"/>
                </a:lnTo>
                <a:lnTo>
                  <a:pt x="161023" y="50279"/>
                </a:lnTo>
                <a:lnTo>
                  <a:pt x="160477" y="49174"/>
                </a:lnTo>
                <a:lnTo>
                  <a:pt x="149377" y="55372"/>
                </a:lnTo>
                <a:lnTo>
                  <a:pt x="154241" y="65214"/>
                </a:lnTo>
                <a:lnTo>
                  <a:pt x="169024" y="66471"/>
                </a:lnTo>
                <a:lnTo>
                  <a:pt x="172085" y="72631"/>
                </a:lnTo>
                <a:lnTo>
                  <a:pt x="186143" y="72415"/>
                </a:lnTo>
                <a:lnTo>
                  <a:pt x="161086" y="79057"/>
                </a:lnTo>
                <a:lnTo>
                  <a:pt x="144881" y="74942"/>
                </a:lnTo>
                <a:lnTo>
                  <a:pt x="128041" y="40894"/>
                </a:lnTo>
                <a:lnTo>
                  <a:pt x="111048" y="35191"/>
                </a:lnTo>
                <a:lnTo>
                  <a:pt x="94183" y="29743"/>
                </a:lnTo>
                <a:lnTo>
                  <a:pt x="88823" y="18897"/>
                </a:lnTo>
                <a:lnTo>
                  <a:pt x="55537" y="8902"/>
                </a:lnTo>
                <a:lnTo>
                  <a:pt x="42329" y="10845"/>
                </a:lnTo>
                <a:lnTo>
                  <a:pt x="32473" y="19570"/>
                </a:lnTo>
                <a:lnTo>
                  <a:pt x="37261" y="29235"/>
                </a:lnTo>
                <a:lnTo>
                  <a:pt x="24930" y="32943"/>
                </a:lnTo>
                <a:lnTo>
                  <a:pt x="0" y="39814"/>
                </a:lnTo>
                <a:lnTo>
                  <a:pt x="4826" y="164147"/>
                </a:lnTo>
                <a:lnTo>
                  <a:pt x="31902" y="161620"/>
                </a:lnTo>
                <a:lnTo>
                  <a:pt x="84340" y="153060"/>
                </a:lnTo>
                <a:lnTo>
                  <a:pt x="126301" y="151942"/>
                </a:lnTo>
                <a:lnTo>
                  <a:pt x="168427" y="151168"/>
                </a:lnTo>
                <a:lnTo>
                  <a:pt x="195681" y="148971"/>
                </a:lnTo>
                <a:lnTo>
                  <a:pt x="222440" y="145783"/>
                </a:lnTo>
                <a:lnTo>
                  <a:pt x="237731" y="148056"/>
                </a:lnTo>
                <a:lnTo>
                  <a:pt x="264718" y="145326"/>
                </a:lnTo>
                <a:lnTo>
                  <a:pt x="280365" y="148310"/>
                </a:lnTo>
                <a:lnTo>
                  <a:pt x="307911" y="146710"/>
                </a:lnTo>
                <a:lnTo>
                  <a:pt x="324942" y="152501"/>
                </a:lnTo>
                <a:lnTo>
                  <a:pt x="343192" y="160756"/>
                </a:lnTo>
                <a:lnTo>
                  <a:pt x="392010" y="173494"/>
                </a:lnTo>
                <a:lnTo>
                  <a:pt x="451510" y="179197"/>
                </a:lnTo>
                <a:lnTo>
                  <a:pt x="499973" y="191236"/>
                </a:lnTo>
                <a:lnTo>
                  <a:pt x="561213" y="200456"/>
                </a:lnTo>
                <a:lnTo>
                  <a:pt x="599554" y="220687"/>
                </a:lnTo>
                <a:lnTo>
                  <a:pt x="649833" y="236410"/>
                </a:lnTo>
                <a:lnTo>
                  <a:pt x="689254" y="258813"/>
                </a:lnTo>
                <a:lnTo>
                  <a:pt x="729170" y="282219"/>
                </a:lnTo>
                <a:lnTo>
                  <a:pt x="769569" y="306578"/>
                </a:lnTo>
                <a:lnTo>
                  <a:pt x="821639" y="325907"/>
                </a:lnTo>
                <a:lnTo>
                  <a:pt x="851395" y="357416"/>
                </a:lnTo>
                <a:lnTo>
                  <a:pt x="893000" y="384225"/>
                </a:lnTo>
                <a:lnTo>
                  <a:pt x="923696" y="417639"/>
                </a:lnTo>
                <a:lnTo>
                  <a:pt x="966279" y="446443"/>
                </a:lnTo>
                <a:lnTo>
                  <a:pt x="997775" y="481469"/>
                </a:lnTo>
                <a:lnTo>
                  <a:pt x="1018273" y="522909"/>
                </a:lnTo>
                <a:lnTo>
                  <a:pt x="1050455" y="559295"/>
                </a:lnTo>
                <a:lnTo>
                  <a:pt x="1092504" y="644309"/>
                </a:lnTo>
                <a:lnTo>
                  <a:pt x="1102347" y="692835"/>
                </a:lnTo>
                <a:lnTo>
                  <a:pt x="1123302" y="735203"/>
                </a:lnTo>
                <a:lnTo>
                  <a:pt x="1150048" y="875195"/>
                </a:lnTo>
                <a:lnTo>
                  <a:pt x="1150442" y="875969"/>
                </a:lnTo>
                <a:lnTo>
                  <a:pt x="1135913" y="875245"/>
                </a:lnTo>
                <a:lnTo>
                  <a:pt x="1121676" y="875118"/>
                </a:lnTo>
                <a:lnTo>
                  <a:pt x="1107884" y="875893"/>
                </a:lnTo>
                <a:lnTo>
                  <a:pt x="1094701" y="877887"/>
                </a:lnTo>
                <a:lnTo>
                  <a:pt x="1079931" y="876655"/>
                </a:lnTo>
                <a:lnTo>
                  <a:pt x="1065161" y="875436"/>
                </a:lnTo>
                <a:lnTo>
                  <a:pt x="1039710" y="881278"/>
                </a:lnTo>
                <a:lnTo>
                  <a:pt x="1029462" y="889215"/>
                </a:lnTo>
                <a:lnTo>
                  <a:pt x="1011389" y="909967"/>
                </a:lnTo>
                <a:lnTo>
                  <a:pt x="999413" y="885736"/>
                </a:lnTo>
                <a:lnTo>
                  <a:pt x="984173" y="883577"/>
                </a:lnTo>
                <a:lnTo>
                  <a:pt x="986167" y="887615"/>
                </a:lnTo>
                <a:lnTo>
                  <a:pt x="976490" y="896708"/>
                </a:lnTo>
                <a:lnTo>
                  <a:pt x="977912" y="899579"/>
                </a:lnTo>
                <a:lnTo>
                  <a:pt x="967663" y="907491"/>
                </a:lnTo>
                <a:lnTo>
                  <a:pt x="961415" y="894867"/>
                </a:lnTo>
                <a:lnTo>
                  <a:pt x="946454" y="893267"/>
                </a:lnTo>
                <a:lnTo>
                  <a:pt x="932764" y="894219"/>
                </a:lnTo>
                <a:lnTo>
                  <a:pt x="907529" y="900493"/>
                </a:lnTo>
                <a:lnTo>
                  <a:pt x="887869" y="889419"/>
                </a:lnTo>
                <a:lnTo>
                  <a:pt x="878332" y="898753"/>
                </a:lnTo>
                <a:lnTo>
                  <a:pt x="868260" y="907046"/>
                </a:lnTo>
                <a:lnTo>
                  <a:pt x="857631" y="914222"/>
                </a:lnTo>
                <a:lnTo>
                  <a:pt x="846442" y="920216"/>
                </a:lnTo>
                <a:lnTo>
                  <a:pt x="831938" y="919568"/>
                </a:lnTo>
                <a:lnTo>
                  <a:pt x="800900" y="914095"/>
                </a:lnTo>
                <a:lnTo>
                  <a:pt x="786841" y="914323"/>
                </a:lnTo>
                <a:lnTo>
                  <a:pt x="774496" y="918019"/>
                </a:lnTo>
                <a:lnTo>
                  <a:pt x="764476" y="926401"/>
                </a:lnTo>
                <a:lnTo>
                  <a:pt x="754951" y="935786"/>
                </a:lnTo>
                <a:lnTo>
                  <a:pt x="755472" y="936840"/>
                </a:lnTo>
                <a:lnTo>
                  <a:pt x="717092" y="945172"/>
                </a:lnTo>
                <a:lnTo>
                  <a:pt x="677354" y="950772"/>
                </a:lnTo>
                <a:lnTo>
                  <a:pt x="638581" y="958329"/>
                </a:lnTo>
                <a:lnTo>
                  <a:pt x="603110" y="972553"/>
                </a:lnTo>
                <a:lnTo>
                  <a:pt x="614768" y="996111"/>
                </a:lnTo>
                <a:lnTo>
                  <a:pt x="606793" y="1008634"/>
                </a:lnTo>
                <a:lnTo>
                  <a:pt x="592366" y="1008113"/>
                </a:lnTo>
                <a:lnTo>
                  <a:pt x="588797" y="1000899"/>
                </a:lnTo>
                <a:lnTo>
                  <a:pt x="573303" y="998220"/>
                </a:lnTo>
                <a:lnTo>
                  <a:pt x="568655" y="988822"/>
                </a:lnTo>
                <a:lnTo>
                  <a:pt x="558203" y="996327"/>
                </a:lnTo>
                <a:lnTo>
                  <a:pt x="559981" y="999921"/>
                </a:lnTo>
                <a:lnTo>
                  <a:pt x="551065" y="1010551"/>
                </a:lnTo>
                <a:lnTo>
                  <a:pt x="535863" y="1008468"/>
                </a:lnTo>
                <a:lnTo>
                  <a:pt x="521817" y="1008710"/>
                </a:lnTo>
                <a:lnTo>
                  <a:pt x="497497" y="1016838"/>
                </a:lnTo>
                <a:lnTo>
                  <a:pt x="485648" y="1021524"/>
                </a:lnTo>
                <a:lnTo>
                  <a:pt x="461543" y="1030071"/>
                </a:lnTo>
                <a:lnTo>
                  <a:pt x="439508" y="1042822"/>
                </a:lnTo>
                <a:lnTo>
                  <a:pt x="431482" y="1055243"/>
                </a:lnTo>
                <a:lnTo>
                  <a:pt x="426618" y="1074051"/>
                </a:lnTo>
                <a:lnTo>
                  <a:pt x="404139" y="1085888"/>
                </a:lnTo>
                <a:lnTo>
                  <a:pt x="377101" y="1088517"/>
                </a:lnTo>
                <a:lnTo>
                  <a:pt x="349465" y="1089939"/>
                </a:lnTo>
                <a:lnTo>
                  <a:pt x="325196" y="1098181"/>
                </a:lnTo>
                <a:lnTo>
                  <a:pt x="315887" y="1107998"/>
                </a:lnTo>
                <a:lnTo>
                  <a:pt x="307670" y="1120025"/>
                </a:lnTo>
                <a:lnTo>
                  <a:pt x="289077" y="1139723"/>
                </a:lnTo>
                <a:lnTo>
                  <a:pt x="282816" y="1155700"/>
                </a:lnTo>
                <a:lnTo>
                  <a:pt x="278066" y="1146111"/>
                </a:lnTo>
                <a:lnTo>
                  <a:pt x="265404" y="1149134"/>
                </a:lnTo>
                <a:lnTo>
                  <a:pt x="253403" y="1153528"/>
                </a:lnTo>
                <a:lnTo>
                  <a:pt x="242900" y="1160957"/>
                </a:lnTo>
                <a:lnTo>
                  <a:pt x="231368" y="1166279"/>
                </a:lnTo>
                <a:lnTo>
                  <a:pt x="221513" y="1174991"/>
                </a:lnTo>
                <a:lnTo>
                  <a:pt x="216065" y="1192606"/>
                </a:lnTo>
                <a:lnTo>
                  <a:pt x="210883" y="1210792"/>
                </a:lnTo>
                <a:lnTo>
                  <a:pt x="212852" y="1214755"/>
                </a:lnTo>
                <a:lnTo>
                  <a:pt x="225640" y="1211986"/>
                </a:lnTo>
                <a:lnTo>
                  <a:pt x="231076" y="1222971"/>
                </a:lnTo>
                <a:lnTo>
                  <a:pt x="221183" y="1231607"/>
                </a:lnTo>
                <a:lnTo>
                  <a:pt x="227418" y="1244219"/>
                </a:lnTo>
                <a:lnTo>
                  <a:pt x="239737" y="1240485"/>
                </a:lnTo>
                <a:lnTo>
                  <a:pt x="251536" y="1235684"/>
                </a:lnTo>
                <a:lnTo>
                  <a:pt x="262851" y="1229918"/>
                </a:lnTo>
                <a:lnTo>
                  <a:pt x="246557" y="1254264"/>
                </a:lnTo>
                <a:lnTo>
                  <a:pt x="232956" y="1255407"/>
                </a:lnTo>
                <a:lnTo>
                  <a:pt x="215061" y="1247876"/>
                </a:lnTo>
                <a:lnTo>
                  <a:pt x="197281" y="1240586"/>
                </a:lnTo>
                <a:lnTo>
                  <a:pt x="172974" y="1248714"/>
                </a:lnTo>
                <a:lnTo>
                  <a:pt x="160642" y="1252435"/>
                </a:lnTo>
                <a:lnTo>
                  <a:pt x="148932" y="1257401"/>
                </a:lnTo>
                <a:lnTo>
                  <a:pt x="126441" y="1269225"/>
                </a:lnTo>
                <a:lnTo>
                  <a:pt x="114655" y="1274038"/>
                </a:lnTo>
                <a:lnTo>
                  <a:pt x="105460" y="1284097"/>
                </a:lnTo>
                <a:lnTo>
                  <a:pt x="117716" y="1308874"/>
                </a:lnTo>
                <a:lnTo>
                  <a:pt x="208635" y="1492643"/>
                </a:lnTo>
                <a:lnTo>
                  <a:pt x="202882" y="1452397"/>
                </a:lnTo>
                <a:lnTo>
                  <a:pt x="200609" y="1419161"/>
                </a:lnTo>
                <a:lnTo>
                  <a:pt x="240118" y="1355801"/>
                </a:lnTo>
                <a:lnTo>
                  <a:pt x="268224" y="1326692"/>
                </a:lnTo>
                <a:lnTo>
                  <a:pt x="297548" y="1300048"/>
                </a:lnTo>
                <a:lnTo>
                  <a:pt x="327164" y="1273987"/>
                </a:lnTo>
                <a:lnTo>
                  <a:pt x="358178" y="1250759"/>
                </a:lnTo>
                <a:lnTo>
                  <a:pt x="402577" y="1225943"/>
                </a:lnTo>
                <a:lnTo>
                  <a:pt x="438188" y="1211999"/>
                </a:lnTo>
                <a:lnTo>
                  <a:pt x="485622" y="1193330"/>
                </a:lnTo>
                <a:lnTo>
                  <a:pt x="565264" y="1153820"/>
                </a:lnTo>
                <a:lnTo>
                  <a:pt x="587997" y="1142479"/>
                </a:lnTo>
                <a:lnTo>
                  <a:pt x="635254" y="1123454"/>
                </a:lnTo>
                <a:lnTo>
                  <a:pt x="683920" y="1107236"/>
                </a:lnTo>
                <a:lnTo>
                  <a:pt x="732878" y="1091641"/>
                </a:lnTo>
                <a:lnTo>
                  <a:pt x="782129" y="1076642"/>
                </a:lnTo>
                <a:lnTo>
                  <a:pt x="831659" y="1062202"/>
                </a:lnTo>
                <a:lnTo>
                  <a:pt x="881468" y="1048308"/>
                </a:lnTo>
                <a:lnTo>
                  <a:pt x="931633" y="1035151"/>
                </a:lnTo>
                <a:lnTo>
                  <a:pt x="971092" y="1028979"/>
                </a:lnTo>
                <a:lnTo>
                  <a:pt x="1022756" y="1018870"/>
                </a:lnTo>
                <a:lnTo>
                  <a:pt x="1075436" y="1010767"/>
                </a:lnTo>
                <a:lnTo>
                  <a:pt x="1117892" y="1010666"/>
                </a:lnTo>
                <a:lnTo>
                  <a:pt x="1130668" y="1007859"/>
                </a:lnTo>
                <a:lnTo>
                  <a:pt x="1132154" y="1010856"/>
                </a:lnTo>
                <a:lnTo>
                  <a:pt x="1145044" y="1008278"/>
                </a:lnTo>
                <a:lnTo>
                  <a:pt x="1146530" y="1011275"/>
                </a:lnTo>
                <a:lnTo>
                  <a:pt x="1144028" y="1034859"/>
                </a:lnTo>
                <a:lnTo>
                  <a:pt x="1141158" y="1057706"/>
                </a:lnTo>
                <a:lnTo>
                  <a:pt x="1126451" y="1085265"/>
                </a:lnTo>
                <a:lnTo>
                  <a:pt x="1122603" y="1106131"/>
                </a:lnTo>
                <a:lnTo>
                  <a:pt x="1101610" y="1149616"/>
                </a:lnTo>
                <a:lnTo>
                  <a:pt x="1079779" y="1191399"/>
                </a:lnTo>
                <a:lnTo>
                  <a:pt x="1056805" y="1230896"/>
                </a:lnTo>
                <a:lnTo>
                  <a:pt x="1032446" y="1267574"/>
                </a:lnTo>
                <a:lnTo>
                  <a:pt x="995032" y="1306499"/>
                </a:lnTo>
                <a:lnTo>
                  <a:pt x="955636" y="1341437"/>
                </a:lnTo>
                <a:lnTo>
                  <a:pt x="925410" y="1366278"/>
                </a:lnTo>
                <a:lnTo>
                  <a:pt x="881405" y="1391881"/>
                </a:lnTo>
                <a:lnTo>
                  <a:pt x="834796" y="1412227"/>
                </a:lnTo>
                <a:lnTo>
                  <a:pt x="785393" y="1426933"/>
                </a:lnTo>
                <a:lnTo>
                  <a:pt x="771893" y="1428280"/>
                </a:lnTo>
                <a:lnTo>
                  <a:pt x="734720" y="1439062"/>
                </a:lnTo>
                <a:lnTo>
                  <a:pt x="696976" y="1448689"/>
                </a:lnTo>
                <a:lnTo>
                  <a:pt x="658964" y="1457782"/>
                </a:lnTo>
                <a:lnTo>
                  <a:pt x="621563" y="1468107"/>
                </a:lnTo>
                <a:lnTo>
                  <a:pt x="596087" y="1473898"/>
                </a:lnTo>
                <a:lnTo>
                  <a:pt x="559396" y="1485658"/>
                </a:lnTo>
                <a:lnTo>
                  <a:pt x="561517" y="1492643"/>
                </a:lnTo>
                <a:lnTo>
                  <a:pt x="550697" y="1496707"/>
                </a:lnTo>
                <a:lnTo>
                  <a:pt x="538911" y="1500695"/>
                </a:lnTo>
                <a:lnTo>
                  <a:pt x="603300" y="1630883"/>
                </a:lnTo>
                <a:lnTo>
                  <a:pt x="604253" y="1632788"/>
                </a:lnTo>
                <a:lnTo>
                  <a:pt x="615086" y="1626857"/>
                </a:lnTo>
                <a:lnTo>
                  <a:pt x="625995" y="1620266"/>
                </a:lnTo>
                <a:lnTo>
                  <a:pt x="648385" y="1608251"/>
                </a:lnTo>
                <a:lnTo>
                  <a:pt x="671233" y="1597139"/>
                </a:lnTo>
                <a:lnTo>
                  <a:pt x="706412" y="1582343"/>
                </a:lnTo>
                <a:lnTo>
                  <a:pt x="742264" y="1568881"/>
                </a:lnTo>
                <a:lnTo>
                  <a:pt x="767168" y="1561947"/>
                </a:lnTo>
                <a:lnTo>
                  <a:pt x="815086" y="1544243"/>
                </a:lnTo>
                <a:lnTo>
                  <a:pt x="851547" y="1532026"/>
                </a:lnTo>
                <a:lnTo>
                  <a:pt x="887336" y="1518424"/>
                </a:lnTo>
                <a:lnTo>
                  <a:pt x="922121" y="1502829"/>
                </a:lnTo>
                <a:lnTo>
                  <a:pt x="955624" y="1484630"/>
                </a:lnTo>
                <a:lnTo>
                  <a:pt x="987412" y="1462951"/>
                </a:lnTo>
                <a:lnTo>
                  <a:pt x="1016990" y="1436801"/>
                </a:lnTo>
                <a:lnTo>
                  <a:pt x="1043787" y="1405064"/>
                </a:lnTo>
                <a:lnTo>
                  <a:pt x="1067269" y="1366608"/>
                </a:lnTo>
                <a:lnTo>
                  <a:pt x="1085989" y="1375803"/>
                </a:lnTo>
                <a:lnTo>
                  <a:pt x="1108341" y="1363687"/>
                </a:lnTo>
                <a:lnTo>
                  <a:pt x="1126680" y="1343494"/>
                </a:lnTo>
                <a:lnTo>
                  <a:pt x="1144790" y="1322819"/>
                </a:lnTo>
                <a:lnTo>
                  <a:pt x="1151661" y="1308049"/>
                </a:lnTo>
                <a:lnTo>
                  <a:pt x="1159294" y="1294853"/>
                </a:lnTo>
                <a:lnTo>
                  <a:pt x="1167650" y="1283093"/>
                </a:lnTo>
                <a:lnTo>
                  <a:pt x="1188034" y="1267015"/>
                </a:lnTo>
                <a:lnTo>
                  <a:pt x="1182700" y="1256233"/>
                </a:lnTo>
                <a:lnTo>
                  <a:pt x="1188758" y="1239850"/>
                </a:lnTo>
                <a:lnTo>
                  <a:pt x="1178166" y="1218425"/>
                </a:lnTo>
                <a:lnTo>
                  <a:pt x="1203667" y="1212684"/>
                </a:lnTo>
                <a:lnTo>
                  <a:pt x="1232547" y="1185151"/>
                </a:lnTo>
                <a:lnTo>
                  <a:pt x="1254620" y="1143850"/>
                </a:lnTo>
                <a:lnTo>
                  <a:pt x="1271079" y="1091196"/>
                </a:lnTo>
                <a:lnTo>
                  <a:pt x="1277023" y="1074572"/>
                </a:lnTo>
                <a:lnTo>
                  <a:pt x="1282801" y="1057592"/>
                </a:lnTo>
                <a:lnTo>
                  <a:pt x="1288453" y="1040384"/>
                </a:lnTo>
                <a:lnTo>
                  <a:pt x="1282661" y="1028700"/>
                </a:lnTo>
                <a:lnTo>
                  <a:pt x="1310246" y="1027163"/>
                </a:lnTo>
                <a:lnTo>
                  <a:pt x="1326591" y="1031557"/>
                </a:lnTo>
                <a:lnTo>
                  <a:pt x="1343113" y="1036307"/>
                </a:lnTo>
                <a:lnTo>
                  <a:pt x="1359827" y="1041463"/>
                </a:lnTo>
                <a:lnTo>
                  <a:pt x="1397927" y="1061173"/>
                </a:lnTo>
                <a:lnTo>
                  <a:pt x="1447685" y="1075842"/>
                </a:lnTo>
                <a:lnTo>
                  <a:pt x="1497799" y="1091222"/>
                </a:lnTo>
                <a:lnTo>
                  <a:pt x="1536941" y="1113053"/>
                </a:lnTo>
                <a:lnTo>
                  <a:pt x="1587931" y="1130223"/>
                </a:lnTo>
                <a:lnTo>
                  <a:pt x="1628089" y="1154099"/>
                </a:lnTo>
                <a:lnTo>
                  <a:pt x="1668843" y="1179195"/>
                </a:lnTo>
                <a:lnTo>
                  <a:pt x="1710258" y="1205636"/>
                </a:lnTo>
                <a:lnTo>
                  <a:pt x="1752409" y="1233538"/>
                </a:lnTo>
                <a:lnTo>
                  <a:pt x="1783956" y="1268679"/>
                </a:lnTo>
                <a:lnTo>
                  <a:pt x="1827072" y="1298536"/>
                </a:lnTo>
                <a:lnTo>
                  <a:pt x="1957717" y="1448092"/>
                </a:lnTo>
                <a:lnTo>
                  <a:pt x="2001088" y="1535734"/>
                </a:lnTo>
                <a:lnTo>
                  <a:pt x="2010638" y="1583677"/>
                </a:lnTo>
                <a:lnTo>
                  <a:pt x="2019223" y="1629664"/>
                </a:lnTo>
                <a:lnTo>
                  <a:pt x="2026500" y="1673021"/>
                </a:lnTo>
                <a:lnTo>
                  <a:pt x="2023338" y="1695284"/>
                </a:lnTo>
                <a:lnTo>
                  <a:pt x="2023605" y="1724444"/>
                </a:lnTo>
                <a:lnTo>
                  <a:pt x="2014397" y="1763141"/>
                </a:lnTo>
                <a:lnTo>
                  <a:pt x="2017026" y="1797088"/>
                </a:lnTo>
                <a:lnTo>
                  <a:pt x="2007387" y="1834883"/>
                </a:lnTo>
                <a:lnTo>
                  <a:pt x="2006968" y="1862670"/>
                </a:lnTo>
                <a:lnTo>
                  <a:pt x="2003094" y="1883486"/>
                </a:lnTo>
                <a:lnTo>
                  <a:pt x="1994496" y="1894738"/>
                </a:lnTo>
                <a:lnTo>
                  <a:pt x="2009368" y="1896833"/>
                </a:lnTo>
                <a:lnTo>
                  <a:pt x="2000072" y="1958492"/>
                </a:lnTo>
                <a:lnTo>
                  <a:pt x="1980692" y="2043252"/>
                </a:lnTo>
                <a:lnTo>
                  <a:pt x="1978787" y="2060067"/>
                </a:lnTo>
                <a:lnTo>
                  <a:pt x="1977440" y="2071903"/>
                </a:lnTo>
                <a:lnTo>
                  <a:pt x="1987169" y="2077034"/>
                </a:lnTo>
                <a:lnTo>
                  <a:pt x="1982241" y="2088743"/>
                </a:lnTo>
                <a:lnTo>
                  <a:pt x="1976412" y="2104936"/>
                </a:lnTo>
                <a:lnTo>
                  <a:pt x="1962721" y="2145512"/>
                </a:lnTo>
                <a:lnTo>
                  <a:pt x="1951494" y="2177173"/>
                </a:lnTo>
                <a:lnTo>
                  <a:pt x="1940623" y="2206726"/>
                </a:lnTo>
                <a:lnTo>
                  <a:pt x="2087626" y="2206726"/>
                </a:lnTo>
                <a:lnTo>
                  <a:pt x="2101037" y="2177504"/>
                </a:lnTo>
                <a:lnTo>
                  <a:pt x="2116378" y="2138896"/>
                </a:lnTo>
                <a:lnTo>
                  <a:pt x="2128545" y="2099691"/>
                </a:lnTo>
                <a:lnTo>
                  <a:pt x="2132558" y="2068296"/>
                </a:lnTo>
                <a:lnTo>
                  <a:pt x="2126170" y="2043518"/>
                </a:lnTo>
                <a:lnTo>
                  <a:pt x="2116290" y="2022881"/>
                </a:lnTo>
                <a:lnTo>
                  <a:pt x="2113572" y="2002332"/>
                </a:lnTo>
                <a:lnTo>
                  <a:pt x="2128659" y="1977872"/>
                </a:lnTo>
                <a:lnTo>
                  <a:pt x="2126767" y="1986737"/>
                </a:lnTo>
                <a:lnTo>
                  <a:pt x="2123922" y="2007044"/>
                </a:lnTo>
                <a:lnTo>
                  <a:pt x="2126843" y="2023770"/>
                </a:lnTo>
                <a:lnTo>
                  <a:pt x="2142274" y="2021890"/>
                </a:lnTo>
                <a:lnTo>
                  <a:pt x="2144090" y="2015998"/>
                </a:lnTo>
                <a:lnTo>
                  <a:pt x="2151621" y="1965731"/>
                </a:lnTo>
                <a:lnTo>
                  <a:pt x="2156282" y="1917065"/>
                </a:lnTo>
                <a:lnTo>
                  <a:pt x="2156612" y="1912531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55061" y="8454829"/>
            <a:ext cx="4314190" cy="548640"/>
          </a:xfrm>
          <a:custGeom>
            <a:avLst/>
            <a:gdLst/>
            <a:ahLst/>
            <a:cxnLst/>
            <a:rect l="l" t="t" r="r" b="b"/>
            <a:pathLst>
              <a:path w="4314190" h="548640">
                <a:moveTo>
                  <a:pt x="4177112" y="548257"/>
                </a:moveTo>
                <a:lnTo>
                  <a:pt x="137035" y="548257"/>
                </a:lnTo>
                <a:lnTo>
                  <a:pt x="93721" y="541270"/>
                </a:lnTo>
                <a:lnTo>
                  <a:pt x="56103" y="521812"/>
                </a:lnTo>
                <a:lnTo>
                  <a:pt x="26439" y="492141"/>
                </a:lnTo>
                <a:lnTo>
                  <a:pt x="6986" y="454516"/>
                </a:lnTo>
                <a:lnTo>
                  <a:pt x="0" y="411193"/>
                </a:lnTo>
                <a:lnTo>
                  <a:pt x="0" y="137064"/>
                </a:lnTo>
                <a:lnTo>
                  <a:pt x="6986" y="93741"/>
                </a:lnTo>
                <a:lnTo>
                  <a:pt x="26439" y="56115"/>
                </a:lnTo>
                <a:lnTo>
                  <a:pt x="56103" y="26445"/>
                </a:lnTo>
                <a:lnTo>
                  <a:pt x="93721" y="6987"/>
                </a:lnTo>
                <a:lnTo>
                  <a:pt x="137035" y="0"/>
                </a:lnTo>
                <a:lnTo>
                  <a:pt x="4177112" y="0"/>
                </a:lnTo>
                <a:lnTo>
                  <a:pt x="4229553" y="10433"/>
                </a:lnTo>
                <a:lnTo>
                  <a:pt x="4274011" y="40145"/>
                </a:lnTo>
                <a:lnTo>
                  <a:pt x="4303716" y="84612"/>
                </a:lnTo>
                <a:lnTo>
                  <a:pt x="4314147" y="137064"/>
                </a:lnTo>
                <a:lnTo>
                  <a:pt x="4314147" y="411193"/>
                </a:lnTo>
                <a:lnTo>
                  <a:pt x="4303716" y="463645"/>
                </a:lnTo>
                <a:lnTo>
                  <a:pt x="4274011" y="508112"/>
                </a:lnTo>
                <a:lnTo>
                  <a:pt x="4229553" y="537824"/>
                </a:lnTo>
                <a:lnTo>
                  <a:pt x="4177112" y="548257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19277" y="8457559"/>
            <a:ext cx="398716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315">
                <a:solidFill>
                  <a:srgbClr val="FFFFFF"/>
                </a:solidFill>
                <a:latin typeface="Microsoft Sans Serif"/>
                <a:cs typeface="Microsoft Sans Serif"/>
              </a:rPr>
              <a:t>IMRAN</a:t>
            </a:r>
            <a:r>
              <a:rPr dirty="0" sz="2900" spc="2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250">
                <a:solidFill>
                  <a:srgbClr val="FFFFFF"/>
                </a:solidFill>
                <a:latin typeface="Microsoft Sans Serif"/>
                <a:cs typeface="Microsoft Sans Serif"/>
              </a:rPr>
              <a:t>SHAIK</a:t>
            </a:r>
            <a:r>
              <a:rPr dirty="0" sz="2900" spc="2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215">
                <a:solidFill>
                  <a:srgbClr val="FFFFFF"/>
                </a:solidFill>
                <a:latin typeface="Microsoft Sans Serif"/>
                <a:cs typeface="Microsoft Sans Serif"/>
              </a:rPr>
              <a:t>20BCE0009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06247" y="9170158"/>
            <a:ext cx="4211955" cy="548640"/>
          </a:xfrm>
          <a:custGeom>
            <a:avLst/>
            <a:gdLst/>
            <a:ahLst/>
            <a:cxnLst/>
            <a:rect l="l" t="t" r="r" b="b"/>
            <a:pathLst>
              <a:path w="4211955" h="548640">
                <a:moveTo>
                  <a:pt x="4074591" y="548257"/>
                </a:moveTo>
                <a:lnTo>
                  <a:pt x="137035" y="548257"/>
                </a:lnTo>
                <a:lnTo>
                  <a:pt x="93721" y="541270"/>
                </a:lnTo>
                <a:lnTo>
                  <a:pt x="56103" y="521812"/>
                </a:lnTo>
                <a:lnTo>
                  <a:pt x="26439" y="492141"/>
                </a:lnTo>
                <a:lnTo>
                  <a:pt x="6986" y="454516"/>
                </a:lnTo>
                <a:lnTo>
                  <a:pt x="0" y="411193"/>
                </a:lnTo>
                <a:lnTo>
                  <a:pt x="0" y="137064"/>
                </a:lnTo>
                <a:lnTo>
                  <a:pt x="6986" y="93741"/>
                </a:lnTo>
                <a:lnTo>
                  <a:pt x="26439" y="56115"/>
                </a:lnTo>
                <a:lnTo>
                  <a:pt x="56103" y="26445"/>
                </a:lnTo>
                <a:lnTo>
                  <a:pt x="93721" y="6987"/>
                </a:lnTo>
                <a:lnTo>
                  <a:pt x="137035" y="0"/>
                </a:lnTo>
                <a:lnTo>
                  <a:pt x="4074591" y="0"/>
                </a:lnTo>
                <a:lnTo>
                  <a:pt x="4127033" y="10433"/>
                </a:lnTo>
                <a:lnTo>
                  <a:pt x="4171490" y="40145"/>
                </a:lnTo>
                <a:lnTo>
                  <a:pt x="4201196" y="84612"/>
                </a:lnTo>
                <a:lnTo>
                  <a:pt x="4211627" y="137064"/>
                </a:lnTo>
                <a:lnTo>
                  <a:pt x="4211627" y="411193"/>
                </a:lnTo>
                <a:lnTo>
                  <a:pt x="4201196" y="463645"/>
                </a:lnTo>
                <a:lnTo>
                  <a:pt x="4171490" y="508112"/>
                </a:lnTo>
                <a:lnTo>
                  <a:pt x="4127033" y="537824"/>
                </a:lnTo>
                <a:lnTo>
                  <a:pt x="4074591" y="548257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07544" y="9172887"/>
            <a:ext cx="3747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290">
                <a:solidFill>
                  <a:srgbClr val="FFFFFF"/>
                </a:solidFill>
                <a:latin typeface="Microsoft Sans Serif"/>
                <a:cs typeface="Microsoft Sans Serif"/>
              </a:rPr>
              <a:t>RIDDHIKA</a:t>
            </a:r>
            <a:r>
              <a:rPr dirty="0" sz="2900" spc="2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135">
                <a:solidFill>
                  <a:srgbClr val="FFFFFF"/>
                </a:solidFill>
                <a:latin typeface="Microsoft Sans Serif"/>
                <a:cs typeface="Microsoft Sans Serif"/>
              </a:rPr>
              <a:t>J</a:t>
            </a:r>
            <a:r>
              <a:rPr dirty="0" sz="2900" spc="2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160">
                <a:solidFill>
                  <a:srgbClr val="FFFFFF"/>
                </a:solidFill>
                <a:latin typeface="Microsoft Sans Serif"/>
                <a:cs typeface="Microsoft Sans Serif"/>
              </a:rPr>
              <a:t>20BCE0047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503729" y="8454829"/>
            <a:ext cx="5502275" cy="548640"/>
          </a:xfrm>
          <a:custGeom>
            <a:avLst/>
            <a:gdLst/>
            <a:ahLst/>
            <a:cxnLst/>
            <a:rect l="l" t="t" r="r" b="b"/>
            <a:pathLst>
              <a:path w="5502275" h="548640">
                <a:moveTo>
                  <a:pt x="5364655" y="548257"/>
                </a:moveTo>
                <a:lnTo>
                  <a:pt x="137035" y="548257"/>
                </a:lnTo>
                <a:lnTo>
                  <a:pt x="93721" y="541270"/>
                </a:lnTo>
                <a:lnTo>
                  <a:pt x="56103" y="521812"/>
                </a:lnTo>
                <a:lnTo>
                  <a:pt x="26439" y="492141"/>
                </a:lnTo>
                <a:lnTo>
                  <a:pt x="6986" y="454516"/>
                </a:lnTo>
                <a:lnTo>
                  <a:pt x="0" y="411193"/>
                </a:lnTo>
                <a:lnTo>
                  <a:pt x="0" y="137064"/>
                </a:lnTo>
                <a:lnTo>
                  <a:pt x="6986" y="93741"/>
                </a:lnTo>
                <a:lnTo>
                  <a:pt x="26439" y="56115"/>
                </a:lnTo>
                <a:lnTo>
                  <a:pt x="56103" y="26445"/>
                </a:lnTo>
                <a:lnTo>
                  <a:pt x="93721" y="6987"/>
                </a:lnTo>
                <a:lnTo>
                  <a:pt x="137035" y="0"/>
                </a:lnTo>
                <a:lnTo>
                  <a:pt x="5364655" y="0"/>
                </a:lnTo>
                <a:lnTo>
                  <a:pt x="5407969" y="6987"/>
                </a:lnTo>
                <a:lnTo>
                  <a:pt x="5445586" y="26445"/>
                </a:lnTo>
                <a:lnTo>
                  <a:pt x="5475250" y="56115"/>
                </a:lnTo>
                <a:lnTo>
                  <a:pt x="5494704" y="93741"/>
                </a:lnTo>
                <a:lnTo>
                  <a:pt x="5501690" y="137064"/>
                </a:lnTo>
                <a:lnTo>
                  <a:pt x="5501690" y="411193"/>
                </a:lnTo>
                <a:lnTo>
                  <a:pt x="5494704" y="454516"/>
                </a:lnTo>
                <a:lnTo>
                  <a:pt x="5475250" y="492141"/>
                </a:lnTo>
                <a:lnTo>
                  <a:pt x="5445586" y="521812"/>
                </a:lnTo>
                <a:lnTo>
                  <a:pt x="5407969" y="541270"/>
                </a:lnTo>
                <a:lnTo>
                  <a:pt x="5364655" y="548257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667966" y="8457559"/>
            <a:ext cx="517525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305">
                <a:solidFill>
                  <a:srgbClr val="FFFFFF"/>
                </a:solidFill>
                <a:latin typeface="Microsoft Sans Serif"/>
                <a:cs typeface="Microsoft Sans Serif"/>
              </a:rPr>
              <a:t>SUBIKSHA</a:t>
            </a:r>
            <a:r>
              <a:rPr dirty="0" sz="2900" spc="2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285">
                <a:solidFill>
                  <a:srgbClr val="FFFFFF"/>
                </a:solidFill>
                <a:latin typeface="Microsoft Sans Serif"/>
                <a:cs typeface="Microsoft Sans Serif"/>
              </a:rPr>
              <a:t>JEGADISH</a:t>
            </a:r>
            <a:r>
              <a:rPr dirty="0" sz="2900" spc="2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204">
                <a:solidFill>
                  <a:srgbClr val="FFFFFF"/>
                </a:solidFill>
                <a:latin typeface="Microsoft Sans Serif"/>
                <a:cs typeface="Microsoft Sans Serif"/>
              </a:rPr>
              <a:t>20BCE0439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63851" y="9199436"/>
            <a:ext cx="5581650" cy="548640"/>
          </a:xfrm>
          <a:custGeom>
            <a:avLst/>
            <a:gdLst/>
            <a:ahLst/>
            <a:cxnLst/>
            <a:rect l="l" t="t" r="r" b="b"/>
            <a:pathLst>
              <a:path w="5581650" h="548640">
                <a:moveTo>
                  <a:pt x="5444559" y="548257"/>
                </a:moveTo>
                <a:lnTo>
                  <a:pt x="137035" y="548257"/>
                </a:lnTo>
                <a:lnTo>
                  <a:pt x="93721" y="541270"/>
                </a:lnTo>
                <a:lnTo>
                  <a:pt x="56103" y="521812"/>
                </a:lnTo>
                <a:lnTo>
                  <a:pt x="26439" y="492141"/>
                </a:lnTo>
                <a:lnTo>
                  <a:pt x="6986" y="454516"/>
                </a:lnTo>
                <a:lnTo>
                  <a:pt x="0" y="411193"/>
                </a:lnTo>
                <a:lnTo>
                  <a:pt x="0" y="137064"/>
                </a:lnTo>
                <a:lnTo>
                  <a:pt x="6986" y="93741"/>
                </a:lnTo>
                <a:lnTo>
                  <a:pt x="26439" y="56115"/>
                </a:lnTo>
                <a:lnTo>
                  <a:pt x="56103" y="26445"/>
                </a:lnTo>
                <a:lnTo>
                  <a:pt x="93721" y="6987"/>
                </a:lnTo>
                <a:lnTo>
                  <a:pt x="137035" y="0"/>
                </a:lnTo>
                <a:lnTo>
                  <a:pt x="5444559" y="0"/>
                </a:lnTo>
                <a:lnTo>
                  <a:pt x="5487872" y="6987"/>
                </a:lnTo>
                <a:lnTo>
                  <a:pt x="5525490" y="26445"/>
                </a:lnTo>
                <a:lnTo>
                  <a:pt x="5555154" y="56115"/>
                </a:lnTo>
                <a:lnTo>
                  <a:pt x="5574607" y="93741"/>
                </a:lnTo>
                <a:lnTo>
                  <a:pt x="5581594" y="137064"/>
                </a:lnTo>
                <a:lnTo>
                  <a:pt x="5581594" y="411193"/>
                </a:lnTo>
                <a:lnTo>
                  <a:pt x="5574607" y="454516"/>
                </a:lnTo>
                <a:lnTo>
                  <a:pt x="5555154" y="492141"/>
                </a:lnTo>
                <a:lnTo>
                  <a:pt x="5525490" y="521812"/>
                </a:lnTo>
                <a:lnTo>
                  <a:pt x="5487872" y="541270"/>
                </a:lnTo>
                <a:lnTo>
                  <a:pt x="5444559" y="548257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627931" y="9202165"/>
            <a:ext cx="525462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290">
                <a:solidFill>
                  <a:srgbClr val="FFFFFF"/>
                </a:solidFill>
                <a:latin typeface="Microsoft Sans Serif"/>
                <a:cs typeface="Microsoft Sans Serif"/>
              </a:rPr>
              <a:t>SOWMIYALAKSHMI</a:t>
            </a:r>
            <a:r>
              <a:rPr dirty="0" sz="290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47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290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140">
                <a:solidFill>
                  <a:srgbClr val="FFFFFF"/>
                </a:solidFill>
                <a:latin typeface="Microsoft Sans Serif"/>
                <a:cs typeface="Microsoft Sans Serif"/>
              </a:rPr>
              <a:t>20BCE2137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8194" y="2925335"/>
            <a:ext cx="4371975" cy="6333490"/>
            <a:chOff x="6958194" y="2925335"/>
            <a:chExt cx="4371975" cy="6333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9170" y="7848188"/>
              <a:ext cx="2924174" cy="619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8148" y="5843915"/>
              <a:ext cx="2809874" cy="581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45684" y="2925335"/>
              <a:ext cx="1391285" cy="1699260"/>
            </a:xfrm>
            <a:custGeom>
              <a:avLst/>
              <a:gdLst/>
              <a:ahLst/>
              <a:cxnLst/>
              <a:rect l="l" t="t" r="r" b="b"/>
              <a:pathLst>
                <a:path w="1391284" h="1699260">
                  <a:moveTo>
                    <a:pt x="966948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966948" y="0"/>
                  </a:lnTo>
                  <a:lnTo>
                    <a:pt x="1013159" y="2491"/>
                  </a:lnTo>
                  <a:lnTo>
                    <a:pt x="1057929" y="9794"/>
                  </a:lnTo>
                  <a:lnTo>
                    <a:pt x="1100999" y="21649"/>
                  </a:lnTo>
                  <a:lnTo>
                    <a:pt x="1142110" y="37797"/>
                  </a:lnTo>
                  <a:lnTo>
                    <a:pt x="1181004" y="57978"/>
                  </a:lnTo>
                  <a:lnTo>
                    <a:pt x="1217421" y="81934"/>
                  </a:lnTo>
                  <a:lnTo>
                    <a:pt x="1251104" y="109406"/>
                  </a:lnTo>
                  <a:lnTo>
                    <a:pt x="1281793" y="140135"/>
                  </a:lnTo>
                  <a:lnTo>
                    <a:pt x="1309229" y="173861"/>
                  </a:lnTo>
                  <a:lnTo>
                    <a:pt x="1333154" y="210325"/>
                  </a:lnTo>
                  <a:lnTo>
                    <a:pt x="1353309" y="249269"/>
                  </a:lnTo>
                  <a:lnTo>
                    <a:pt x="1369436" y="290434"/>
                  </a:lnTo>
                  <a:lnTo>
                    <a:pt x="1381276" y="333560"/>
                  </a:lnTo>
                  <a:lnTo>
                    <a:pt x="1388569" y="378388"/>
                  </a:lnTo>
                  <a:lnTo>
                    <a:pt x="1391058" y="424659"/>
                  </a:lnTo>
                  <a:lnTo>
                    <a:pt x="1391058" y="1273979"/>
                  </a:lnTo>
                  <a:lnTo>
                    <a:pt x="1388569" y="1320250"/>
                  </a:lnTo>
                  <a:lnTo>
                    <a:pt x="1381276" y="1365078"/>
                  </a:lnTo>
                  <a:lnTo>
                    <a:pt x="1369436" y="1408204"/>
                  </a:lnTo>
                  <a:lnTo>
                    <a:pt x="1353309" y="1449368"/>
                  </a:lnTo>
                  <a:lnTo>
                    <a:pt x="1333154" y="1488313"/>
                  </a:lnTo>
                  <a:lnTo>
                    <a:pt x="1309229" y="1524777"/>
                  </a:lnTo>
                  <a:lnTo>
                    <a:pt x="1281793" y="1558503"/>
                  </a:lnTo>
                  <a:lnTo>
                    <a:pt x="1251104" y="1589232"/>
                  </a:lnTo>
                  <a:lnTo>
                    <a:pt x="1217421" y="1616704"/>
                  </a:lnTo>
                  <a:lnTo>
                    <a:pt x="1181004" y="1640660"/>
                  </a:lnTo>
                  <a:lnTo>
                    <a:pt x="1142110" y="1660841"/>
                  </a:lnTo>
                  <a:lnTo>
                    <a:pt x="1100999" y="1676989"/>
                  </a:lnTo>
                  <a:lnTo>
                    <a:pt x="1057929" y="1688844"/>
                  </a:lnTo>
                  <a:lnTo>
                    <a:pt x="1013159" y="1696146"/>
                  </a:lnTo>
                  <a:lnTo>
                    <a:pt x="966948" y="1698638"/>
                  </a:lnTo>
                  <a:close/>
                </a:path>
              </a:pathLst>
            </a:custGeom>
            <a:solidFill>
              <a:srgbClr val="D5A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136064" y="2925335"/>
            <a:ext cx="4371975" cy="6276340"/>
            <a:chOff x="2136064" y="2925335"/>
            <a:chExt cx="4371975" cy="6276340"/>
          </a:xfrm>
        </p:grpSpPr>
        <p:sp>
          <p:nvSpPr>
            <p:cNvPr id="7" name="object 7"/>
            <p:cNvSpPr/>
            <p:nvPr/>
          </p:nvSpPr>
          <p:spPr>
            <a:xfrm>
              <a:off x="2136064" y="3244681"/>
              <a:ext cx="4371975" cy="5957570"/>
            </a:xfrm>
            <a:custGeom>
              <a:avLst/>
              <a:gdLst/>
              <a:ahLst/>
              <a:cxnLst/>
              <a:rect l="l" t="t" r="r" b="b"/>
              <a:pathLst>
                <a:path w="4371975" h="5957570">
                  <a:moveTo>
                    <a:pt x="1709907" y="560349"/>
                  </a:moveTo>
                  <a:lnTo>
                    <a:pt x="1385683" y="560349"/>
                  </a:lnTo>
                  <a:lnTo>
                    <a:pt x="1385683" y="319771"/>
                  </a:lnTo>
                  <a:lnTo>
                    <a:pt x="1423411" y="259843"/>
                  </a:lnTo>
                  <a:lnTo>
                    <a:pt x="1438943" y="186516"/>
                  </a:lnTo>
                  <a:lnTo>
                    <a:pt x="1490069" y="139920"/>
                  </a:lnTo>
                  <a:lnTo>
                    <a:pt x="1643249" y="139920"/>
                  </a:lnTo>
                  <a:lnTo>
                    <a:pt x="2047395" y="0"/>
                  </a:lnTo>
                  <a:lnTo>
                    <a:pt x="2033363" y="61841"/>
                  </a:lnTo>
                  <a:lnTo>
                    <a:pt x="2007167" y="102174"/>
                  </a:lnTo>
                  <a:lnTo>
                    <a:pt x="1991869" y="108856"/>
                  </a:lnTo>
                  <a:lnTo>
                    <a:pt x="1989099" y="126815"/>
                  </a:lnTo>
                  <a:lnTo>
                    <a:pt x="1983004" y="136037"/>
                  </a:lnTo>
                  <a:lnTo>
                    <a:pt x="1976909" y="139435"/>
                  </a:lnTo>
                  <a:lnTo>
                    <a:pt x="1974138" y="139920"/>
                  </a:lnTo>
                  <a:lnTo>
                    <a:pt x="1955025" y="143732"/>
                  </a:lnTo>
                  <a:lnTo>
                    <a:pt x="1941118" y="152119"/>
                  </a:lnTo>
                  <a:lnTo>
                    <a:pt x="1932622" y="160506"/>
                  </a:lnTo>
                  <a:lnTo>
                    <a:pt x="1929744" y="164318"/>
                  </a:lnTo>
                  <a:lnTo>
                    <a:pt x="1840586" y="171293"/>
                  </a:lnTo>
                  <a:lnTo>
                    <a:pt x="1771107" y="217963"/>
                  </a:lnTo>
                  <a:lnTo>
                    <a:pt x="1725987" y="270659"/>
                  </a:lnTo>
                  <a:lnTo>
                    <a:pt x="1709907" y="295706"/>
                  </a:lnTo>
                  <a:lnTo>
                    <a:pt x="1709907" y="560349"/>
                  </a:lnTo>
                  <a:close/>
                </a:path>
                <a:path w="4371975" h="5957570">
                  <a:moveTo>
                    <a:pt x="153246" y="366433"/>
                  </a:moveTo>
                  <a:lnTo>
                    <a:pt x="153246" y="319771"/>
                  </a:lnTo>
                  <a:lnTo>
                    <a:pt x="186508" y="257576"/>
                  </a:lnTo>
                  <a:lnTo>
                    <a:pt x="196829" y="240148"/>
                  </a:lnTo>
                  <a:lnTo>
                    <a:pt x="195682" y="221238"/>
                  </a:lnTo>
                  <a:lnTo>
                    <a:pt x="189948" y="206065"/>
                  </a:lnTo>
                  <a:lnTo>
                    <a:pt x="186508" y="199848"/>
                  </a:lnTo>
                  <a:lnTo>
                    <a:pt x="564058" y="173184"/>
                  </a:lnTo>
                  <a:lnTo>
                    <a:pt x="739502" y="33330"/>
                  </a:lnTo>
                  <a:lnTo>
                    <a:pt x="742307" y="39054"/>
                  </a:lnTo>
                  <a:lnTo>
                    <a:pt x="748642" y="57478"/>
                  </a:lnTo>
                  <a:lnTo>
                    <a:pt x="755390" y="90475"/>
                  </a:lnTo>
                  <a:lnTo>
                    <a:pt x="759432" y="139920"/>
                  </a:lnTo>
                  <a:lnTo>
                    <a:pt x="755191" y="183460"/>
                  </a:lnTo>
                  <a:lnTo>
                    <a:pt x="743651" y="203465"/>
                  </a:lnTo>
                  <a:lnTo>
                    <a:pt x="732085" y="208714"/>
                  </a:lnTo>
                  <a:lnTo>
                    <a:pt x="726170" y="208714"/>
                  </a:lnTo>
                  <a:lnTo>
                    <a:pt x="672405" y="227065"/>
                  </a:lnTo>
                  <a:lnTo>
                    <a:pt x="634257" y="258726"/>
                  </a:lnTo>
                  <a:lnTo>
                    <a:pt x="611520" y="288713"/>
                  </a:lnTo>
                  <a:lnTo>
                    <a:pt x="603986" y="302039"/>
                  </a:lnTo>
                  <a:lnTo>
                    <a:pt x="603986" y="337569"/>
                  </a:lnTo>
                  <a:lnTo>
                    <a:pt x="244301" y="337569"/>
                  </a:lnTo>
                  <a:lnTo>
                    <a:pt x="153246" y="366433"/>
                  </a:lnTo>
                  <a:close/>
                </a:path>
                <a:path w="4371975" h="5957570">
                  <a:moveTo>
                    <a:pt x="2849089" y="560349"/>
                  </a:moveTo>
                  <a:lnTo>
                    <a:pt x="2493736" y="560349"/>
                  </a:lnTo>
                  <a:lnTo>
                    <a:pt x="2493736" y="308705"/>
                  </a:lnTo>
                  <a:lnTo>
                    <a:pt x="2587057" y="139920"/>
                  </a:lnTo>
                  <a:lnTo>
                    <a:pt x="2829092" y="139920"/>
                  </a:lnTo>
                  <a:lnTo>
                    <a:pt x="3093324" y="95524"/>
                  </a:lnTo>
                  <a:lnTo>
                    <a:pt x="3028932" y="184316"/>
                  </a:lnTo>
                  <a:lnTo>
                    <a:pt x="2984538" y="217647"/>
                  </a:lnTo>
                  <a:lnTo>
                    <a:pt x="2991204" y="255377"/>
                  </a:lnTo>
                  <a:lnTo>
                    <a:pt x="2849089" y="306439"/>
                  </a:lnTo>
                  <a:lnTo>
                    <a:pt x="2849089" y="560349"/>
                  </a:lnTo>
                  <a:close/>
                </a:path>
                <a:path w="4371975" h="5957570">
                  <a:moveTo>
                    <a:pt x="1143648" y="560349"/>
                  </a:moveTo>
                  <a:lnTo>
                    <a:pt x="794961" y="560349"/>
                  </a:lnTo>
                  <a:lnTo>
                    <a:pt x="794961" y="350901"/>
                  </a:lnTo>
                  <a:lnTo>
                    <a:pt x="848287" y="139920"/>
                  </a:lnTo>
                  <a:lnTo>
                    <a:pt x="1334623" y="139920"/>
                  </a:lnTo>
                  <a:lnTo>
                    <a:pt x="1331186" y="148040"/>
                  </a:lnTo>
                  <a:lnTo>
                    <a:pt x="1322125" y="168234"/>
                  </a:lnTo>
                  <a:lnTo>
                    <a:pt x="1309314" y="194253"/>
                  </a:lnTo>
                  <a:lnTo>
                    <a:pt x="1294628" y="219846"/>
                  </a:lnTo>
                  <a:lnTo>
                    <a:pt x="1290004" y="239888"/>
                  </a:lnTo>
                  <a:lnTo>
                    <a:pt x="1299328" y="253693"/>
                  </a:lnTo>
                  <a:lnTo>
                    <a:pt x="1312401" y="261674"/>
                  </a:lnTo>
                  <a:lnTo>
                    <a:pt x="1319025" y="264243"/>
                  </a:lnTo>
                  <a:lnTo>
                    <a:pt x="1294628" y="295373"/>
                  </a:lnTo>
                  <a:lnTo>
                    <a:pt x="1143648" y="295373"/>
                  </a:lnTo>
                  <a:lnTo>
                    <a:pt x="1143648" y="560349"/>
                  </a:lnTo>
                  <a:close/>
                </a:path>
                <a:path w="4371975" h="5957570">
                  <a:moveTo>
                    <a:pt x="2293896" y="560349"/>
                  </a:moveTo>
                  <a:lnTo>
                    <a:pt x="1947475" y="560349"/>
                  </a:lnTo>
                  <a:lnTo>
                    <a:pt x="1947475" y="333103"/>
                  </a:lnTo>
                  <a:lnTo>
                    <a:pt x="2010242" y="282511"/>
                  </a:lnTo>
                  <a:lnTo>
                    <a:pt x="2025198" y="270909"/>
                  </a:lnTo>
                  <a:lnTo>
                    <a:pt x="2037030" y="248586"/>
                  </a:lnTo>
                  <a:lnTo>
                    <a:pt x="2056686" y="203465"/>
                  </a:lnTo>
                  <a:lnTo>
                    <a:pt x="2074842" y="159769"/>
                  </a:lnTo>
                  <a:lnTo>
                    <a:pt x="2082924" y="139920"/>
                  </a:lnTo>
                  <a:lnTo>
                    <a:pt x="2340557" y="139920"/>
                  </a:lnTo>
                  <a:lnTo>
                    <a:pt x="2524866" y="168784"/>
                  </a:lnTo>
                  <a:lnTo>
                    <a:pt x="2459410" y="313105"/>
                  </a:lnTo>
                  <a:lnTo>
                    <a:pt x="2293896" y="313105"/>
                  </a:lnTo>
                  <a:lnTo>
                    <a:pt x="2293896" y="560349"/>
                  </a:lnTo>
                  <a:close/>
                </a:path>
                <a:path w="4371975" h="5957570">
                  <a:moveTo>
                    <a:pt x="3395351" y="560349"/>
                  </a:moveTo>
                  <a:lnTo>
                    <a:pt x="3055595" y="560349"/>
                  </a:lnTo>
                  <a:lnTo>
                    <a:pt x="3055595" y="266509"/>
                  </a:lnTo>
                  <a:lnTo>
                    <a:pt x="3108855" y="228712"/>
                  </a:lnTo>
                  <a:lnTo>
                    <a:pt x="3142153" y="204546"/>
                  </a:lnTo>
                  <a:lnTo>
                    <a:pt x="3156915" y="175167"/>
                  </a:lnTo>
                  <a:lnTo>
                    <a:pt x="3160430" y="150363"/>
                  </a:lnTo>
                  <a:lnTo>
                    <a:pt x="3159982" y="139920"/>
                  </a:lnTo>
                  <a:lnTo>
                    <a:pt x="3484139" y="139920"/>
                  </a:lnTo>
                  <a:lnTo>
                    <a:pt x="3624054" y="195449"/>
                  </a:lnTo>
                  <a:lnTo>
                    <a:pt x="3515268" y="304239"/>
                  </a:lnTo>
                  <a:lnTo>
                    <a:pt x="3395351" y="304239"/>
                  </a:lnTo>
                  <a:lnTo>
                    <a:pt x="3395351" y="560349"/>
                  </a:lnTo>
                  <a:close/>
                </a:path>
                <a:path w="4371975" h="5957570">
                  <a:moveTo>
                    <a:pt x="3963809" y="560349"/>
                  </a:moveTo>
                  <a:lnTo>
                    <a:pt x="3632919" y="560349"/>
                  </a:lnTo>
                  <a:lnTo>
                    <a:pt x="3632919" y="328703"/>
                  </a:lnTo>
                  <a:lnTo>
                    <a:pt x="3874954" y="139920"/>
                  </a:lnTo>
                  <a:lnTo>
                    <a:pt x="4114855" y="139920"/>
                  </a:lnTo>
                  <a:lnTo>
                    <a:pt x="4071227" y="285582"/>
                  </a:lnTo>
                  <a:lnTo>
                    <a:pt x="4054551" y="285582"/>
                  </a:lnTo>
                  <a:lnTo>
                    <a:pt x="4046525" y="286441"/>
                  </a:lnTo>
                  <a:lnTo>
                    <a:pt x="4001537" y="286441"/>
                  </a:lnTo>
                  <a:lnTo>
                    <a:pt x="3983806" y="344235"/>
                  </a:lnTo>
                  <a:lnTo>
                    <a:pt x="3963809" y="361967"/>
                  </a:lnTo>
                  <a:lnTo>
                    <a:pt x="3963809" y="560349"/>
                  </a:lnTo>
                  <a:close/>
                </a:path>
                <a:path w="4371975" h="5957570">
                  <a:moveTo>
                    <a:pt x="4371974" y="215380"/>
                  </a:moveTo>
                  <a:lnTo>
                    <a:pt x="4312429" y="215380"/>
                  </a:lnTo>
                  <a:lnTo>
                    <a:pt x="4329167" y="206402"/>
                  </a:lnTo>
                  <a:lnTo>
                    <a:pt x="4352991" y="180150"/>
                  </a:lnTo>
                  <a:lnTo>
                    <a:pt x="4371974" y="155667"/>
                  </a:lnTo>
                  <a:lnTo>
                    <a:pt x="4371974" y="215380"/>
                  </a:lnTo>
                  <a:close/>
                </a:path>
                <a:path w="4371975" h="5957570">
                  <a:moveTo>
                    <a:pt x="731686" y="208895"/>
                  </a:moveTo>
                  <a:lnTo>
                    <a:pt x="726170" y="208714"/>
                  </a:lnTo>
                  <a:lnTo>
                    <a:pt x="732085" y="208714"/>
                  </a:lnTo>
                  <a:lnTo>
                    <a:pt x="731686" y="208895"/>
                  </a:lnTo>
                  <a:close/>
                </a:path>
                <a:path w="4371975" h="5957570">
                  <a:moveTo>
                    <a:pt x="4371974" y="560349"/>
                  </a:moveTo>
                  <a:lnTo>
                    <a:pt x="4185913" y="560349"/>
                  </a:lnTo>
                  <a:lnTo>
                    <a:pt x="4185913" y="333103"/>
                  </a:lnTo>
                  <a:lnTo>
                    <a:pt x="4299164" y="208714"/>
                  </a:lnTo>
                  <a:lnTo>
                    <a:pt x="4312429" y="215380"/>
                  </a:lnTo>
                  <a:lnTo>
                    <a:pt x="4371974" y="215380"/>
                  </a:lnTo>
                  <a:lnTo>
                    <a:pt x="4371974" y="560349"/>
                  </a:lnTo>
                  <a:close/>
                </a:path>
                <a:path w="4371975" h="5957570">
                  <a:moveTo>
                    <a:pt x="4068195" y="295706"/>
                  </a:moveTo>
                  <a:lnTo>
                    <a:pt x="4054551" y="285582"/>
                  </a:lnTo>
                  <a:lnTo>
                    <a:pt x="4071227" y="285582"/>
                  </a:lnTo>
                  <a:lnTo>
                    <a:pt x="4068195" y="295706"/>
                  </a:lnTo>
                  <a:close/>
                </a:path>
                <a:path w="4371975" h="5957570">
                  <a:moveTo>
                    <a:pt x="4034866" y="295706"/>
                  </a:moveTo>
                  <a:lnTo>
                    <a:pt x="4001537" y="286441"/>
                  </a:lnTo>
                  <a:lnTo>
                    <a:pt x="4046525" y="286441"/>
                  </a:lnTo>
                  <a:lnTo>
                    <a:pt x="4044031" y="286707"/>
                  </a:lnTo>
                  <a:lnTo>
                    <a:pt x="4037262" y="292332"/>
                  </a:lnTo>
                  <a:lnTo>
                    <a:pt x="4034866" y="295706"/>
                  </a:lnTo>
                  <a:close/>
                </a:path>
                <a:path w="4371975" h="5957570">
                  <a:moveTo>
                    <a:pt x="3473074" y="346435"/>
                  </a:moveTo>
                  <a:lnTo>
                    <a:pt x="3395351" y="304239"/>
                  </a:lnTo>
                  <a:lnTo>
                    <a:pt x="3515268" y="304239"/>
                  </a:lnTo>
                  <a:lnTo>
                    <a:pt x="3473074" y="346435"/>
                  </a:lnTo>
                  <a:close/>
                </a:path>
                <a:path w="4371975" h="5957570">
                  <a:moveTo>
                    <a:pt x="2449342" y="335303"/>
                  </a:moveTo>
                  <a:lnTo>
                    <a:pt x="2293896" y="313105"/>
                  </a:lnTo>
                  <a:lnTo>
                    <a:pt x="2459410" y="313105"/>
                  </a:lnTo>
                  <a:lnTo>
                    <a:pt x="2449342" y="335303"/>
                  </a:lnTo>
                  <a:close/>
                </a:path>
                <a:path w="4371975" h="5957570">
                  <a:moveTo>
                    <a:pt x="603986" y="560349"/>
                  </a:moveTo>
                  <a:lnTo>
                    <a:pt x="244301" y="560349"/>
                  </a:lnTo>
                  <a:lnTo>
                    <a:pt x="244301" y="337569"/>
                  </a:lnTo>
                  <a:lnTo>
                    <a:pt x="603986" y="337569"/>
                  </a:lnTo>
                  <a:lnTo>
                    <a:pt x="603986" y="560349"/>
                  </a:lnTo>
                  <a:close/>
                </a:path>
                <a:path w="4371975" h="5957570">
                  <a:moveTo>
                    <a:pt x="4371974" y="5956971"/>
                  </a:moveTo>
                  <a:lnTo>
                    <a:pt x="0" y="5956971"/>
                  </a:lnTo>
                  <a:lnTo>
                    <a:pt x="0" y="544084"/>
                  </a:lnTo>
                  <a:lnTo>
                    <a:pt x="46660" y="519620"/>
                  </a:lnTo>
                  <a:lnTo>
                    <a:pt x="46660" y="560349"/>
                  </a:lnTo>
                  <a:lnTo>
                    <a:pt x="4371974" y="560349"/>
                  </a:lnTo>
                  <a:lnTo>
                    <a:pt x="4371974" y="5956971"/>
                  </a:lnTo>
                  <a:close/>
                </a:path>
              </a:pathLst>
            </a:custGeom>
            <a:solidFill>
              <a:srgbClr val="FFFE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18307" y="3244681"/>
              <a:ext cx="4189729" cy="5728335"/>
            </a:xfrm>
            <a:custGeom>
              <a:avLst/>
              <a:gdLst/>
              <a:ahLst/>
              <a:cxnLst/>
              <a:rect l="l" t="t" r="r" b="b"/>
              <a:pathLst>
                <a:path w="4189729" h="5728334">
                  <a:moveTo>
                    <a:pt x="4189731" y="5728087"/>
                  </a:moveTo>
                  <a:lnTo>
                    <a:pt x="0" y="5728087"/>
                  </a:lnTo>
                  <a:lnTo>
                    <a:pt x="0" y="5693957"/>
                  </a:lnTo>
                  <a:lnTo>
                    <a:pt x="4189731" y="5693957"/>
                  </a:lnTo>
                  <a:lnTo>
                    <a:pt x="4189731" y="5728087"/>
                  </a:lnTo>
                  <a:close/>
                </a:path>
                <a:path w="4189729" h="5728334">
                  <a:moveTo>
                    <a:pt x="499400" y="5331789"/>
                  </a:moveTo>
                  <a:lnTo>
                    <a:pt x="300893" y="5331789"/>
                  </a:lnTo>
                  <a:lnTo>
                    <a:pt x="300893" y="5297659"/>
                  </a:lnTo>
                  <a:lnTo>
                    <a:pt x="499400" y="5297659"/>
                  </a:lnTo>
                  <a:lnTo>
                    <a:pt x="499400" y="5331789"/>
                  </a:lnTo>
                  <a:close/>
                </a:path>
                <a:path w="4189729" h="5728334">
                  <a:moveTo>
                    <a:pt x="896348" y="5331789"/>
                  </a:moveTo>
                  <a:lnTo>
                    <a:pt x="697907" y="5331789"/>
                  </a:lnTo>
                  <a:lnTo>
                    <a:pt x="697907" y="5297659"/>
                  </a:lnTo>
                  <a:lnTo>
                    <a:pt x="896348" y="5297659"/>
                  </a:lnTo>
                  <a:lnTo>
                    <a:pt x="896348" y="5331789"/>
                  </a:lnTo>
                  <a:close/>
                </a:path>
                <a:path w="4189729" h="5728334">
                  <a:moveTo>
                    <a:pt x="1293362" y="5331789"/>
                  </a:moveTo>
                  <a:lnTo>
                    <a:pt x="1094855" y="5331789"/>
                  </a:lnTo>
                  <a:lnTo>
                    <a:pt x="1094855" y="5297659"/>
                  </a:lnTo>
                  <a:lnTo>
                    <a:pt x="1293362" y="5297659"/>
                  </a:lnTo>
                  <a:lnTo>
                    <a:pt x="1293362" y="5331789"/>
                  </a:lnTo>
                  <a:close/>
                </a:path>
                <a:path w="4189729" h="5728334">
                  <a:moveTo>
                    <a:pt x="1690376" y="5331789"/>
                  </a:moveTo>
                  <a:lnTo>
                    <a:pt x="1491869" y="5331789"/>
                  </a:lnTo>
                  <a:lnTo>
                    <a:pt x="1491869" y="5297659"/>
                  </a:lnTo>
                  <a:lnTo>
                    <a:pt x="1690376" y="5297659"/>
                  </a:lnTo>
                  <a:lnTo>
                    <a:pt x="1690376" y="5331789"/>
                  </a:lnTo>
                  <a:close/>
                </a:path>
                <a:path w="4189729" h="5728334">
                  <a:moveTo>
                    <a:pt x="2087390" y="5331789"/>
                  </a:moveTo>
                  <a:lnTo>
                    <a:pt x="1888883" y="5331789"/>
                  </a:lnTo>
                  <a:lnTo>
                    <a:pt x="1888883" y="5297659"/>
                  </a:lnTo>
                  <a:lnTo>
                    <a:pt x="2087390" y="5297659"/>
                  </a:lnTo>
                  <a:lnTo>
                    <a:pt x="2087390" y="5331789"/>
                  </a:lnTo>
                  <a:close/>
                </a:path>
                <a:path w="4189729" h="5728334">
                  <a:moveTo>
                    <a:pt x="2484338" y="5331789"/>
                  </a:moveTo>
                  <a:lnTo>
                    <a:pt x="2285831" y="5331789"/>
                  </a:lnTo>
                  <a:lnTo>
                    <a:pt x="2285831" y="5297659"/>
                  </a:lnTo>
                  <a:lnTo>
                    <a:pt x="2484338" y="5297659"/>
                  </a:lnTo>
                  <a:lnTo>
                    <a:pt x="2484338" y="5331789"/>
                  </a:lnTo>
                  <a:close/>
                </a:path>
                <a:path w="4189729" h="5728334">
                  <a:moveTo>
                    <a:pt x="2881352" y="5331789"/>
                  </a:moveTo>
                  <a:lnTo>
                    <a:pt x="2682845" y="5331789"/>
                  </a:lnTo>
                  <a:lnTo>
                    <a:pt x="2682845" y="5297659"/>
                  </a:lnTo>
                  <a:lnTo>
                    <a:pt x="2881352" y="5297659"/>
                  </a:lnTo>
                  <a:lnTo>
                    <a:pt x="2881352" y="5331789"/>
                  </a:lnTo>
                  <a:close/>
                </a:path>
                <a:path w="4189729" h="5728334">
                  <a:moveTo>
                    <a:pt x="3278366" y="5331789"/>
                  </a:moveTo>
                  <a:lnTo>
                    <a:pt x="3079859" y="5331789"/>
                  </a:lnTo>
                  <a:lnTo>
                    <a:pt x="3079859" y="5297659"/>
                  </a:lnTo>
                  <a:lnTo>
                    <a:pt x="3278366" y="5297659"/>
                  </a:lnTo>
                  <a:lnTo>
                    <a:pt x="3278366" y="5331789"/>
                  </a:lnTo>
                  <a:close/>
                </a:path>
                <a:path w="4189729" h="5728334">
                  <a:moveTo>
                    <a:pt x="3675380" y="5331789"/>
                  </a:moveTo>
                  <a:lnTo>
                    <a:pt x="3476873" y="5331789"/>
                  </a:lnTo>
                  <a:lnTo>
                    <a:pt x="3476873" y="5297659"/>
                  </a:lnTo>
                  <a:lnTo>
                    <a:pt x="3675380" y="5297659"/>
                  </a:lnTo>
                  <a:lnTo>
                    <a:pt x="3675380" y="5331789"/>
                  </a:lnTo>
                  <a:close/>
                </a:path>
                <a:path w="4189729" h="5728334">
                  <a:moveTo>
                    <a:pt x="4072328" y="5331789"/>
                  </a:moveTo>
                  <a:lnTo>
                    <a:pt x="3873821" y="5331789"/>
                  </a:lnTo>
                  <a:lnTo>
                    <a:pt x="3873821" y="5297659"/>
                  </a:lnTo>
                  <a:lnTo>
                    <a:pt x="4072328" y="5297659"/>
                  </a:lnTo>
                  <a:lnTo>
                    <a:pt x="4072328" y="5331789"/>
                  </a:lnTo>
                  <a:close/>
                </a:path>
                <a:path w="4189729" h="5728334">
                  <a:moveTo>
                    <a:pt x="102386" y="5331789"/>
                  </a:moveTo>
                  <a:lnTo>
                    <a:pt x="0" y="5331789"/>
                  </a:lnTo>
                  <a:lnTo>
                    <a:pt x="0" y="5297659"/>
                  </a:lnTo>
                  <a:lnTo>
                    <a:pt x="102386" y="5297659"/>
                  </a:lnTo>
                  <a:lnTo>
                    <a:pt x="102386" y="5331789"/>
                  </a:lnTo>
                  <a:close/>
                </a:path>
                <a:path w="4189729" h="5728334">
                  <a:moveTo>
                    <a:pt x="4189731" y="4935491"/>
                  </a:moveTo>
                  <a:lnTo>
                    <a:pt x="0" y="4935491"/>
                  </a:lnTo>
                  <a:lnTo>
                    <a:pt x="0" y="4901361"/>
                  </a:lnTo>
                  <a:lnTo>
                    <a:pt x="4189731" y="4901361"/>
                  </a:lnTo>
                  <a:lnTo>
                    <a:pt x="4189731" y="4935491"/>
                  </a:lnTo>
                  <a:close/>
                </a:path>
                <a:path w="4189729" h="5728334">
                  <a:moveTo>
                    <a:pt x="4189731" y="4539193"/>
                  </a:moveTo>
                  <a:lnTo>
                    <a:pt x="0" y="4539193"/>
                  </a:lnTo>
                  <a:lnTo>
                    <a:pt x="0" y="4505063"/>
                  </a:lnTo>
                  <a:lnTo>
                    <a:pt x="4189731" y="4505063"/>
                  </a:lnTo>
                  <a:lnTo>
                    <a:pt x="4189731" y="4539193"/>
                  </a:lnTo>
                  <a:close/>
                </a:path>
                <a:path w="4189729" h="5728334">
                  <a:moveTo>
                    <a:pt x="499400" y="4142895"/>
                  </a:moveTo>
                  <a:lnTo>
                    <a:pt x="300893" y="4142895"/>
                  </a:lnTo>
                  <a:lnTo>
                    <a:pt x="300893" y="4108765"/>
                  </a:lnTo>
                  <a:lnTo>
                    <a:pt x="499400" y="4108765"/>
                  </a:lnTo>
                  <a:lnTo>
                    <a:pt x="499400" y="4142895"/>
                  </a:lnTo>
                  <a:close/>
                </a:path>
                <a:path w="4189729" h="5728334">
                  <a:moveTo>
                    <a:pt x="896348" y="4142895"/>
                  </a:moveTo>
                  <a:lnTo>
                    <a:pt x="697907" y="4142895"/>
                  </a:lnTo>
                  <a:lnTo>
                    <a:pt x="697907" y="4108765"/>
                  </a:lnTo>
                  <a:lnTo>
                    <a:pt x="896348" y="4108765"/>
                  </a:lnTo>
                  <a:lnTo>
                    <a:pt x="896348" y="4142895"/>
                  </a:lnTo>
                  <a:close/>
                </a:path>
                <a:path w="4189729" h="5728334">
                  <a:moveTo>
                    <a:pt x="1293362" y="4142895"/>
                  </a:moveTo>
                  <a:lnTo>
                    <a:pt x="1094855" y="4142895"/>
                  </a:lnTo>
                  <a:lnTo>
                    <a:pt x="1094855" y="4108765"/>
                  </a:lnTo>
                  <a:lnTo>
                    <a:pt x="1293362" y="4108765"/>
                  </a:lnTo>
                  <a:lnTo>
                    <a:pt x="1293362" y="4142895"/>
                  </a:lnTo>
                  <a:close/>
                </a:path>
                <a:path w="4189729" h="5728334">
                  <a:moveTo>
                    <a:pt x="1690376" y="4142895"/>
                  </a:moveTo>
                  <a:lnTo>
                    <a:pt x="1491869" y="4142895"/>
                  </a:lnTo>
                  <a:lnTo>
                    <a:pt x="1491869" y="4108765"/>
                  </a:lnTo>
                  <a:lnTo>
                    <a:pt x="1690376" y="4108765"/>
                  </a:lnTo>
                  <a:lnTo>
                    <a:pt x="1690376" y="4142895"/>
                  </a:lnTo>
                  <a:close/>
                </a:path>
                <a:path w="4189729" h="5728334">
                  <a:moveTo>
                    <a:pt x="2087390" y="4142895"/>
                  </a:moveTo>
                  <a:lnTo>
                    <a:pt x="1888883" y="4142895"/>
                  </a:lnTo>
                  <a:lnTo>
                    <a:pt x="1888883" y="4108765"/>
                  </a:lnTo>
                  <a:lnTo>
                    <a:pt x="2087390" y="4108765"/>
                  </a:lnTo>
                  <a:lnTo>
                    <a:pt x="2087390" y="4142895"/>
                  </a:lnTo>
                  <a:close/>
                </a:path>
                <a:path w="4189729" h="5728334">
                  <a:moveTo>
                    <a:pt x="2484338" y="4142895"/>
                  </a:moveTo>
                  <a:lnTo>
                    <a:pt x="2285831" y="4142895"/>
                  </a:lnTo>
                  <a:lnTo>
                    <a:pt x="2285831" y="4108765"/>
                  </a:lnTo>
                  <a:lnTo>
                    <a:pt x="2484338" y="4108765"/>
                  </a:lnTo>
                  <a:lnTo>
                    <a:pt x="2484338" y="4142895"/>
                  </a:lnTo>
                  <a:close/>
                </a:path>
                <a:path w="4189729" h="5728334">
                  <a:moveTo>
                    <a:pt x="2881352" y="4142895"/>
                  </a:moveTo>
                  <a:lnTo>
                    <a:pt x="2682845" y="4142895"/>
                  </a:lnTo>
                  <a:lnTo>
                    <a:pt x="2682845" y="4108765"/>
                  </a:lnTo>
                  <a:lnTo>
                    <a:pt x="2881352" y="4108765"/>
                  </a:lnTo>
                  <a:lnTo>
                    <a:pt x="2881352" y="4142895"/>
                  </a:lnTo>
                  <a:close/>
                </a:path>
                <a:path w="4189729" h="5728334">
                  <a:moveTo>
                    <a:pt x="3278366" y="4142895"/>
                  </a:moveTo>
                  <a:lnTo>
                    <a:pt x="3079859" y="4142895"/>
                  </a:lnTo>
                  <a:lnTo>
                    <a:pt x="3079859" y="4108765"/>
                  </a:lnTo>
                  <a:lnTo>
                    <a:pt x="3278366" y="4108765"/>
                  </a:lnTo>
                  <a:lnTo>
                    <a:pt x="3278366" y="4142895"/>
                  </a:lnTo>
                  <a:close/>
                </a:path>
                <a:path w="4189729" h="5728334">
                  <a:moveTo>
                    <a:pt x="3675380" y="4142895"/>
                  </a:moveTo>
                  <a:lnTo>
                    <a:pt x="3476873" y="4142895"/>
                  </a:lnTo>
                  <a:lnTo>
                    <a:pt x="3476873" y="4108765"/>
                  </a:lnTo>
                  <a:lnTo>
                    <a:pt x="3675380" y="4108765"/>
                  </a:lnTo>
                  <a:lnTo>
                    <a:pt x="3675380" y="4142895"/>
                  </a:lnTo>
                  <a:close/>
                </a:path>
                <a:path w="4189729" h="5728334">
                  <a:moveTo>
                    <a:pt x="4072328" y="4142895"/>
                  </a:moveTo>
                  <a:lnTo>
                    <a:pt x="3873821" y="4142895"/>
                  </a:lnTo>
                  <a:lnTo>
                    <a:pt x="3873821" y="4108765"/>
                  </a:lnTo>
                  <a:lnTo>
                    <a:pt x="4072328" y="4108765"/>
                  </a:lnTo>
                  <a:lnTo>
                    <a:pt x="4072328" y="4142895"/>
                  </a:lnTo>
                  <a:close/>
                </a:path>
                <a:path w="4189729" h="5728334">
                  <a:moveTo>
                    <a:pt x="102386" y="4142895"/>
                  </a:moveTo>
                  <a:lnTo>
                    <a:pt x="0" y="4142895"/>
                  </a:lnTo>
                  <a:lnTo>
                    <a:pt x="0" y="4108765"/>
                  </a:lnTo>
                  <a:lnTo>
                    <a:pt x="102386" y="4108765"/>
                  </a:lnTo>
                  <a:lnTo>
                    <a:pt x="102386" y="4142895"/>
                  </a:lnTo>
                  <a:close/>
                </a:path>
                <a:path w="4189729" h="5728334">
                  <a:moveTo>
                    <a:pt x="4189731" y="3746664"/>
                  </a:moveTo>
                  <a:lnTo>
                    <a:pt x="0" y="3746664"/>
                  </a:lnTo>
                  <a:lnTo>
                    <a:pt x="0" y="3712534"/>
                  </a:lnTo>
                  <a:lnTo>
                    <a:pt x="4189731" y="3712534"/>
                  </a:lnTo>
                  <a:lnTo>
                    <a:pt x="4189731" y="3746664"/>
                  </a:lnTo>
                  <a:close/>
                </a:path>
                <a:path w="4189729" h="5728334">
                  <a:moveTo>
                    <a:pt x="4189731" y="3350366"/>
                  </a:moveTo>
                  <a:lnTo>
                    <a:pt x="0" y="3350366"/>
                  </a:lnTo>
                  <a:lnTo>
                    <a:pt x="0" y="3316236"/>
                  </a:lnTo>
                  <a:lnTo>
                    <a:pt x="4189731" y="3316236"/>
                  </a:lnTo>
                  <a:lnTo>
                    <a:pt x="4189731" y="3350366"/>
                  </a:lnTo>
                  <a:close/>
                </a:path>
                <a:path w="4189729" h="5728334">
                  <a:moveTo>
                    <a:pt x="499400" y="2954069"/>
                  </a:moveTo>
                  <a:lnTo>
                    <a:pt x="300893" y="2954069"/>
                  </a:lnTo>
                  <a:lnTo>
                    <a:pt x="300893" y="2919938"/>
                  </a:lnTo>
                  <a:lnTo>
                    <a:pt x="499400" y="2919938"/>
                  </a:lnTo>
                  <a:lnTo>
                    <a:pt x="499400" y="2954069"/>
                  </a:lnTo>
                  <a:close/>
                </a:path>
                <a:path w="4189729" h="5728334">
                  <a:moveTo>
                    <a:pt x="896348" y="2954069"/>
                  </a:moveTo>
                  <a:lnTo>
                    <a:pt x="697907" y="2954069"/>
                  </a:lnTo>
                  <a:lnTo>
                    <a:pt x="697907" y="2919938"/>
                  </a:lnTo>
                  <a:lnTo>
                    <a:pt x="896348" y="2919938"/>
                  </a:lnTo>
                  <a:lnTo>
                    <a:pt x="896348" y="2954069"/>
                  </a:lnTo>
                  <a:close/>
                </a:path>
                <a:path w="4189729" h="5728334">
                  <a:moveTo>
                    <a:pt x="1293362" y="2954069"/>
                  </a:moveTo>
                  <a:lnTo>
                    <a:pt x="1094855" y="2954069"/>
                  </a:lnTo>
                  <a:lnTo>
                    <a:pt x="1094855" y="2919938"/>
                  </a:lnTo>
                  <a:lnTo>
                    <a:pt x="1293362" y="2919938"/>
                  </a:lnTo>
                  <a:lnTo>
                    <a:pt x="1293362" y="2954069"/>
                  </a:lnTo>
                  <a:close/>
                </a:path>
                <a:path w="4189729" h="5728334">
                  <a:moveTo>
                    <a:pt x="1690376" y="2954069"/>
                  </a:moveTo>
                  <a:lnTo>
                    <a:pt x="1491869" y="2954069"/>
                  </a:lnTo>
                  <a:lnTo>
                    <a:pt x="1491869" y="2919938"/>
                  </a:lnTo>
                  <a:lnTo>
                    <a:pt x="1690376" y="2919938"/>
                  </a:lnTo>
                  <a:lnTo>
                    <a:pt x="1690376" y="2954069"/>
                  </a:lnTo>
                  <a:close/>
                </a:path>
                <a:path w="4189729" h="5728334">
                  <a:moveTo>
                    <a:pt x="2087390" y="2954069"/>
                  </a:moveTo>
                  <a:lnTo>
                    <a:pt x="1888883" y="2954069"/>
                  </a:lnTo>
                  <a:lnTo>
                    <a:pt x="1888883" y="2919938"/>
                  </a:lnTo>
                  <a:lnTo>
                    <a:pt x="2087390" y="2919938"/>
                  </a:lnTo>
                  <a:lnTo>
                    <a:pt x="2087390" y="2954069"/>
                  </a:lnTo>
                  <a:close/>
                </a:path>
                <a:path w="4189729" h="5728334">
                  <a:moveTo>
                    <a:pt x="2484338" y="2954069"/>
                  </a:moveTo>
                  <a:lnTo>
                    <a:pt x="2285831" y="2954069"/>
                  </a:lnTo>
                  <a:lnTo>
                    <a:pt x="2285831" y="2919938"/>
                  </a:lnTo>
                  <a:lnTo>
                    <a:pt x="2484338" y="2919938"/>
                  </a:lnTo>
                  <a:lnTo>
                    <a:pt x="2484338" y="2954069"/>
                  </a:lnTo>
                  <a:close/>
                </a:path>
                <a:path w="4189729" h="5728334">
                  <a:moveTo>
                    <a:pt x="2881352" y="2954069"/>
                  </a:moveTo>
                  <a:lnTo>
                    <a:pt x="2682845" y="2954069"/>
                  </a:lnTo>
                  <a:lnTo>
                    <a:pt x="2682845" y="2919938"/>
                  </a:lnTo>
                  <a:lnTo>
                    <a:pt x="2881352" y="2919938"/>
                  </a:lnTo>
                  <a:lnTo>
                    <a:pt x="2881352" y="2954069"/>
                  </a:lnTo>
                  <a:close/>
                </a:path>
                <a:path w="4189729" h="5728334">
                  <a:moveTo>
                    <a:pt x="3278366" y="2954069"/>
                  </a:moveTo>
                  <a:lnTo>
                    <a:pt x="3079859" y="2954069"/>
                  </a:lnTo>
                  <a:lnTo>
                    <a:pt x="3079859" y="2919938"/>
                  </a:lnTo>
                  <a:lnTo>
                    <a:pt x="3278366" y="2919938"/>
                  </a:lnTo>
                  <a:lnTo>
                    <a:pt x="3278366" y="2954069"/>
                  </a:lnTo>
                  <a:close/>
                </a:path>
                <a:path w="4189729" h="5728334">
                  <a:moveTo>
                    <a:pt x="3675380" y="2954069"/>
                  </a:moveTo>
                  <a:lnTo>
                    <a:pt x="3476873" y="2954069"/>
                  </a:lnTo>
                  <a:lnTo>
                    <a:pt x="3476873" y="2919938"/>
                  </a:lnTo>
                  <a:lnTo>
                    <a:pt x="3675380" y="2919938"/>
                  </a:lnTo>
                  <a:lnTo>
                    <a:pt x="3675380" y="2954069"/>
                  </a:lnTo>
                  <a:close/>
                </a:path>
                <a:path w="4189729" h="5728334">
                  <a:moveTo>
                    <a:pt x="4072328" y="2954069"/>
                  </a:moveTo>
                  <a:lnTo>
                    <a:pt x="3873821" y="2954069"/>
                  </a:lnTo>
                  <a:lnTo>
                    <a:pt x="3873821" y="2919938"/>
                  </a:lnTo>
                  <a:lnTo>
                    <a:pt x="4072328" y="2919938"/>
                  </a:lnTo>
                  <a:lnTo>
                    <a:pt x="4072328" y="2954069"/>
                  </a:lnTo>
                  <a:close/>
                </a:path>
                <a:path w="4189729" h="5728334">
                  <a:moveTo>
                    <a:pt x="102386" y="2954069"/>
                  </a:moveTo>
                  <a:lnTo>
                    <a:pt x="0" y="2954069"/>
                  </a:lnTo>
                  <a:lnTo>
                    <a:pt x="0" y="2919938"/>
                  </a:lnTo>
                  <a:lnTo>
                    <a:pt x="102386" y="2919938"/>
                  </a:lnTo>
                  <a:lnTo>
                    <a:pt x="102386" y="2954069"/>
                  </a:lnTo>
                  <a:close/>
                </a:path>
                <a:path w="4189729" h="5728334">
                  <a:moveTo>
                    <a:pt x="4189731" y="2557771"/>
                  </a:moveTo>
                  <a:lnTo>
                    <a:pt x="0" y="2557771"/>
                  </a:lnTo>
                  <a:lnTo>
                    <a:pt x="0" y="2523640"/>
                  </a:lnTo>
                  <a:lnTo>
                    <a:pt x="4189731" y="2523640"/>
                  </a:lnTo>
                  <a:lnTo>
                    <a:pt x="4189731" y="2557771"/>
                  </a:lnTo>
                  <a:close/>
                </a:path>
                <a:path w="4189729" h="5728334">
                  <a:moveTo>
                    <a:pt x="4189731" y="2161473"/>
                  </a:moveTo>
                  <a:lnTo>
                    <a:pt x="0" y="2161473"/>
                  </a:lnTo>
                  <a:lnTo>
                    <a:pt x="0" y="2127342"/>
                  </a:lnTo>
                  <a:lnTo>
                    <a:pt x="4189731" y="2127342"/>
                  </a:lnTo>
                  <a:lnTo>
                    <a:pt x="4189731" y="2161473"/>
                  </a:lnTo>
                  <a:close/>
                </a:path>
                <a:path w="4189729" h="5728334">
                  <a:moveTo>
                    <a:pt x="499400" y="1765175"/>
                  </a:moveTo>
                  <a:lnTo>
                    <a:pt x="300893" y="1765175"/>
                  </a:lnTo>
                  <a:lnTo>
                    <a:pt x="300893" y="1731045"/>
                  </a:lnTo>
                  <a:lnTo>
                    <a:pt x="499400" y="1731045"/>
                  </a:lnTo>
                  <a:lnTo>
                    <a:pt x="499400" y="1765175"/>
                  </a:lnTo>
                  <a:close/>
                </a:path>
                <a:path w="4189729" h="5728334">
                  <a:moveTo>
                    <a:pt x="896348" y="1765175"/>
                  </a:moveTo>
                  <a:lnTo>
                    <a:pt x="697907" y="1765175"/>
                  </a:lnTo>
                  <a:lnTo>
                    <a:pt x="697907" y="1731045"/>
                  </a:lnTo>
                  <a:lnTo>
                    <a:pt x="896348" y="1731045"/>
                  </a:lnTo>
                  <a:lnTo>
                    <a:pt x="896348" y="1765175"/>
                  </a:lnTo>
                  <a:close/>
                </a:path>
                <a:path w="4189729" h="5728334">
                  <a:moveTo>
                    <a:pt x="1293362" y="1765175"/>
                  </a:moveTo>
                  <a:lnTo>
                    <a:pt x="1094855" y="1765175"/>
                  </a:lnTo>
                  <a:lnTo>
                    <a:pt x="1094855" y="1731045"/>
                  </a:lnTo>
                  <a:lnTo>
                    <a:pt x="1293362" y="1731045"/>
                  </a:lnTo>
                  <a:lnTo>
                    <a:pt x="1293362" y="1765175"/>
                  </a:lnTo>
                  <a:close/>
                </a:path>
                <a:path w="4189729" h="5728334">
                  <a:moveTo>
                    <a:pt x="1690376" y="1765175"/>
                  </a:moveTo>
                  <a:lnTo>
                    <a:pt x="1491869" y="1765175"/>
                  </a:lnTo>
                  <a:lnTo>
                    <a:pt x="1491869" y="1731045"/>
                  </a:lnTo>
                  <a:lnTo>
                    <a:pt x="1690376" y="1731045"/>
                  </a:lnTo>
                  <a:lnTo>
                    <a:pt x="1690376" y="1765175"/>
                  </a:lnTo>
                  <a:close/>
                </a:path>
                <a:path w="4189729" h="5728334">
                  <a:moveTo>
                    <a:pt x="2087390" y="1765175"/>
                  </a:moveTo>
                  <a:lnTo>
                    <a:pt x="1888883" y="1765175"/>
                  </a:lnTo>
                  <a:lnTo>
                    <a:pt x="1888883" y="1731045"/>
                  </a:lnTo>
                  <a:lnTo>
                    <a:pt x="2087390" y="1731045"/>
                  </a:lnTo>
                  <a:lnTo>
                    <a:pt x="2087390" y="1765175"/>
                  </a:lnTo>
                  <a:close/>
                </a:path>
                <a:path w="4189729" h="5728334">
                  <a:moveTo>
                    <a:pt x="2484338" y="1765175"/>
                  </a:moveTo>
                  <a:lnTo>
                    <a:pt x="2285831" y="1765175"/>
                  </a:lnTo>
                  <a:lnTo>
                    <a:pt x="2285831" y="1731045"/>
                  </a:lnTo>
                  <a:lnTo>
                    <a:pt x="2484338" y="1731045"/>
                  </a:lnTo>
                  <a:lnTo>
                    <a:pt x="2484338" y="1765175"/>
                  </a:lnTo>
                  <a:close/>
                </a:path>
                <a:path w="4189729" h="5728334">
                  <a:moveTo>
                    <a:pt x="2881352" y="1765175"/>
                  </a:moveTo>
                  <a:lnTo>
                    <a:pt x="2682845" y="1765175"/>
                  </a:lnTo>
                  <a:lnTo>
                    <a:pt x="2682845" y="1731045"/>
                  </a:lnTo>
                  <a:lnTo>
                    <a:pt x="2881352" y="1731045"/>
                  </a:lnTo>
                  <a:lnTo>
                    <a:pt x="2881352" y="1765175"/>
                  </a:lnTo>
                  <a:close/>
                </a:path>
                <a:path w="4189729" h="5728334">
                  <a:moveTo>
                    <a:pt x="3278366" y="1765175"/>
                  </a:moveTo>
                  <a:lnTo>
                    <a:pt x="3079859" y="1765175"/>
                  </a:lnTo>
                  <a:lnTo>
                    <a:pt x="3079859" y="1731045"/>
                  </a:lnTo>
                  <a:lnTo>
                    <a:pt x="3278366" y="1731045"/>
                  </a:lnTo>
                  <a:lnTo>
                    <a:pt x="3278366" y="1765175"/>
                  </a:lnTo>
                  <a:close/>
                </a:path>
                <a:path w="4189729" h="5728334">
                  <a:moveTo>
                    <a:pt x="3675380" y="1765175"/>
                  </a:moveTo>
                  <a:lnTo>
                    <a:pt x="3476873" y="1765175"/>
                  </a:lnTo>
                  <a:lnTo>
                    <a:pt x="3476873" y="1731045"/>
                  </a:lnTo>
                  <a:lnTo>
                    <a:pt x="3675380" y="1731045"/>
                  </a:lnTo>
                  <a:lnTo>
                    <a:pt x="3675380" y="1765175"/>
                  </a:lnTo>
                  <a:close/>
                </a:path>
                <a:path w="4189729" h="5728334">
                  <a:moveTo>
                    <a:pt x="4072328" y="1765175"/>
                  </a:moveTo>
                  <a:lnTo>
                    <a:pt x="3873821" y="1765175"/>
                  </a:lnTo>
                  <a:lnTo>
                    <a:pt x="3873821" y="1731045"/>
                  </a:lnTo>
                  <a:lnTo>
                    <a:pt x="4072328" y="1731045"/>
                  </a:lnTo>
                  <a:lnTo>
                    <a:pt x="4072328" y="1765175"/>
                  </a:lnTo>
                  <a:close/>
                </a:path>
                <a:path w="4189729" h="5728334">
                  <a:moveTo>
                    <a:pt x="102386" y="1765175"/>
                  </a:moveTo>
                  <a:lnTo>
                    <a:pt x="0" y="1765175"/>
                  </a:lnTo>
                  <a:lnTo>
                    <a:pt x="0" y="1731045"/>
                  </a:lnTo>
                  <a:lnTo>
                    <a:pt x="102386" y="1731045"/>
                  </a:lnTo>
                  <a:lnTo>
                    <a:pt x="102386" y="1765175"/>
                  </a:lnTo>
                  <a:close/>
                </a:path>
                <a:path w="4189729" h="5728334">
                  <a:moveTo>
                    <a:pt x="4189731" y="1368944"/>
                  </a:moveTo>
                  <a:lnTo>
                    <a:pt x="0" y="1368944"/>
                  </a:lnTo>
                  <a:lnTo>
                    <a:pt x="0" y="1334813"/>
                  </a:lnTo>
                  <a:lnTo>
                    <a:pt x="4189731" y="1334813"/>
                  </a:lnTo>
                  <a:lnTo>
                    <a:pt x="4189731" y="1368944"/>
                  </a:lnTo>
                  <a:close/>
                </a:path>
                <a:path w="4189729" h="5728334">
                  <a:moveTo>
                    <a:pt x="2808961" y="255377"/>
                  </a:moveTo>
                  <a:lnTo>
                    <a:pt x="2674579" y="135254"/>
                  </a:lnTo>
                  <a:lnTo>
                    <a:pt x="2911081" y="95524"/>
                  </a:lnTo>
                  <a:lnTo>
                    <a:pt x="2846690" y="184316"/>
                  </a:lnTo>
                  <a:lnTo>
                    <a:pt x="2802296" y="217647"/>
                  </a:lnTo>
                  <a:lnTo>
                    <a:pt x="2808961" y="255377"/>
                  </a:lnTo>
                  <a:close/>
                </a:path>
                <a:path w="4189729" h="5728334">
                  <a:moveTo>
                    <a:pt x="1112386" y="295373"/>
                  </a:moveTo>
                  <a:lnTo>
                    <a:pt x="1039329" y="295373"/>
                  </a:lnTo>
                  <a:lnTo>
                    <a:pt x="969471" y="139920"/>
                  </a:lnTo>
                  <a:lnTo>
                    <a:pt x="1152380" y="139920"/>
                  </a:lnTo>
                  <a:lnTo>
                    <a:pt x="1148943" y="148040"/>
                  </a:lnTo>
                  <a:lnTo>
                    <a:pt x="1139882" y="168234"/>
                  </a:lnTo>
                  <a:lnTo>
                    <a:pt x="1127071" y="194253"/>
                  </a:lnTo>
                  <a:lnTo>
                    <a:pt x="1112386" y="219846"/>
                  </a:lnTo>
                  <a:lnTo>
                    <a:pt x="1107761" y="239888"/>
                  </a:lnTo>
                  <a:lnTo>
                    <a:pt x="1117085" y="253693"/>
                  </a:lnTo>
                  <a:lnTo>
                    <a:pt x="1130158" y="261674"/>
                  </a:lnTo>
                  <a:lnTo>
                    <a:pt x="1136783" y="264243"/>
                  </a:lnTo>
                  <a:lnTo>
                    <a:pt x="1112386" y="295373"/>
                  </a:lnTo>
                  <a:close/>
                </a:path>
                <a:path w="4189729" h="5728334">
                  <a:moveTo>
                    <a:pt x="2267100" y="335303"/>
                  </a:moveTo>
                  <a:lnTo>
                    <a:pt x="2111654" y="313105"/>
                  </a:lnTo>
                  <a:lnTo>
                    <a:pt x="2204708" y="147186"/>
                  </a:lnTo>
                  <a:lnTo>
                    <a:pt x="2342623" y="168784"/>
                  </a:lnTo>
                  <a:lnTo>
                    <a:pt x="2267100" y="335303"/>
                  </a:lnTo>
                  <a:close/>
                </a:path>
                <a:path w="4189729" h="5728334">
                  <a:moveTo>
                    <a:pt x="425677" y="294706"/>
                  </a:moveTo>
                  <a:lnTo>
                    <a:pt x="210505" y="185316"/>
                  </a:lnTo>
                  <a:lnTo>
                    <a:pt x="381816" y="173184"/>
                  </a:lnTo>
                  <a:lnTo>
                    <a:pt x="557259" y="33330"/>
                  </a:lnTo>
                  <a:lnTo>
                    <a:pt x="560064" y="39054"/>
                  </a:lnTo>
                  <a:lnTo>
                    <a:pt x="566400" y="57478"/>
                  </a:lnTo>
                  <a:lnTo>
                    <a:pt x="573148" y="90475"/>
                  </a:lnTo>
                  <a:lnTo>
                    <a:pt x="577190" y="139920"/>
                  </a:lnTo>
                  <a:lnTo>
                    <a:pt x="572949" y="183460"/>
                  </a:lnTo>
                  <a:lnTo>
                    <a:pt x="561409" y="203465"/>
                  </a:lnTo>
                  <a:lnTo>
                    <a:pt x="549843" y="208714"/>
                  </a:lnTo>
                  <a:lnTo>
                    <a:pt x="543928" y="208714"/>
                  </a:lnTo>
                  <a:lnTo>
                    <a:pt x="498651" y="222347"/>
                  </a:lnTo>
                  <a:lnTo>
                    <a:pt x="463930" y="246736"/>
                  </a:lnTo>
                  <a:lnTo>
                    <a:pt x="439644" y="273611"/>
                  </a:lnTo>
                  <a:lnTo>
                    <a:pt x="425677" y="294706"/>
                  </a:lnTo>
                  <a:close/>
                </a:path>
                <a:path w="4189729" h="5728334">
                  <a:moveTo>
                    <a:pt x="549444" y="208895"/>
                  </a:moveTo>
                  <a:lnTo>
                    <a:pt x="543928" y="208714"/>
                  </a:lnTo>
                  <a:lnTo>
                    <a:pt x="549843" y="208714"/>
                  </a:lnTo>
                  <a:lnTo>
                    <a:pt x="549444" y="208895"/>
                  </a:lnTo>
                  <a:close/>
                </a:path>
                <a:path w="4189729" h="5728334">
                  <a:moveTo>
                    <a:pt x="1697775" y="161118"/>
                  </a:moveTo>
                  <a:lnTo>
                    <a:pt x="1698775" y="57594"/>
                  </a:lnTo>
                  <a:lnTo>
                    <a:pt x="1865153" y="0"/>
                  </a:lnTo>
                  <a:lnTo>
                    <a:pt x="1862967" y="10339"/>
                  </a:lnTo>
                  <a:lnTo>
                    <a:pt x="1851120" y="61841"/>
                  </a:lnTo>
                  <a:lnTo>
                    <a:pt x="1824925" y="102174"/>
                  </a:lnTo>
                  <a:lnTo>
                    <a:pt x="1809627" y="108856"/>
                  </a:lnTo>
                  <a:lnTo>
                    <a:pt x="1806856" y="126815"/>
                  </a:lnTo>
                  <a:lnTo>
                    <a:pt x="1800761" y="136037"/>
                  </a:lnTo>
                  <a:lnTo>
                    <a:pt x="1794666" y="139435"/>
                  </a:lnTo>
                  <a:lnTo>
                    <a:pt x="1791896" y="139920"/>
                  </a:lnTo>
                  <a:lnTo>
                    <a:pt x="1772783" y="143732"/>
                  </a:lnTo>
                  <a:lnTo>
                    <a:pt x="1758875" y="152119"/>
                  </a:lnTo>
                  <a:lnTo>
                    <a:pt x="1750630" y="160259"/>
                  </a:lnTo>
                  <a:lnTo>
                    <a:pt x="1709763" y="160259"/>
                  </a:lnTo>
                  <a:lnTo>
                    <a:pt x="1697775" y="161118"/>
                  </a:lnTo>
                  <a:close/>
                </a:path>
                <a:path w="4189729" h="5728334">
                  <a:moveTo>
                    <a:pt x="1747502" y="164318"/>
                  </a:moveTo>
                  <a:lnTo>
                    <a:pt x="1734614" y="161765"/>
                  </a:lnTo>
                  <a:lnTo>
                    <a:pt x="1722038" y="160443"/>
                  </a:lnTo>
                  <a:lnTo>
                    <a:pt x="1709763" y="160259"/>
                  </a:lnTo>
                  <a:lnTo>
                    <a:pt x="1750630" y="160259"/>
                  </a:lnTo>
                  <a:lnTo>
                    <a:pt x="1750380" y="160506"/>
                  </a:lnTo>
                  <a:lnTo>
                    <a:pt x="1747502" y="164318"/>
                  </a:lnTo>
                  <a:close/>
                </a:path>
                <a:path w="4189729" h="5728334">
                  <a:moveTo>
                    <a:pt x="3290831" y="346435"/>
                  </a:moveTo>
                  <a:lnTo>
                    <a:pt x="3213108" y="304239"/>
                  </a:lnTo>
                  <a:lnTo>
                    <a:pt x="3341158" y="155452"/>
                  </a:lnTo>
                  <a:lnTo>
                    <a:pt x="3441811" y="195449"/>
                  </a:lnTo>
                  <a:lnTo>
                    <a:pt x="3290831" y="34643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99667" y="2925335"/>
              <a:ext cx="1297940" cy="1699260"/>
            </a:xfrm>
            <a:custGeom>
              <a:avLst/>
              <a:gdLst/>
              <a:ahLst/>
              <a:cxnLst/>
              <a:rect l="l" t="t" r="r" b="b"/>
              <a:pathLst>
                <a:path w="1297939" h="1699260">
                  <a:moveTo>
                    <a:pt x="873753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873753" y="0"/>
                  </a:lnTo>
                  <a:lnTo>
                    <a:pt x="919965" y="2491"/>
                  </a:lnTo>
                  <a:lnTo>
                    <a:pt x="964735" y="9794"/>
                  </a:lnTo>
                  <a:lnTo>
                    <a:pt x="1007805" y="21649"/>
                  </a:lnTo>
                  <a:lnTo>
                    <a:pt x="1048916" y="37797"/>
                  </a:lnTo>
                  <a:lnTo>
                    <a:pt x="1087810" y="57978"/>
                  </a:lnTo>
                  <a:lnTo>
                    <a:pt x="1124227" y="81934"/>
                  </a:lnTo>
                  <a:lnTo>
                    <a:pt x="1157909" y="109406"/>
                  </a:lnTo>
                  <a:lnTo>
                    <a:pt x="1188598" y="140135"/>
                  </a:lnTo>
                  <a:lnTo>
                    <a:pt x="1216035" y="173861"/>
                  </a:lnTo>
                  <a:lnTo>
                    <a:pt x="1239960" y="210325"/>
                  </a:lnTo>
                  <a:lnTo>
                    <a:pt x="1260115" y="249269"/>
                  </a:lnTo>
                  <a:lnTo>
                    <a:pt x="1276242" y="290434"/>
                  </a:lnTo>
                  <a:lnTo>
                    <a:pt x="1288081" y="333560"/>
                  </a:lnTo>
                  <a:lnTo>
                    <a:pt x="1295375" y="378388"/>
                  </a:lnTo>
                  <a:lnTo>
                    <a:pt x="1297863" y="424659"/>
                  </a:lnTo>
                  <a:lnTo>
                    <a:pt x="1297863" y="1273979"/>
                  </a:lnTo>
                  <a:lnTo>
                    <a:pt x="1295375" y="1320250"/>
                  </a:lnTo>
                  <a:lnTo>
                    <a:pt x="1288081" y="1365078"/>
                  </a:lnTo>
                  <a:lnTo>
                    <a:pt x="1276242" y="1408204"/>
                  </a:lnTo>
                  <a:lnTo>
                    <a:pt x="1260115" y="1449368"/>
                  </a:lnTo>
                  <a:lnTo>
                    <a:pt x="1239960" y="1488313"/>
                  </a:lnTo>
                  <a:lnTo>
                    <a:pt x="1216035" y="1524777"/>
                  </a:lnTo>
                  <a:lnTo>
                    <a:pt x="1188598" y="1558503"/>
                  </a:lnTo>
                  <a:lnTo>
                    <a:pt x="1157909" y="1589232"/>
                  </a:lnTo>
                  <a:lnTo>
                    <a:pt x="1124227" y="1616704"/>
                  </a:lnTo>
                  <a:lnTo>
                    <a:pt x="1087810" y="1640660"/>
                  </a:lnTo>
                  <a:lnTo>
                    <a:pt x="1048916" y="1660841"/>
                  </a:lnTo>
                  <a:lnTo>
                    <a:pt x="1007805" y="1676989"/>
                  </a:lnTo>
                  <a:lnTo>
                    <a:pt x="964735" y="1688844"/>
                  </a:lnTo>
                  <a:lnTo>
                    <a:pt x="919965" y="1696146"/>
                  </a:lnTo>
                  <a:lnTo>
                    <a:pt x="873753" y="1698638"/>
                  </a:lnTo>
                  <a:close/>
                </a:path>
              </a:pathLst>
            </a:custGeom>
            <a:solidFill>
              <a:srgbClr val="5CC7A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0" y="583426"/>
            <a:ext cx="3917950" cy="1727200"/>
          </a:xfrm>
          <a:custGeom>
            <a:avLst/>
            <a:gdLst/>
            <a:ahLst/>
            <a:cxnLst/>
            <a:rect l="l" t="t" r="r" b="b"/>
            <a:pathLst>
              <a:path w="3917950" h="1727200">
                <a:moveTo>
                  <a:pt x="1204803" y="965200"/>
                </a:moveTo>
                <a:lnTo>
                  <a:pt x="1315495" y="965200"/>
                </a:lnTo>
                <a:lnTo>
                  <a:pt x="1312710" y="914400"/>
                </a:lnTo>
                <a:lnTo>
                  <a:pt x="1308794" y="863600"/>
                </a:lnTo>
                <a:lnTo>
                  <a:pt x="1303624" y="812800"/>
                </a:lnTo>
                <a:lnTo>
                  <a:pt x="1297079" y="762000"/>
                </a:lnTo>
                <a:lnTo>
                  <a:pt x="1289036" y="711200"/>
                </a:lnTo>
                <a:lnTo>
                  <a:pt x="1279373" y="660400"/>
                </a:lnTo>
                <a:lnTo>
                  <a:pt x="1267968" y="609600"/>
                </a:lnTo>
                <a:lnTo>
                  <a:pt x="1254698" y="571500"/>
                </a:lnTo>
                <a:lnTo>
                  <a:pt x="1239441" y="520700"/>
                </a:lnTo>
                <a:lnTo>
                  <a:pt x="1222075" y="469900"/>
                </a:lnTo>
                <a:lnTo>
                  <a:pt x="1202478" y="431800"/>
                </a:lnTo>
                <a:lnTo>
                  <a:pt x="1180527" y="381000"/>
                </a:lnTo>
                <a:lnTo>
                  <a:pt x="1156100" y="342900"/>
                </a:lnTo>
                <a:lnTo>
                  <a:pt x="1129075" y="304800"/>
                </a:lnTo>
                <a:lnTo>
                  <a:pt x="1099330" y="254000"/>
                </a:lnTo>
                <a:lnTo>
                  <a:pt x="1066742" y="215900"/>
                </a:lnTo>
                <a:lnTo>
                  <a:pt x="1031190" y="190500"/>
                </a:lnTo>
                <a:lnTo>
                  <a:pt x="992550" y="152400"/>
                </a:lnTo>
                <a:lnTo>
                  <a:pt x="952533" y="127000"/>
                </a:lnTo>
                <a:lnTo>
                  <a:pt x="910917" y="88900"/>
                </a:lnTo>
                <a:lnTo>
                  <a:pt x="867837" y="76200"/>
                </a:lnTo>
                <a:lnTo>
                  <a:pt x="823428" y="50800"/>
                </a:lnTo>
                <a:lnTo>
                  <a:pt x="777826" y="38100"/>
                </a:lnTo>
                <a:lnTo>
                  <a:pt x="635206" y="0"/>
                </a:lnTo>
                <a:lnTo>
                  <a:pt x="288977" y="0"/>
                </a:lnTo>
                <a:lnTo>
                  <a:pt x="190457" y="25400"/>
                </a:lnTo>
                <a:lnTo>
                  <a:pt x="141414" y="25400"/>
                </a:lnTo>
                <a:lnTo>
                  <a:pt x="43948" y="50800"/>
                </a:lnTo>
                <a:lnTo>
                  <a:pt x="610577" y="50800"/>
                </a:lnTo>
                <a:lnTo>
                  <a:pt x="660457" y="63500"/>
                </a:lnTo>
                <a:lnTo>
                  <a:pt x="708890" y="63500"/>
                </a:lnTo>
                <a:lnTo>
                  <a:pt x="755844" y="76200"/>
                </a:lnTo>
                <a:lnTo>
                  <a:pt x="801284" y="101600"/>
                </a:lnTo>
                <a:lnTo>
                  <a:pt x="845179" y="127000"/>
                </a:lnTo>
                <a:lnTo>
                  <a:pt x="887494" y="152400"/>
                </a:lnTo>
                <a:lnTo>
                  <a:pt x="928197" y="177800"/>
                </a:lnTo>
                <a:lnTo>
                  <a:pt x="967255" y="215900"/>
                </a:lnTo>
                <a:lnTo>
                  <a:pt x="999191" y="254000"/>
                </a:lnTo>
                <a:lnTo>
                  <a:pt x="1028403" y="279400"/>
                </a:lnTo>
                <a:lnTo>
                  <a:pt x="1055011" y="317500"/>
                </a:lnTo>
                <a:lnTo>
                  <a:pt x="1079135" y="355600"/>
                </a:lnTo>
                <a:lnTo>
                  <a:pt x="1100894" y="406400"/>
                </a:lnTo>
                <a:lnTo>
                  <a:pt x="1011548" y="406400"/>
                </a:lnTo>
                <a:lnTo>
                  <a:pt x="1019015" y="419100"/>
                </a:lnTo>
                <a:lnTo>
                  <a:pt x="1046063" y="457200"/>
                </a:lnTo>
                <a:lnTo>
                  <a:pt x="1069268" y="495300"/>
                </a:lnTo>
                <a:lnTo>
                  <a:pt x="1090357" y="546100"/>
                </a:lnTo>
                <a:lnTo>
                  <a:pt x="1109467" y="596900"/>
                </a:lnTo>
                <a:lnTo>
                  <a:pt x="1126734" y="647700"/>
                </a:lnTo>
                <a:lnTo>
                  <a:pt x="1142296" y="685800"/>
                </a:lnTo>
                <a:lnTo>
                  <a:pt x="1156290" y="736600"/>
                </a:lnTo>
                <a:lnTo>
                  <a:pt x="1168854" y="787400"/>
                </a:lnTo>
                <a:lnTo>
                  <a:pt x="1180123" y="838200"/>
                </a:lnTo>
                <a:lnTo>
                  <a:pt x="1190236" y="889000"/>
                </a:lnTo>
                <a:lnTo>
                  <a:pt x="1199329" y="939800"/>
                </a:lnTo>
                <a:lnTo>
                  <a:pt x="1204803" y="965200"/>
                </a:lnTo>
                <a:close/>
              </a:path>
              <a:path w="3917950" h="1727200">
                <a:moveTo>
                  <a:pt x="0" y="127000"/>
                </a:moveTo>
                <a:lnTo>
                  <a:pt x="22768" y="114300"/>
                </a:lnTo>
                <a:lnTo>
                  <a:pt x="70283" y="114300"/>
                </a:lnTo>
                <a:lnTo>
                  <a:pt x="262981" y="63500"/>
                </a:lnTo>
                <a:lnTo>
                  <a:pt x="360318" y="63500"/>
                </a:lnTo>
                <a:lnTo>
                  <a:pt x="409087" y="50800"/>
                </a:lnTo>
                <a:lnTo>
                  <a:pt x="43948" y="50800"/>
                </a:lnTo>
                <a:lnTo>
                  <a:pt x="0" y="63500"/>
                </a:lnTo>
                <a:lnTo>
                  <a:pt x="0" y="127000"/>
                </a:lnTo>
                <a:close/>
              </a:path>
              <a:path w="3917950" h="1727200">
                <a:moveTo>
                  <a:pt x="429608" y="114300"/>
                </a:moveTo>
                <a:lnTo>
                  <a:pt x="532234" y="114300"/>
                </a:lnTo>
                <a:lnTo>
                  <a:pt x="480898" y="101600"/>
                </a:lnTo>
                <a:lnTo>
                  <a:pt x="429608" y="114300"/>
                </a:lnTo>
                <a:close/>
              </a:path>
              <a:path w="3917950" h="1727200">
                <a:moveTo>
                  <a:pt x="1011548" y="406400"/>
                </a:moveTo>
                <a:lnTo>
                  <a:pt x="1100894" y="406400"/>
                </a:lnTo>
                <a:lnTo>
                  <a:pt x="1072597" y="368300"/>
                </a:lnTo>
                <a:lnTo>
                  <a:pt x="1041814" y="330200"/>
                </a:lnTo>
                <a:lnTo>
                  <a:pt x="1008429" y="292100"/>
                </a:lnTo>
                <a:lnTo>
                  <a:pt x="972329" y="266700"/>
                </a:lnTo>
                <a:lnTo>
                  <a:pt x="969719" y="254000"/>
                </a:lnTo>
                <a:lnTo>
                  <a:pt x="959688" y="254000"/>
                </a:lnTo>
                <a:lnTo>
                  <a:pt x="950908" y="241300"/>
                </a:lnTo>
                <a:lnTo>
                  <a:pt x="939200" y="241300"/>
                </a:lnTo>
                <a:lnTo>
                  <a:pt x="936736" y="228600"/>
                </a:lnTo>
                <a:lnTo>
                  <a:pt x="922273" y="228600"/>
                </a:lnTo>
                <a:lnTo>
                  <a:pt x="917644" y="215900"/>
                </a:lnTo>
                <a:lnTo>
                  <a:pt x="904906" y="215900"/>
                </a:lnTo>
                <a:lnTo>
                  <a:pt x="898609" y="203200"/>
                </a:lnTo>
                <a:lnTo>
                  <a:pt x="885909" y="203200"/>
                </a:lnTo>
                <a:lnTo>
                  <a:pt x="878180" y="190500"/>
                </a:lnTo>
                <a:lnTo>
                  <a:pt x="875527" y="190500"/>
                </a:lnTo>
                <a:lnTo>
                  <a:pt x="829655" y="177800"/>
                </a:lnTo>
                <a:lnTo>
                  <a:pt x="782381" y="152400"/>
                </a:lnTo>
                <a:lnTo>
                  <a:pt x="634221" y="114300"/>
                </a:lnTo>
                <a:lnTo>
                  <a:pt x="295181" y="114300"/>
                </a:lnTo>
                <a:lnTo>
                  <a:pt x="246017" y="127000"/>
                </a:lnTo>
                <a:lnTo>
                  <a:pt x="197015" y="127000"/>
                </a:lnTo>
                <a:lnTo>
                  <a:pt x="148185" y="139700"/>
                </a:lnTo>
                <a:lnTo>
                  <a:pt x="99533" y="139700"/>
                </a:lnTo>
                <a:lnTo>
                  <a:pt x="2804" y="165100"/>
                </a:lnTo>
                <a:lnTo>
                  <a:pt x="622494" y="165100"/>
                </a:lnTo>
                <a:lnTo>
                  <a:pt x="714122" y="190500"/>
                </a:lnTo>
                <a:lnTo>
                  <a:pt x="801225" y="215900"/>
                </a:lnTo>
                <a:lnTo>
                  <a:pt x="842618" y="241300"/>
                </a:lnTo>
                <a:lnTo>
                  <a:pt x="882325" y="266700"/>
                </a:lnTo>
                <a:lnTo>
                  <a:pt x="920163" y="292100"/>
                </a:lnTo>
                <a:lnTo>
                  <a:pt x="956264" y="330200"/>
                </a:lnTo>
                <a:lnTo>
                  <a:pt x="989148" y="368300"/>
                </a:lnTo>
                <a:lnTo>
                  <a:pt x="1011548" y="406400"/>
                </a:lnTo>
                <a:close/>
              </a:path>
              <a:path w="3917950" h="1727200">
                <a:moveTo>
                  <a:pt x="0" y="241300"/>
                </a:moveTo>
                <a:lnTo>
                  <a:pt x="27950" y="228600"/>
                </a:lnTo>
                <a:lnTo>
                  <a:pt x="79113" y="215900"/>
                </a:lnTo>
                <a:lnTo>
                  <a:pt x="130305" y="215900"/>
                </a:lnTo>
                <a:lnTo>
                  <a:pt x="280852" y="177800"/>
                </a:lnTo>
                <a:lnTo>
                  <a:pt x="331936" y="177800"/>
                </a:lnTo>
                <a:lnTo>
                  <a:pt x="383271" y="165100"/>
                </a:lnTo>
                <a:lnTo>
                  <a:pt x="0" y="165100"/>
                </a:lnTo>
                <a:lnTo>
                  <a:pt x="0" y="241300"/>
                </a:lnTo>
                <a:close/>
              </a:path>
              <a:path w="3917950" h="1727200">
                <a:moveTo>
                  <a:pt x="2316335" y="482600"/>
                </a:moveTo>
                <a:lnTo>
                  <a:pt x="2611594" y="482600"/>
                </a:lnTo>
                <a:lnTo>
                  <a:pt x="2562644" y="469900"/>
                </a:lnTo>
                <a:lnTo>
                  <a:pt x="2365803" y="469900"/>
                </a:lnTo>
                <a:lnTo>
                  <a:pt x="2316335" y="482600"/>
                </a:lnTo>
                <a:close/>
              </a:path>
              <a:path w="3917950" h="1727200">
                <a:moveTo>
                  <a:pt x="3511976" y="1511300"/>
                </a:moveTo>
                <a:lnTo>
                  <a:pt x="3607935" y="1511300"/>
                </a:lnTo>
                <a:lnTo>
                  <a:pt x="3591629" y="1460500"/>
                </a:lnTo>
                <a:lnTo>
                  <a:pt x="3574796" y="1422400"/>
                </a:lnTo>
                <a:lnTo>
                  <a:pt x="3557370" y="1371600"/>
                </a:lnTo>
                <a:lnTo>
                  <a:pt x="3539283" y="1320800"/>
                </a:lnTo>
                <a:lnTo>
                  <a:pt x="3520470" y="1282700"/>
                </a:lnTo>
                <a:lnTo>
                  <a:pt x="3500863" y="1231900"/>
                </a:lnTo>
                <a:lnTo>
                  <a:pt x="3480396" y="1193800"/>
                </a:lnTo>
                <a:lnTo>
                  <a:pt x="3459002" y="1143000"/>
                </a:lnTo>
                <a:lnTo>
                  <a:pt x="3436614" y="1104900"/>
                </a:lnTo>
                <a:lnTo>
                  <a:pt x="3413166" y="1054100"/>
                </a:lnTo>
                <a:lnTo>
                  <a:pt x="3388668" y="1016000"/>
                </a:lnTo>
                <a:lnTo>
                  <a:pt x="3362875" y="977900"/>
                </a:lnTo>
                <a:lnTo>
                  <a:pt x="3335749" y="939800"/>
                </a:lnTo>
                <a:lnTo>
                  <a:pt x="3307254" y="889000"/>
                </a:lnTo>
                <a:lnTo>
                  <a:pt x="3277356" y="850900"/>
                </a:lnTo>
                <a:lnTo>
                  <a:pt x="3246017" y="812800"/>
                </a:lnTo>
                <a:lnTo>
                  <a:pt x="3213202" y="787400"/>
                </a:lnTo>
                <a:lnTo>
                  <a:pt x="3178875" y="749300"/>
                </a:lnTo>
                <a:lnTo>
                  <a:pt x="3143000" y="711200"/>
                </a:lnTo>
                <a:lnTo>
                  <a:pt x="3105542" y="685800"/>
                </a:lnTo>
                <a:lnTo>
                  <a:pt x="3066464" y="647700"/>
                </a:lnTo>
                <a:lnTo>
                  <a:pt x="3025731" y="622300"/>
                </a:lnTo>
                <a:lnTo>
                  <a:pt x="2983305" y="596900"/>
                </a:lnTo>
                <a:lnTo>
                  <a:pt x="2939741" y="571500"/>
                </a:lnTo>
                <a:lnTo>
                  <a:pt x="2895141" y="558800"/>
                </a:lnTo>
                <a:lnTo>
                  <a:pt x="2849609" y="533400"/>
                </a:lnTo>
                <a:lnTo>
                  <a:pt x="2660233" y="482600"/>
                </a:lnTo>
                <a:lnTo>
                  <a:pt x="2267087" y="482600"/>
                </a:lnTo>
                <a:lnTo>
                  <a:pt x="2218098" y="495300"/>
                </a:lnTo>
                <a:lnTo>
                  <a:pt x="2169404" y="495300"/>
                </a:lnTo>
                <a:lnTo>
                  <a:pt x="2073054" y="520700"/>
                </a:lnTo>
                <a:lnTo>
                  <a:pt x="2540922" y="520700"/>
                </a:lnTo>
                <a:lnTo>
                  <a:pt x="2587888" y="533400"/>
                </a:lnTo>
                <a:lnTo>
                  <a:pt x="2634469" y="533400"/>
                </a:lnTo>
                <a:lnTo>
                  <a:pt x="2726107" y="558800"/>
                </a:lnTo>
                <a:lnTo>
                  <a:pt x="2770981" y="558800"/>
                </a:lnTo>
                <a:lnTo>
                  <a:pt x="2815105" y="584200"/>
                </a:lnTo>
                <a:lnTo>
                  <a:pt x="2858386" y="596900"/>
                </a:lnTo>
                <a:lnTo>
                  <a:pt x="2900734" y="622300"/>
                </a:lnTo>
                <a:lnTo>
                  <a:pt x="2942056" y="635000"/>
                </a:lnTo>
                <a:lnTo>
                  <a:pt x="2982263" y="660400"/>
                </a:lnTo>
                <a:lnTo>
                  <a:pt x="3021263" y="685800"/>
                </a:lnTo>
                <a:lnTo>
                  <a:pt x="3058963" y="723900"/>
                </a:lnTo>
                <a:lnTo>
                  <a:pt x="3086683" y="749300"/>
                </a:lnTo>
                <a:lnTo>
                  <a:pt x="3113374" y="774700"/>
                </a:lnTo>
                <a:lnTo>
                  <a:pt x="3139081" y="800100"/>
                </a:lnTo>
                <a:lnTo>
                  <a:pt x="3163851" y="825500"/>
                </a:lnTo>
                <a:lnTo>
                  <a:pt x="3068671" y="825500"/>
                </a:lnTo>
                <a:lnTo>
                  <a:pt x="3095043" y="850900"/>
                </a:lnTo>
                <a:lnTo>
                  <a:pt x="3132755" y="889000"/>
                </a:lnTo>
                <a:lnTo>
                  <a:pt x="3168686" y="914400"/>
                </a:lnTo>
                <a:lnTo>
                  <a:pt x="3202899" y="952500"/>
                </a:lnTo>
                <a:lnTo>
                  <a:pt x="3235461" y="990600"/>
                </a:lnTo>
                <a:lnTo>
                  <a:pt x="3266435" y="1041400"/>
                </a:lnTo>
                <a:lnTo>
                  <a:pt x="3295886" y="1079500"/>
                </a:lnTo>
                <a:lnTo>
                  <a:pt x="3323879" y="1117600"/>
                </a:lnTo>
                <a:lnTo>
                  <a:pt x="3350478" y="1155700"/>
                </a:lnTo>
                <a:lnTo>
                  <a:pt x="3375748" y="1206500"/>
                </a:lnTo>
                <a:lnTo>
                  <a:pt x="3399755" y="1257300"/>
                </a:lnTo>
                <a:lnTo>
                  <a:pt x="3422561" y="1295400"/>
                </a:lnTo>
                <a:lnTo>
                  <a:pt x="3444233" y="1346200"/>
                </a:lnTo>
                <a:lnTo>
                  <a:pt x="3464835" y="1384300"/>
                </a:lnTo>
                <a:lnTo>
                  <a:pt x="3484431" y="1435100"/>
                </a:lnTo>
                <a:lnTo>
                  <a:pt x="3503087" y="1485900"/>
                </a:lnTo>
                <a:lnTo>
                  <a:pt x="3511976" y="1511300"/>
                </a:lnTo>
                <a:close/>
              </a:path>
              <a:path w="3917950" h="1727200">
                <a:moveTo>
                  <a:pt x="1245855" y="1104900"/>
                </a:moveTo>
                <a:lnTo>
                  <a:pt x="1314921" y="1104900"/>
                </a:lnTo>
                <a:lnTo>
                  <a:pt x="1346884" y="1066800"/>
                </a:lnTo>
                <a:lnTo>
                  <a:pt x="1380200" y="1028700"/>
                </a:lnTo>
                <a:lnTo>
                  <a:pt x="1414834" y="990600"/>
                </a:lnTo>
                <a:lnTo>
                  <a:pt x="1450751" y="952500"/>
                </a:lnTo>
                <a:lnTo>
                  <a:pt x="1487914" y="927100"/>
                </a:lnTo>
                <a:lnTo>
                  <a:pt x="1526289" y="901700"/>
                </a:lnTo>
                <a:lnTo>
                  <a:pt x="1565840" y="863600"/>
                </a:lnTo>
                <a:lnTo>
                  <a:pt x="1606531" y="838200"/>
                </a:lnTo>
                <a:lnTo>
                  <a:pt x="1648328" y="812800"/>
                </a:lnTo>
                <a:lnTo>
                  <a:pt x="1691195" y="800100"/>
                </a:lnTo>
                <a:lnTo>
                  <a:pt x="1735097" y="774700"/>
                </a:lnTo>
                <a:lnTo>
                  <a:pt x="1779997" y="749300"/>
                </a:lnTo>
                <a:lnTo>
                  <a:pt x="1825861" y="736600"/>
                </a:lnTo>
                <a:lnTo>
                  <a:pt x="1871396" y="711200"/>
                </a:lnTo>
                <a:lnTo>
                  <a:pt x="2058302" y="660400"/>
                </a:lnTo>
                <a:lnTo>
                  <a:pt x="2105932" y="660400"/>
                </a:lnTo>
                <a:lnTo>
                  <a:pt x="2201874" y="635000"/>
                </a:lnTo>
                <a:lnTo>
                  <a:pt x="2298340" y="635000"/>
                </a:lnTo>
                <a:lnTo>
                  <a:pt x="2346626" y="622300"/>
                </a:lnTo>
                <a:lnTo>
                  <a:pt x="1980411" y="622300"/>
                </a:lnTo>
                <a:lnTo>
                  <a:pt x="2024895" y="609600"/>
                </a:lnTo>
                <a:lnTo>
                  <a:pt x="2070088" y="584200"/>
                </a:lnTo>
                <a:lnTo>
                  <a:pt x="2162235" y="558800"/>
                </a:lnTo>
                <a:lnTo>
                  <a:pt x="2209006" y="558800"/>
                </a:lnTo>
                <a:lnTo>
                  <a:pt x="2303489" y="533400"/>
                </a:lnTo>
                <a:lnTo>
                  <a:pt x="2351018" y="533400"/>
                </a:lnTo>
                <a:lnTo>
                  <a:pt x="2398617" y="520700"/>
                </a:lnTo>
                <a:lnTo>
                  <a:pt x="2073054" y="520700"/>
                </a:lnTo>
                <a:lnTo>
                  <a:pt x="1931685" y="558800"/>
                </a:lnTo>
                <a:lnTo>
                  <a:pt x="1885555" y="584200"/>
                </a:lnTo>
                <a:lnTo>
                  <a:pt x="1839983" y="596900"/>
                </a:lnTo>
                <a:lnTo>
                  <a:pt x="1750666" y="647700"/>
                </a:lnTo>
                <a:lnTo>
                  <a:pt x="1706996" y="660400"/>
                </a:lnTo>
                <a:lnTo>
                  <a:pt x="1664035" y="685800"/>
                </a:lnTo>
                <a:lnTo>
                  <a:pt x="1621821" y="711200"/>
                </a:lnTo>
                <a:lnTo>
                  <a:pt x="1580391" y="736600"/>
                </a:lnTo>
                <a:lnTo>
                  <a:pt x="1539782" y="762000"/>
                </a:lnTo>
                <a:lnTo>
                  <a:pt x="1500033" y="800100"/>
                </a:lnTo>
                <a:lnTo>
                  <a:pt x="1461182" y="825500"/>
                </a:lnTo>
                <a:lnTo>
                  <a:pt x="1423264" y="863600"/>
                </a:lnTo>
                <a:lnTo>
                  <a:pt x="1386319" y="889000"/>
                </a:lnTo>
                <a:lnTo>
                  <a:pt x="1350384" y="927100"/>
                </a:lnTo>
                <a:lnTo>
                  <a:pt x="1315495" y="965200"/>
                </a:lnTo>
                <a:lnTo>
                  <a:pt x="1204803" y="965200"/>
                </a:lnTo>
                <a:lnTo>
                  <a:pt x="1207540" y="977900"/>
                </a:lnTo>
                <a:lnTo>
                  <a:pt x="1215005" y="1028700"/>
                </a:lnTo>
                <a:lnTo>
                  <a:pt x="1221862" y="1079500"/>
                </a:lnTo>
                <a:lnTo>
                  <a:pt x="1225900" y="1079500"/>
                </a:lnTo>
                <a:lnTo>
                  <a:pt x="1234285" y="1092200"/>
                </a:lnTo>
                <a:lnTo>
                  <a:pt x="1245855" y="1104900"/>
                </a:lnTo>
                <a:close/>
              </a:path>
              <a:path w="3917950" h="1727200">
                <a:moveTo>
                  <a:pt x="2220932" y="584200"/>
                </a:moveTo>
                <a:lnTo>
                  <a:pt x="2613526" y="584200"/>
                </a:lnTo>
                <a:lnTo>
                  <a:pt x="2565146" y="571500"/>
                </a:lnTo>
                <a:lnTo>
                  <a:pt x="2269666" y="571500"/>
                </a:lnTo>
                <a:lnTo>
                  <a:pt x="2220932" y="584200"/>
                </a:lnTo>
                <a:close/>
              </a:path>
              <a:path w="3917950" h="1727200">
                <a:moveTo>
                  <a:pt x="3068671" y="825500"/>
                </a:moveTo>
                <a:lnTo>
                  <a:pt x="3163851" y="825500"/>
                </a:lnTo>
                <a:lnTo>
                  <a:pt x="3121396" y="787400"/>
                </a:lnTo>
                <a:lnTo>
                  <a:pt x="3077300" y="762000"/>
                </a:lnTo>
                <a:lnTo>
                  <a:pt x="3031572" y="736600"/>
                </a:lnTo>
                <a:lnTo>
                  <a:pt x="2984222" y="698500"/>
                </a:lnTo>
                <a:lnTo>
                  <a:pt x="2939750" y="673100"/>
                </a:lnTo>
                <a:lnTo>
                  <a:pt x="2894686" y="660400"/>
                </a:lnTo>
                <a:lnTo>
                  <a:pt x="2849059" y="635000"/>
                </a:lnTo>
                <a:lnTo>
                  <a:pt x="2661521" y="584200"/>
                </a:lnTo>
                <a:lnTo>
                  <a:pt x="2172343" y="584200"/>
                </a:lnTo>
                <a:lnTo>
                  <a:pt x="2123949" y="596900"/>
                </a:lnTo>
                <a:lnTo>
                  <a:pt x="2075796" y="596900"/>
                </a:lnTo>
                <a:lnTo>
                  <a:pt x="1980411" y="622300"/>
                </a:lnTo>
                <a:lnTo>
                  <a:pt x="2547377" y="622300"/>
                </a:lnTo>
                <a:lnTo>
                  <a:pt x="2597157" y="635000"/>
                </a:lnTo>
                <a:lnTo>
                  <a:pt x="2646346" y="635000"/>
                </a:lnTo>
                <a:lnTo>
                  <a:pt x="2836431" y="685800"/>
                </a:lnTo>
                <a:lnTo>
                  <a:pt x="2882094" y="711200"/>
                </a:lnTo>
                <a:lnTo>
                  <a:pt x="2926938" y="736600"/>
                </a:lnTo>
                <a:lnTo>
                  <a:pt x="2970924" y="762000"/>
                </a:lnTo>
                <a:lnTo>
                  <a:pt x="3014015" y="787400"/>
                </a:lnTo>
                <a:lnTo>
                  <a:pt x="3055485" y="812800"/>
                </a:lnTo>
                <a:lnTo>
                  <a:pt x="3068671" y="825500"/>
                </a:lnTo>
                <a:close/>
              </a:path>
              <a:path w="3917950" h="1727200">
                <a:moveTo>
                  <a:pt x="3470752" y="1701800"/>
                </a:moveTo>
                <a:lnTo>
                  <a:pt x="3670913" y="1701800"/>
                </a:lnTo>
                <a:lnTo>
                  <a:pt x="3662390" y="1676400"/>
                </a:lnTo>
                <a:lnTo>
                  <a:pt x="3654377" y="1651000"/>
                </a:lnTo>
                <a:lnTo>
                  <a:pt x="3692528" y="1612900"/>
                </a:lnTo>
                <a:lnTo>
                  <a:pt x="3729231" y="1574800"/>
                </a:lnTo>
                <a:lnTo>
                  <a:pt x="3764450" y="1536700"/>
                </a:lnTo>
                <a:lnTo>
                  <a:pt x="3798148" y="1498600"/>
                </a:lnTo>
                <a:lnTo>
                  <a:pt x="3830292" y="1460500"/>
                </a:lnTo>
                <a:lnTo>
                  <a:pt x="3860844" y="1422400"/>
                </a:lnTo>
                <a:lnTo>
                  <a:pt x="3889769" y="1371600"/>
                </a:lnTo>
                <a:lnTo>
                  <a:pt x="3917032" y="1333500"/>
                </a:lnTo>
                <a:lnTo>
                  <a:pt x="3917426" y="1295400"/>
                </a:lnTo>
                <a:lnTo>
                  <a:pt x="3891199" y="1270000"/>
                </a:lnTo>
                <a:lnTo>
                  <a:pt x="3855853" y="1270000"/>
                </a:lnTo>
                <a:lnTo>
                  <a:pt x="3828889" y="1282700"/>
                </a:lnTo>
                <a:lnTo>
                  <a:pt x="3823065" y="1295400"/>
                </a:lnTo>
                <a:lnTo>
                  <a:pt x="3817127" y="1308100"/>
                </a:lnTo>
                <a:lnTo>
                  <a:pt x="3811112" y="1308100"/>
                </a:lnTo>
                <a:lnTo>
                  <a:pt x="3805059" y="1320800"/>
                </a:lnTo>
                <a:lnTo>
                  <a:pt x="3759765" y="1320800"/>
                </a:lnTo>
                <a:lnTo>
                  <a:pt x="3748557" y="1333500"/>
                </a:lnTo>
                <a:lnTo>
                  <a:pt x="3712074" y="1371600"/>
                </a:lnTo>
                <a:lnTo>
                  <a:pt x="3676508" y="1422400"/>
                </a:lnTo>
                <a:lnTo>
                  <a:pt x="3641811" y="1460500"/>
                </a:lnTo>
                <a:lnTo>
                  <a:pt x="3607935" y="1511300"/>
                </a:lnTo>
                <a:lnTo>
                  <a:pt x="3511976" y="1511300"/>
                </a:lnTo>
                <a:lnTo>
                  <a:pt x="3520866" y="1536700"/>
                </a:lnTo>
                <a:lnTo>
                  <a:pt x="3537833" y="1574800"/>
                </a:lnTo>
                <a:lnTo>
                  <a:pt x="3387822" y="1574800"/>
                </a:lnTo>
                <a:lnTo>
                  <a:pt x="3449081" y="1600200"/>
                </a:lnTo>
                <a:lnTo>
                  <a:pt x="3169614" y="1600200"/>
                </a:lnTo>
                <a:lnTo>
                  <a:pt x="3218588" y="1625600"/>
                </a:lnTo>
                <a:lnTo>
                  <a:pt x="3318038" y="1651000"/>
                </a:lnTo>
                <a:lnTo>
                  <a:pt x="3368486" y="1676400"/>
                </a:lnTo>
                <a:lnTo>
                  <a:pt x="3470752" y="1701800"/>
                </a:lnTo>
                <a:close/>
              </a:path>
              <a:path w="3917950" h="1727200">
                <a:moveTo>
                  <a:pt x="3387822" y="1574800"/>
                </a:moveTo>
                <a:lnTo>
                  <a:pt x="3537833" y="1574800"/>
                </a:lnTo>
                <a:lnTo>
                  <a:pt x="3497142" y="1562100"/>
                </a:lnTo>
                <a:lnTo>
                  <a:pt x="3454689" y="1549400"/>
                </a:lnTo>
                <a:lnTo>
                  <a:pt x="3410856" y="1524000"/>
                </a:lnTo>
                <a:lnTo>
                  <a:pt x="3366025" y="1511300"/>
                </a:lnTo>
                <a:lnTo>
                  <a:pt x="3320579" y="1485900"/>
                </a:lnTo>
                <a:lnTo>
                  <a:pt x="3274901" y="1473200"/>
                </a:lnTo>
                <a:lnTo>
                  <a:pt x="3229372" y="1473200"/>
                </a:lnTo>
                <a:lnTo>
                  <a:pt x="3184375" y="1460500"/>
                </a:lnTo>
                <a:lnTo>
                  <a:pt x="3140292" y="1460500"/>
                </a:lnTo>
                <a:lnTo>
                  <a:pt x="3097505" y="1473200"/>
                </a:lnTo>
                <a:lnTo>
                  <a:pt x="3056397" y="1485900"/>
                </a:lnTo>
                <a:lnTo>
                  <a:pt x="3017351" y="1498600"/>
                </a:lnTo>
                <a:lnTo>
                  <a:pt x="3010888" y="1498600"/>
                </a:lnTo>
                <a:lnTo>
                  <a:pt x="3008290" y="1511300"/>
                </a:lnTo>
                <a:lnTo>
                  <a:pt x="3008107" y="1511300"/>
                </a:lnTo>
                <a:lnTo>
                  <a:pt x="3007000" y="1524000"/>
                </a:lnTo>
                <a:lnTo>
                  <a:pt x="3230624" y="1524000"/>
                </a:lnTo>
                <a:lnTo>
                  <a:pt x="3325753" y="1549400"/>
                </a:lnTo>
                <a:lnTo>
                  <a:pt x="3387822" y="1574800"/>
                </a:lnTo>
                <a:close/>
              </a:path>
              <a:path w="3917950" h="1727200">
                <a:moveTo>
                  <a:pt x="3169614" y="1600200"/>
                </a:moveTo>
                <a:lnTo>
                  <a:pt x="3395381" y="1600200"/>
                </a:lnTo>
                <a:lnTo>
                  <a:pt x="3185748" y="1549400"/>
                </a:lnTo>
                <a:lnTo>
                  <a:pt x="3134758" y="1524000"/>
                </a:lnTo>
                <a:lnTo>
                  <a:pt x="3015337" y="1524000"/>
                </a:lnTo>
                <a:lnTo>
                  <a:pt x="3025877" y="1536700"/>
                </a:lnTo>
                <a:lnTo>
                  <a:pt x="3121161" y="1587500"/>
                </a:lnTo>
                <a:lnTo>
                  <a:pt x="3169614" y="1600200"/>
                </a:lnTo>
                <a:close/>
              </a:path>
              <a:path w="3917950" h="1727200">
                <a:moveTo>
                  <a:pt x="3535047" y="1714500"/>
                </a:moveTo>
                <a:lnTo>
                  <a:pt x="3670742" y="1714500"/>
                </a:lnTo>
                <a:lnTo>
                  <a:pt x="3670973" y="1701800"/>
                </a:lnTo>
                <a:lnTo>
                  <a:pt x="3522542" y="1701800"/>
                </a:lnTo>
                <a:lnTo>
                  <a:pt x="3535047" y="1714500"/>
                </a:lnTo>
                <a:close/>
              </a:path>
              <a:path w="3917950" h="1727200">
                <a:moveTo>
                  <a:pt x="3615193" y="1727200"/>
                </a:moveTo>
                <a:lnTo>
                  <a:pt x="3646598" y="1727200"/>
                </a:lnTo>
                <a:lnTo>
                  <a:pt x="3657319" y="1714500"/>
                </a:lnTo>
                <a:lnTo>
                  <a:pt x="3601684" y="1714500"/>
                </a:lnTo>
                <a:lnTo>
                  <a:pt x="3615193" y="1727200"/>
                </a:lnTo>
                <a:close/>
              </a:path>
            </a:pathLst>
          </a:custGeom>
          <a:solidFill>
            <a:srgbClr val="A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191208" y="839028"/>
            <a:ext cx="5097145" cy="535940"/>
          </a:xfrm>
          <a:custGeom>
            <a:avLst/>
            <a:gdLst/>
            <a:ahLst/>
            <a:cxnLst/>
            <a:rect l="l" t="t" r="r" b="b"/>
            <a:pathLst>
              <a:path w="5097144" h="535940">
                <a:moveTo>
                  <a:pt x="3967184" y="294639"/>
                </a:moveTo>
                <a:lnTo>
                  <a:pt x="3824982" y="294639"/>
                </a:lnTo>
                <a:lnTo>
                  <a:pt x="3843917" y="287019"/>
                </a:lnTo>
                <a:lnTo>
                  <a:pt x="3863387" y="273049"/>
                </a:lnTo>
                <a:lnTo>
                  <a:pt x="3906649" y="220979"/>
                </a:lnTo>
                <a:lnTo>
                  <a:pt x="3931799" y="184149"/>
                </a:lnTo>
                <a:lnTo>
                  <a:pt x="3960199" y="139699"/>
                </a:lnTo>
                <a:lnTo>
                  <a:pt x="3992529" y="86359"/>
                </a:lnTo>
                <a:lnTo>
                  <a:pt x="4029468" y="26669"/>
                </a:lnTo>
                <a:lnTo>
                  <a:pt x="4046962" y="6349"/>
                </a:lnTo>
                <a:lnTo>
                  <a:pt x="4064698" y="0"/>
                </a:lnTo>
                <a:lnTo>
                  <a:pt x="4082919" y="3809"/>
                </a:lnTo>
                <a:lnTo>
                  <a:pt x="4101867" y="21589"/>
                </a:lnTo>
                <a:lnTo>
                  <a:pt x="4133652" y="60959"/>
                </a:lnTo>
                <a:lnTo>
                  <a:pt x="4162223" y="99059"/>
                </a:lnTo>
                <a:lnTo>
                  <a:pt x="4185251" y="130809"/>
                </a:lnTo>
                <a:lnTo>
                  <a:pt x="4088389" y="130809"/>
                </a:lnTo>
                <a:lnTo>
                  <a:pt x="4072562" y="137159"/>
                </a:lnTo>
                <a:lnTo>
                  <a:pt x="4042750" y="165099"/>
                </a:lnTo>
                <a:lnTo>
                  <a:pt x="4014440" y="208279"/>
                </a:lnTo>
                <a:lnTo>
                  <a:pt x="3986482" y="259079"/>
                </a:lnTo>
                <a:lnTo>
                  <a:pt x="3972276" y="285749"/>
                </a:lnTo>
                <a:lnTo>
                  <a:pt x="3967184" y="294639"/>
                </a:lnTo>
                <a:close/>
              </a:path>
              <a:path w="5097144" h="535940">
                <a:moveTo>
                  <a:pt x="2918787" y="281939"/>
                </a:moveTo>
                <a:lnTo>
                  <a:pt x="2789443" y="281939"/>
                </a:lnTo>
                <a:lnTo>
                  <a:pt x="2818078" y="270509"/>
                </a:lnTo>
                <a:lnTo>
                  <a:pt x="2844285" y="250189"/>
                </a:lnTo>
                <a:lnTo>
                  <a:pt x="2868318" y="223519"/>
                </a:lnTo>
                <a:lnTo>
                  <a:pt x="2890575" y="194309"/>
                </a:lnTo>
                <a:lnTo>
                  <a:pt x="2911456" y="163829"/>
                </a:lnTo>
                <a:lnTo>
                  <a:pt x="2931359" y="132079"/>
                </a:lnTo>
                <a:lnTo>
                  <a:pt x="2950683" y="102869"/>
                </a:lnTo>
                <a:lnTo>
                  <a:pt x="2969825" y="76199"/>
                </a:lnTo>
                <a:lnTo>
                  <a:pt x="2989185" y="54609"/>
                </a:lnTo>
                <a:lnTo>
                  <a:pt x="3009161" y="39369"/>
                </a:lnTo>
                <a:lnTo>
                  <a:pt x="3030153" y="31749"/>
                </a:lnTo>
                <a:lnTo>
                  <a:pt x="3052557" y="33019"/>
                </a:lnTo>
                <a:lnTo>
                  <a:pt x="3076774" y="46989"/>
                </a:lnTo>
                <a:lnTo>
                  <a:pt x="3103201" y="73659"/>
                </a:lnTo>
                <a:lnTo>
                  <a:pt x="3132238" y="115569"/>
                </a:lnTo>
                <a:lnTo>
                  <a:pt x="3157004" y="153669"/>
                </a:lnTo>
                <a:lnTo>
                  <a:pt x="3045625" y="153669"/>
                </a:lnTo>
                <a:lnTo>
                  <a:pt x="3021354" y="157479"/>
                </a:lnTo>
                <a:lnTo>
                  <a:pt x="2999075" y="177799"/>
                </a:lnTo>
                <a:lnTo>
                  <a:pt x="2962841" y="227329"/>
                </a:lnTo>
                <a:lnTo>
                  <a:pt x="2928768" y="270509"/>
                </a:lnTo>
                <a:lnTo>
                  <a:pt x="2918787" y="281939"/>
                </a:lnTo>
                <a:close/>
              </a:path>
              <a:path w="5097144" h="535940">
                <a:moveTo>
                  <a:pt x="2437607" y="322579"/>
                </a:moveTo>
                <a:lnTo>
                  <a:pt x="2299895" y="322579"/>
                </a:lnTo>
                <a:lnTo>
                  <a:pt x="2320159" y="318769"/>
                </a:lnTo>
                <a:lnTo>
                  <a:pt x="2338881" y="309879"/>
                </a:lnTo>
                <a:lnTo>
                  <a:pt x="2372342" y="281939"/>
                </a:lnTo>
                <a:lnTo>
                  <a:pt x="2401559" y="243839"/>
                </a:lnTo>
                <a:lnTo>
                  <a:pt x="2427814" y="198119"/>
                </a:lnTo>
                <a:lnTo>
                  <a:pt x="2440231" y="173989"/>
                </a:lnTo>
                <a:lnTo>
                  <a:pt x="2452388" y="151129"/>
                </a:lnTo>
                <a:lnTo>
                  <a:pt x="2476562" y="106679"/>
                </a:lnTo>
                <a:lnTo>
                  <a:pt x="2501620" y="68579"/>
                </a:lnTo>
                <a:lnTo>
                  <a:pt x="2543665" y="36829"/>
                </a:lnTo>
                <a:lnTo>
                  <a:pt x="2559510" y="34289"/>
                </a:lnTo>
                <a:lnTo>
                  <a:pt x="2584619" y="41909"/>
                </a:lnTo>
                <a:lnTo>
                  <a:pt x="2608061" y="60959"/>
                </a:lnTo>
                <a:lnTo>
                  <a:pt x="2630285" y="90169"/>
                </a:lnTo>
                <a:lnTo>
                  <a:pt x="2651740" y="125729"/>
                </a:lnTo>
                <a:lnTo>
                  <a:pt x="2672874" y="163829"/>
                </a:lnTo>
                <a:lnTo>
                  <a:pt x="2676540" y="170179"/>
                </a:lnTo>
                <a:lnTo>
                  <a:pt x="2580509" y="170179"/>
                </a:lnTo>
                <a:lnTo>
                  <a:pt x="2560318" y="172719"/>
                </a:lnTo>
                <a:lnTo>
                  <a:pt x="2536734" y="193039"/>
                </a:lnTo>
                <a:lnTo>
                  <a:pt x="2510059" y="224789"/>
                </a:lnTo>
                <a:lnTo>
                  <a:pt x="2480596" y="265429"/>
                </a:lnTo>
                <a:lnTo>
                  <a:pt x="2448649" y="308609"/>
                </a:lnTo>
                <a:lnTo>
                  <a:pt x="2437607" y="322579"/>
                </a:lnTo>
                <a:close/>
              </a:path>
              <a:path w="5097144" h="535940">
                <a:moveTo>
                  <a:pt x="3427375" y="273049"/>
                </a:moveTo>
                <a:lnTo>
                  <a:pt x="3294653" y="273049"/>
                </a:lnTo>
                <a:lnTo>
                  <a:pt x="3310944" y="270509"/>
                </a:lnTo>
                <a:lnTo>
                  <a:pt x="3326080" y="262889"/>
                </a:lnTo>
                <a:lnTo>
                  <a:pt x="3353647" y="236219"/>
                </a:lnTo>
                <a:lnTo>
                  <a:pt x="3378878" y="200659"/>
                </a:lnTo>
                <a:lnTo>
                  <a:pt x="3403300" y="158749"/>
                </a:lnTo>
                <a:lnTo>
                  <a:pt x="3415683" y="137159"/>
                </a:lnTo>
                <a:lnTo>
                  <a:pt x="3441749" y="97789"/>
                </a:lnTo>
                <a:lnTo>
                  <a:pt x="3470817" y="64769"/>
                </a:lnTo>
                <a:lnTo>
                  <a:pt x="3504413" y="44449"/>
                </a:lnTo>
                <a:lnTo>
                  <a:pt x="3523385" y="40639"/>
                </a:lnTo>
                <a:lnTo>
                  <a:pt x="3544061" y="41909"/>
                </a:lnTo>
                <a:lnTo>
                  <a:pt x="3566632" y="49529"/>
                </a:lnTo>
                <a:lnTo>
                  <a:pt x="3611301" y="102869"/>
                </a:lnTo>
                <a:lnTo>
                  <a:pt x="3650395" y="151129"/>
                </a:lnTo>
                <a:lnTo>
                  <a:pt x="3652532" y="153669"/>
                </a:lnTo>
                <a:lnTo>
                  <a:pt x="3564831" y="153669"/>
                </a:lnTo>
                <a:lnTo>
                  <a:pt x="3534634" y="157479"/>
                </a:lnTo>
                <a:lnTo>
                  <a:pt x="3504576" y="177799"/>
                </a:lnTo>
                <a:lnTo>
                  <a:pt x="3474889" y="201929"/>
                </a:lnTo>
                <a:lnTo>
                  <a:pt x="3448883" y="236219"/>
                </a:lnTo>
                <a:lnTo>
                  <a:pt x="3427375" y="273049"/>
                </a:lnTo>
                <a:close/>
              </a:path>
              <a:path w="5097144" h="535940">
                <a:moveTo>
                  <a:pt x="4484261" y="271779"/>
                </a:moveTo>
                <a:lnTo>
                  <a:pt x="4327355" y="271779"/>
                </a:lnTo>
                <a:lnTo>
                  <a:pt x="4346604" y="267969"/>
                </a:lnTo>
                <a:lnTo>
                  <a:pt x="4366996" y="256539"/>
                </a:lnTo>
                <a:lnTo>
                  <a:pt x="4412952" y="210819"/>
                </a:lnTo>
                <a:lnTo>
                  <a:pt x="4439388" y="173989"/>
                </a:lnTo>
                <a:lnTo>
                  <a:pt x="4468710" y="126999"/>
                </a:lnTo>
                <a:lnTo>
                  <a:pt x="4501354" y="69849"/>
                </a:lnTo>
                <a:lnTo>
                  <a:pt x="4518302" y="49529"/>
                </a:lnTo>
                <a:lnTo>
                  <a:pt x="4535130" y="40639"/>
                </a:lnTo>
                <a:lnTo>
                  <a:pt x="4553169" y="43179"/>
                </a:lnTo>
                <a:lnTo>
                  <a:pt x="4573753" y="58419"/>
                </a:lnTo>
                <a:lnTo>
                  <a:pt x="4611394" y="95249"/>
                </a:lnTo>
                <a:lnTo>
                  <a:pt x="4644163" y="130809"/>
                </a:lnTo>
                <a:lnTo>
                  <a:pt x="4672847" y="162559"/>
                </a:lnTo>
                <a:lnTo>
                  <a:pt x="4686089" y="177799"/>
                </a:lnTo>
                <a:lnTo>
                  <a:pt x="4571452" y="177799"/>
                </a:lnTo>
                <a:lnTo>
                  <a:pt x="4560010" y="180339"/>
                </a:lnTo>
                <a:lnTo>
                  <a:pt x="4520931" y="210819"/>
                </a:lnTo>
                <a:lnTo>
                  <a:pt x="4496564" y="248919"/>
                </a:lnTo>
                <a:lnTo>
                  <a:pt x="4488988" y="262889"/>
                </a:lnTo>
                <a:lnTo>
                  <a:pt x="4484261" y="271779"/>
                </a:lnTo>
                <a:close/>
              </a:path>
              <a:path w="5097144" h="535940">
                <a:moveTo>
                  <a:pt x="1890891" y="320039"/>
                </a:moveTo>
                <a:lnTo>
                  <a:pt x="1750184" y="320039"/>
                </a:lnTo>
                <a:lnTo>
                  <a:pt x="1764365" y="318769"/>
                </a:lnTo>
                <a:lnTo>
                  <a:pt x="1777746" y="313689"/>
                </a:lnTo>
                <a:lnTo>
                  <a:pt x="1813957" y="283209"/>
                </a:lnTo>
                <a:lnTo>
                  <a:pt x="1835682" y="251459"/>
                </a:lnTo>
                <a:lnTo>
                  <a:pt x="1856277" y="215899"/>
                </a:lnTo>
                <a:lnTo>
                  <a:pt x="1886559" y="158749"/>
                </a:lnTo>
                <a:lnTo>
                  <a:pt x="1896835" y="140969"/>
                </a:lnTo>
                <a:lnTo>
                  <a:pt x="1918175" y="109219"/>
                </a:lnTo>
                <a:lnTo>
                  <a:pt x="1953452" y="76199"/>
                </a:lnTo>
                <a:lnTo>
                  <a:pt x="1980152" y="69849"/>
                </a:lnTo>
                <a:lnTo>
                  <a:pt x="1994714" y="71119"/>
                </a:lnTo>
                <a:lnTo>
                  <a:pt x="2044287" y="104139"/>
                </a:lnTo>
                <a:lnTo>
                  <a:pt x="2101424" y="177799"/>
                </a:lnTo>
                <a:lnTo>
                  <a:pt x="2103515" y="180339"/>
                </a:lnTo>
                <a:lnTo>
                  <a:pt x="2009303" y="180339"/>
                </a:lnTo>
                <a:lnTo>
                  <a:pt x="1980254" y="190499"/>
                </a:lnTo>
                <a:lnTo>
                  <a:pt x="1954461" y="213359"/>
                </a:lnTo>
                <a:lnTo>
                  <a:pt x="1931158" y="245109"/>
                </a:lnTo>
                <a:lnTo>
                  <a:pt x="1909579" y="283209"/>
                </a:lnTo>
                <a:lnTo>
                  <a:pt x="1890891" y="320039"/>
                </a:lnTo>
                <a:close/>
              </a:path>
              <a:path w="5097144" h="535940">
                <a:moveTo>
                  <a:pt x="971835" y="373379"/>
                </a:moveTo>
                <a:lnTo>
                  <a:pt x="849209" y="373379"/>
                </a:lnTo>
                <a:lnTo>
                  <a:pt x="861326" y="369569"/>
                </a:lnTo>
                <a:lnTo>
                  <a:pt x="874045" y="363219"/>
                </a:lnTo>
                <a:lnTo>
                  <a:pt x="934166" y="295909"/>
                </a:lnTo>
                <a:lnTo>
                  <a:pt x="970882" y="224789"/>
                </a:lnTo>
                <a:lnTo>
                  <a:pt x="990365" y="184149"/>
                </a:lnTo>
                <a:lnTo>
                  <a:pt x="1011012" y="146049"/>
                </a:lnTo>
                <a:lnTo>
                  <a:pt x="1033133" y="113029"/>
                </a:lnTo>
                <a:lnTo>
                  <a:pt x="1057037" y="88899"/>
                </a:lnTo>
                <a:lnTo>
                  <a:pt x="1083036" y="76199"/>
                </a:lnTo>
                <a:lnTo>
                  <a:pt x="1111440" y="80009"/>
                </a:lnTo>
                <a:lnTo>
                  <a:pt x="1142559" y="102869"/>
                </a:lnTo>
                <a:lnTo>
                  <a:pt x="1165634" y="149859"/>
                </a:lnTo>
                <a:lnTo>
                  <a:pt x="1187118" y="190499"/>
                </a:lnTo>
                <a:lnTo>
                  <a:pt x="1207094" y="226059"/>
                </a:lnTo>
                <a:lnTo>
                  <a:pt x="1207868" y="227329"/>
                </a:lnTo>
                <a:lnTo>
                  <a:pt x="1078006" y="227329"/>
                </a:lnTo>
                <a:lnTo>
                  <a:pt x="1035684" y="257809"/>
                </a:lnTo>
                <a:lnTo>
                  <a:pt x="1000677" y="318769"/>
                </a:lnTo>
                <a:lnTo>
                  <a:pt x="978468" y="360679"/>
                </a:lnTo>
                <a:lnTo>
                  <a:pt x="971835" y="373379"/>
                </a:lnTo>
                <a:close/>
              </a:path>
              <a:path w="5097144" h="535940">
                <a:moveTo>
                  <a:pt x="4947156" y="262889"/>
                </a:moveTo>
                <a:lnTo>
                  <a:pt x="4803020" y="262889"/>
                </a:lnTo>
                <a:lnTo>
                  <a:pt x="4825043" y="257809"/>
                </a:lnTo>
                <a:lnTo>
                  <a:pt x="4849249" y="245109"/>
                </a:lnTo>
                <a:lnTo>
                  <a:pt x="4876423" y="224789"/>
                </a:lnTo>
                <a:lnTo>
                  <a:pt x="4907347" y="194309"/>
                </a:lnTo>
                <a:lnTo>
                  <a:pt x="4942806" y="153669"/>
                </a:lnTo>
                <a:lnTo>
                  <a:pt x="4983583" y="102869"/>
                </a:lnTo>
                <a:lnTo>
                  <a:pt x="5003257" y="87629"/>
                </a:lnTo>
                <a:lnTo>
                  <a:pt x="5021840" y="82549"/>
                </a:lnTo>
                <a:lnTo>
                  <a:pt x="5039439" y="85089"/>
                </a:lnTo>
                <a:lnTo>
                  <a:pt x="5056160" y="95249"/>
                </a:lnTo>
                <a:lnTo>
                  <a:pt x="5072109" y="111759"/>
                </a:lnTo>
                <a:lnTo>
                  <a:pt x="5087394" y="133349"/>
                </a:lnTo>
                <a:lnTo>
                  <a:pt x="5096790" y="148589"/>
                </a:lnTo>
                <a:lnTo>
                  <a:pt x="5096790" y="196849"/>
                </a:lnTo>
                <a:lnTo>
                  <a:pt x="5037853" y="196849"/>
                </a:lnTo>
                <a:lnTo>
                  <a:pt x="5018215" y="198119"/>
                </a:lnTo>
                <a:lnTo>
                  <a:pt x="4996958" y="208279"/>
                </a:lnTo>
                <a:lnTo>
                  <a:pt x="4973854" y="229869"/>
                </a:lnTo>
                <a:lnTo>
                  <a:pt x="4948677" y="261619"/>
                </a:lnTo>
                <a:lnTo>
                  <a:pt x="4947156" y="262889"/>
                </a:lnTo>
                <a:close/>
              </a:path>
              <a:path w="5097144" h="535940">
                <a:moveTo>
                  <a:pt x="11767" y="535939"/>
                </a:moveTo>
                <a:lnTo>
                  <a:pt x="2050" y="529589"/>
                </a:lnTo>
                <a:lnTo>
                  <a:pt x="0" y="515619"/>
                </a:lnTo>
                <a:lnTo>
                  <a:pt x="4700" y="492759"/>
                </a:lnTo>
                <a:lnTo>
                  <a:pt x="30693" y="430529"/>
                </a:lnTo>
                <a:lnTo>
                  <a:pt x="50153" y="393699"/>
                </a:lnTo>
                <a:lnTo>
                  <a:pt x="72702" y="354329"/>
                </a:lnTo>
                <a:lnTo>
                  <a:pt x="97423" y="313689"/>
                </a:lnTo>
                <a:lnTo>
                  <a:pt x="123401" y="271779"/>
                </a:lnTo>
                <a:lnTo>
                  <a:pt x="149719" y="232409"/>
                </a:lnTo>
                <a:lnTo>
                  <a:pt x="175464" y="195579"/>
                </a:lnTo>
                <a:lnTo>
                  <a:pt x="199717" y="162559"/>
                </a:lnTo>
                <a:lnTo>
                  <a:pt x="240090" y="111759"/>
                </a:lnTo>
                <a:lnTo>
                  <a:pt x="279164" y="92709"/>
                </a:lnTo>
                <a:lnTo>
                  <a:pt x="299181" y="102869"/>
                </a:lnTo>
                <a:lnTo>
                  <a:pt x="328222" y="154939"/>
                </a:lnTo>
                <a:lnTo>
                  <a:pt x="338907" y="191769"/>
                </a:lnTo>
                <a:lnTo>
                  <a:pt x="348140" y="231139"/>
                </a:lnTo>
                <a:lnTo>
                  <a:pt x="351639" y="247649"/>
                </a:lnTo>
                <a:lnTo>
                  <a:pt x="249207" y="247649"/>
                </a:lnTo>
                <a:lnTo>
                  <a:pt x="216693" y="280669"/>
                </a:lnTo>
                <a:lnTo>
                  <a:pt x="190467" y="318769"/>
                </a:lnTo>
                <a:lnTo>
                  <a:pt x="167792" y="361949"/>
                </a:lnTo>
                <a:lnTo>
                  <a:pt x="145930" y="406399"/>
                </a:lnTo>
                <a:lnTo>
                  <a:pt x="122147" y="448309"/>
                </a:lnTo>
                <a:lnTo>
                  <a:pt x="93704" y="486409"/>
                </a:lnTo>
                <a:lnTo>
                  <a:pt x="57866" y="518159"/>
                </a:lnTo>
                <a:lnTo>
                  <a:pt x="30068" y="532129"/>
                </a:lnTo>
                <a:lnTo>
                  <a:pt x="11767" y="535939"/>
                </a:lnTo>
                <a:close/>
              </a:path>
              <a:path w="5097144" h="535940">
                <a:moveTo>
                  <a:pt x="1437886" y="339089"/>
                </a:moveTo>
                <a:lnTo>
                  <a:pt x="1322877" y="339089"/>
                </a:lnTo>
                <a:lnTo>
                  <a:pt x="1333123" y="336549"/>
                </a:lnTo>
                <a:lnTo>
                  <a:pt x="1342714" y="331469"/>
                </a:lnTo>
                <a:lnTo>
                  <a:pt x="1368405" y="300989"/>
                </a:lnTo>
                <a:lnTo>
                  <a:pt x="1391262" y="257809"/>
                </a:lnTo>
                <a:lnTo>
                  <a:pt x="1406061" y="224789"/>
                </a:lnTo>
                <a:lnTo>
                  <a:pt x="1413584" y="208279"/>
                </a:lnTo>
                <a:lnTo>
                  <a:pt x="1437671" y="161289"/>
                </a:lnTo>
                <a:lnTo>
                  <a:pt x="1465821" y="124459"/>
                </a:lnTo>
                <a:lnTo>
                  <a:pt x="1500332" y="105409"/>
                </a:lnTo>
                <a:lnTo>
                  <a:pt x="1513647" y="104139"/>
                </a:lnTo>
                <a:lnTo>
                  <a:pt x="1528010" y="106679"/>
                </a:lnTo>
                <a:lnTo>
                  <a:pt x="1578234" y="135889"/>
                </a:lnTo>
                <a:lnTo>
                  <a:pt x="1621312" y="195579"/>
                </a:lnTo>
                <a:lnTo>
                  <a:pt x="1643497" y="229869"/>
                </a:lnTo>
                <a:lnTo>
                  <a:pt x="1535167" y="229869"/>
                </a:lnTo>
                <a:lnTo>
                  <a:pt x="1519313" y="231139"/>
                </a:lnTo>
                <a:lnTo>
                  <a:pt x="1488157" y="257809"/>
                </a:lnTo>
                <a:lnTo>
                  <a:pt x="1457097" y="304799"/>
                </a:lnTo>
                <a:lnTo>
                  <a:pt x="1441364" y="332739"/>
                </a:lnTo>
                <a:lnTo>
                  <a:pt x="1437886" y="339089"/>
                </a:lnTo>
                <a:close/>
              </a:path>
              <a:path w="5097144" h="535940">
                <a:moveTo>
                  <a:pt x="518378" y="389889"/>
                </a:moveTo>
                <a:lnTo>
                  <a:pt x="419532" y="389889"/>
                </a:lnTo>
                <a:lnTo>
                  <a:pt x="441840" y="378459"/>
                </a:lnTo>
                <a:lnTo>
                  <a:pt x="462962" y="328929"/>
                </a:lnTo>
                <a:lnTo>
                  <a:pt x="483001" y="284479"/>
                </a:lnTo>
                <a:lnTo>
                  <a:pt x="502008" y="246379"/>
                </a:lnTo>
                <a:lnTo>
                  <a:pt x="537119" y="185419"/>
                </a:lnTo>
                <a:lnTo>
                  <a:pt x="568694" y="143509"/>
                </a:lnTo>
                <a:lnTo>
                  <a:pt x="610290" y="114299"/>
                </a:lnTo>
                <a:lnTo>
                  <a:pt x="622816" y="111759"/>
                </a:lnTo>
                <a:lnTo>
                  <a:pt x="634755" y="113029"/>
                </a:lnTo>
                <a:lnTo>
                  <a:pt x="677632" y="142239"/>
                </a:lnTo>
                <a:lnTo>
                  <a:pt x="706054" y="184149"/>
                </a:lnTo>
                <a:lnTo>
                  <a:pt x="723968" y="218439"/>
                </a:lnTo>
                <a:lnTo>
                  <a:pt x="732762" y="234949"/>
                </a:lnTo>
                <a:lnTo>
                  <a:pt x="734013" y="237489"/>
                </a:lnTo>
                <a:lnTo>
                  <a:pt x="646108" y="237489"/>
                </a:lnTo>
                <a:lnTo>
                  <a:pt x="616696" y="241299"/>
                </a:lnTo>
                <a:lnTo>
                  <a:pt x="591395" y="259079"/>
                </a:lnTo>
                <a:lnTo>
                  <a:pt x="569197" y="287019"/>
                </a:lnTo>
                <a:lnTo>
                  <a:pt x="549094" y="322579"/>
                </a:lnTo>
                <a:lnTo>
                  <a:pt x="530076" y="363219"/>
                </a:lnTo>
                <a:lnTo>
                  <a:pt x="518378" y="389889"/>
                </a:lnTo>
                <a:close/>
              </a:path>
              <a:path w="5097144" h="535940">
                <a:moveTo>
                  <a:pt x="4376959" y="407669"/>
                </a:moveTo>
                <a:lnTo>
                  <a:pt x="4364699" y="407669"/>
                </a:lnTo>
                <a:lnTo>
                  <a:pt x="4351547" y="405129"/>
                </a:lnTo>
                <a:lnTo>
                  <a:pt x="4305994" y="377189"/>
                </a:lnTo>
                <a:lnTo>
                  <a:pt x="4269803" y="341629"/>
                </a:lnTo>
                <a:lnTo>
                  <a:pt x="4228260" y="288289"/>
                </a:lnTo>
                <a:lnTo>
                  <a:pt x="4205295" y="255269"/>
                </a:lnTo>
                <a:lnTo>
                  <a:pt x="4182481" y="210819"/>
                </a:lnTo>
                <a:lnTo>
                  <a:pt x="4161190" y="177799"/>
                </a:lnTo>
                <a:lnTo>
                  <a:pt x="4141279" y="153669"/>
                </a:lnTo>
                <a:lnTo>
                  <a:pt x="4122604" y="138429"/>
                </a:lnTo>
                <a:lnTo>
                  <a:pt x="4105022" y="130809"/>
                </a:lnTo>
                <a:lnTo>
                  <a:pt x="4185251" y="130809"/>
                </a:lnTo>
                <a:lnTo>
                  <a:pt x="4188015" y="134619"/>
                </a:lnTo>
                <a:lnTo>
                  <a:pt x="4211463" y="166369"/>
                </a:lnTo>
                <a:lnTo>
                  <a:pt x="4233005" y="196849"/>
                </a:lnTo>
                <a:lnTo>
                  <a:pt x="4272109" y="242569"/>
                </a:lnTo>
                <a:lnTo>
                  <a:pt x="4308813" y="267969"/>
                </a:lnTo>
                <a:lnTo>
                  <a:pt x="4327355" y="271779"/>
                </a:lnTo>
                <a:lnTo>
                  <a:pt x="4484261" y="271779"/>
                </a:lnTo>
                <a:lnTo>
                  <a:pt x="4481559" y="276859"/>
                </a:lnTo>
                <a:lnTo>
                  <a:pt x="4459423" y="322579"/>
                </a:lnTo>
                <a:lnTo>
                  <a:pt x="4435949" y="363219"/>
                </a:lnTo>
                <a:lnTo>
                  <a:pt x="4409130" y="393699"/>
                </a:lnTo>
                <a:lnTo>
                  <a:pt x="4388401" y="405129"/>
                </a:lnTo>
                <a:lnTo>
                  <a:pt x="4376959" y="407669"/>
                </a:lnTo>
                <a:close/>
              </a:path>
              <a:path w="5097144" h="535940">
                <a:moveTo>
                  <a:pt x="3324763" y="397509"/>
                </a:moveTo>
                <a:lnTo>
                  <a:pt x="3266094" y="374649"/>
                </a:lnTo>
                <a:lnTo>
                  <a:pt x="3211898" y="318769"/>
                </a:lnTo>
                <a:lnTo>
                  <a:pt x="3183622" y="283209"/>
                </a:lnTo>
                <a:lnTo>
                  <a:pt x="3155067" y="247649"/>
                </a:lnTo>
                <a:lnTo>
                  <a:pt x="3126611" y="213359"/>
                </a:lnTo>
                <a:lnTo>
                  <a:pt x="3098633" y="184149"/>
                </a:lnTo>
                <a:lnTo>
                  <a:pt x="3071511" y="163829"/>
                </a:lnTo>
                <a:lnTo>
                  <a:pt x="3045625" y="153669"/>
                </a:lnTo>
                <a:lnTo>
                  <a:pt x="3157004" y="153669"/>
                </a:lnTo>
                <a:lnTo>
                  <a:pt x="3189187" y="199389"/>
                </a:lnTo>
                <a:lnTo>
                  <a:pt x="3214116" y="228599"/>
                </a:lnTo>
                <a:lnTo>
                  <a:pt x="3257840" y="264159"/>
                </a:lnTo>
                <a:lnTo>
                  <a:pt x="3294653" y="273049"/>
                </a:lnTo>
                <a:lnTo>
                  <a:pt x="3427375" y="273049"/>
                </a:lnTo>
                <a:lnTo>
                  <a:pt x="3425150" y="276859"/>
                </a:lnTo>
                <a:lnTo>
                  <a:pt x="3402280" y="318769"/>
                </a:lnTo>
                <a:lnTo>
                  <a:pt x="3378865" y="356869"/>
                </a:lnTo>
                <a:lnTo>
                  <a:pt x="3353496" y="384809"/>
                </a:lnTo>
                <a:lnTo>
                  <a:pt x="3324763" y="397509"/>
                </a:lnTo>
                <a:close/>
              </a:path>
              <a:path w="5097144" h="535940">
                <a:moveTo>
                  <a:pt x="3855213" y="401319"/>
                </a:moveTo>
                <a:lnTo>
                  <a:pt x="3805154" y="379729"/>
                </a:lnTo>
                <a:lnTo>
                  <a:pt x="3775725" y="353059"/>
                </a:lnTo>
                <a:lnTo>
                  <a:pt x="3746017" y="320039"/>
                </a:lnTo>
                <a:lnTo>
                  <a:pt x="3716082" y="284479"/>
                </a:lnTo>
                <a:lnTo>
                  <a:pt x="3685972" y="247649"/>
                </a:lnTo>
                <a:lnTo>
                  <a:pt x="3655739" y="213359"/>
                </a:lnTo>
                <a:lnTo>
                  <a:pt x="3625437" y="185419"/>
                </a:lnTo>
                <a:lnTo>
                  <a:pt x="3595117" y="163829"/>
                </a:lnTo>
                <a:lnTo>
                  <a:pt x="3564831" y="153669"/>
                </a:lnTo>
                <a:lnTo>
                  <a:pt x="3652532" y="153669"/>
                </a:lnTo>
                <a:lnTo>
                  <a:pt x="3684593" y="191769"/>
                </a:lnTo>
                <a:lnTo>
                  <a:pt x="3714574" y="226059"/>
                </a:lnTo>
                <a:lnTo>
                  <a:pt x="3741016" y="253999"/>
                </a:lnTo>
                <a:lnTo>
                  <a:pt x="3786002" y="288289"/>
                </a:lnTo>
                <a:lnTo>
                  <a:pt x="3805903" y="294639"/>
                </a:lnTo>
                <a:lnTo>
                  <a:pt x="3967184" y="294639"/>
                </a:lnTo>
                <a:lnTo>
                  <a:pt x="3957728" y="311149"/>
                </a:lnTo>
                <a:lnTo>
                  <a:pt x="3927031" y="355599"/>
                </a:lnTo>
                <a:lnTo>
                  <a:pt x="3893242" y="388619"/>
                </a:lnTo>
                <a:lnTo>
                  <a:pt x="3874829" y="397509"/>
                </a:lnTo>
                <a:lnTo>
                  <a:pt x="3855213" y="401319"/>
                </a:lnTo>
                <a:close/>
              </a:path>
              <a:path w="5097144" h="535940">
                <a:moveTo>
                  <a:pt x="2782040" y="378459"/>
                </a:moveTo>
                <a:lnTo>
                  <a:pt x="2729681" y="367029"/>
                </a:lnTo>
                <a:lnTo>
                  <a:pt x="2677921" y="321309"/>
                </a:lnTo>
                <a:lnTo>
                  <a:pt x="2651637" y="285749"/>
                </a:lnTo>
                <a:lnTo>
                  <a:pt x="2624748" y="241299"/>
                </a:lnTo>
                <a:lnTo>
                  <a:pt x="2597002" y="187959"/>
                </a:lnTo>
                <a:lnTo>
                  <a:pt x="2580509" y="170179"/>
                </a:lnTo>
                <a:lnTo>
                  <a:pt x="2676540" y="170179"/>
                </a:lnTo>
                <a:lnTo>
                  <a:pt x="2694136" y="200659"/>
                </a:lnTo>
                <a:lnTo>
                  <a:pt x="2715976" y="234949"/>
                </a:lnTo>
                <a:lnTo>
                  <a:pt x="2738841" y="261619"/>
                </a:lnTo>
                <a:lnTo>
                  <a:pt x="2763180" y="278129"/>
                </a:lnTo>
                <a:lnTo>
                  <a:pt x="2789443" y="281939"/>
                </a:lnTo>
                <a:lnTo>
                  <a:pt x="2918787" y="281939"/>
                </a:lnTo>
                <a:lnTo>
                  <a:pt x="2896607" y="307339"/>
                </a:lnTo>
                <a:lnTo>
                  <a:pt x="2866105" y="336549"/>
                </a:lnTo>
                <a:lnTo>
                  <a:pt x="2837011" y="358139"/>
                </a:lnTo>
                <a:lnTo>
                  <a:pt x="2809073" y="372109"/>
                </a:lnTo>
                <a:lnTo>
                  <a:pt x="2782040" y="378459"/>
                </a:lnTo>
                <a:close/>
              </a:path>
              <a:path w="5097144" h="535940">
                <a:moveTo>
                  <a:pt x="4802506" y="382269"/>
                </a:moveTo>
                <a:lnTo>
                  <a:pt x="4774750" y="368299"/>
                </a:lnTo>
                <a:lnTo>
                  <a:pt x="4743116" y="332739"/>
                </a:lnTo>
                <a:lnTo>
                  <a:pt x="4720151" y="298449"/>
                </a:lnTo>
                <a:lnTo>
                  <a:pt x="4698673" y="270509"/>
                </a:lnTo>
                <a:lnTo>
                  <a:pt x="4659880" y="226059"/>
                </a:lnTo>
                <a:lnTo>
                  <a:pt x="4626142" y="196849"/>
                </a:lnTo>
                <a:lnTo>
                  <a:pt x="4583712" y="177799"/>
                </a:lnTo>
                <a:lnTo>
                  <a:pt x="4686089" y="177799"/>
                </a:lnTo>
                <a:lnTo>
                  <a:pt x="4721089" y="215899"/>
                </a:lnTo>
                <a:lnTo>
                  <a:pt x="4762390" y="251459"/>
                </a:lnTo>
                <a:lnTo>
                  <a:pt x="4803020" y="262889"/>
                </a:lnTo>
                <a:lnTo>
                  <a:pt x="4947156" y="262889"/>
                </a:lnTo>
                <a:lnTo>
                  <a:pt x="4921285" y="284479"/>
                </a:lnTo>
                <a:lnTo>
                  <a:pt x="4896560" y="312419"/>
                </a:lnTo>
                <a:lnTo>
                  <a:pt x="4873410" y="340359"/>
                </a:lnTo>
                <a:lnTo>
                  <a:pt x="4850745" y="363219"/>
                </a:lnTo>
                <a:lnTo>
                  <a:pt x="4827474" y="379729"/>
                </a:lnTo>
                <a:lnTo>
                  <a:pt x="4802506" y="382269"/>
                </a:lnTo>
                <a:close/>
              </a:path>
              <a:path w="5097144" h="535940">
                <a:moveTo>
                  <a:pt x="2307204" y="421639"/>
                </a:moveTo>
                <a:lnTo>
                  <a:pt x="2241023" y="396239"/>
                </a:lnTo>
                <a:lnTo>
                  <a:pt x="2209696" y="370839"/>
                </a:lnTo>
                <a:lnTo>
                  <a:pt x="2179458" y="337819"/>
                </a:lnTo>
                <a:lnTo>
                  <a:pt x="2150246" y="303529"/>
                </a:lnTo>
                <a:lnTo>
                  <a:pt x="2121996" y="267969"/>
                </a:lnTo>
                <a:lnTo>
                  <a:pt x="2094644" y="234949"/>
                </a:lnTo>
                <a:lnTo>
                  <a:pt x="2068124" y="207009"/>
                </a:lnTo>
                <a:lnTo>
                  <a:pt x="2042375" y="186689"/>
                </a:lnTo>
                <a:lnTo>
                  <a:pt x="2009303" y="180339"/>
                </a:lnTo>
                <a:lnTo>
                  <a:pt x="2103515" y="180339"/>
                </a:lnTo>
                <a:lnTo>
                  <a:pt x="2136965" y="220979"/>
                </a:lnTo>
                <a:lnTo>
                  <a:pt x="2169843" y="255269"/>
                </a:lnTo>
                <a:lnTo>
                  <a:pt x="2200219" y="281939"/>
                </a:lnTo>
                <a:lnTo>
                  <a:pt x="2254101" y="314959"/>
                </a:lnTo>
                <a:lnTo>
                  <a:pt x="2299895" y="322579"/>
                </a:lnTo>
                <a:lnTo>
                  <a:pt x="2437607" y="322579"/>
                </a:lnTo>
                <a:lnTo>
                  <a:pt x="2414520" y="351789"/>
                </a:lnTo>
                <a:lnTo>
                  <a:pt x="2378513" y="388619"/>
                </a:lnTo>
                <a:lnTo>
                  <a:pt x="2342185" y="414019"/>
                </a:lnTo>
                <a:lnTo>
                  <a:pt x="2307204" y="421639"/>
                </a:lnTo>
                <a:close/>
              </a:path>
              <a:path w="5097144" h="535940">
                <a:moveTo>
                  <a:pt x="5096790" y="246379"/>
                </a:moveTo>
                <a:lnTo>
                  <a:pt x="5089307" y="234949"/>
                </a:lnTo>
                <a:lnTo>
                  <a:pt x="5073173" y="217169"/>
                </a:lnTo>
                <a:lnTo>
                  <a:pt x="5056097" y="203199"/>
                </a:lnTo>
                <a:lnTo>
                  <a:pt x="5037853" y="196849"/>
                </a:lnTo>
                <a:lnTo>
                  <a:pt x="5096790" y="196849"/>
                </a:lnTo>
                <a:lnTo>
                  <a:pt x="5096790" y="246379"/>
                </a:lnTo>
                <a:close/>
              </a:path>
              <a:path w="5097144" h="535940">
                <a:moveTo>
                  <a:pt x="1318492" y="478789"/>
                </a:moveTo>
                <a:lnTo>
                  <a:pt x="1276419" y="462279"/>
                </a:lnTo>
                <a:lnTo>
                  <a:pt x="1214034" y="383539"/>
                </a:lnTo>
                <a:lnTo>
                  <a:pt x="1180675" y="336549"/>
                </a:lnTo>
                <a:lnTo>
                  <a:pt x="1152777" y="298449"/>
                </a:lnTo>
                <a:lnTo>
                  <a:pt x="1129451" y="267969"/>
                </a:lnTo>
                <a:lnTo>
                  <a:pt x="1109807" y="246379"/>
                </a:lnTo>
                <a:lnTo>
                  <a:pt x="1092955" y="232409"/>
                </a:lnTo>
                <a:lnTo>
                  <a:pt x="1078006" y="227329"/>
                </a:lnTo>
                <a:lnTo>
                  <a:pt x="1207868" y="227329"/>
                </a:lnTo>
                <a:lnTo>
                  <a:pt x="1242868" y="280669"/>
                </a:lnTo>
                <a:lnTo>
                  <a:pt x="1273635" y="316229"/>
                </a:lnTo>
                <a:lnTo>
                  <a:pt x="1311890" y="339089"/>
                </a:lnTo>
                <a:lnTo>
                  <a:pt x="1437886" y="339089"/>
                </a:lnTo>
                <a:lnTo>
                  <a:pt x="1425367" y="361949"/>
                </a:lnTo>
                <a:lnTo>
                  <a:pt x="1392200" y="416559"/>
                </a:lnTo>
                <a:lnTo>
                  <a:pt x="1356831" y="459739"/>
                </a:lnTo>
                <a:lnTo>
                  <a:pt x="1338080" y="472439"/>
                </a:lnTo>
                <a:lnTo>
                  <a:pt x="1318492" y="478789"/>
                </a:lnTo>
                <a:close/>
              </a:path>
              <a:path w="5097144" h="535940">
                <a:moveTo>
                  <a:pt x="1765150" y="449579"/>
                </a:moveTo>
                <a:lnTo>
                  <a:pt x="1704271" y="422909"/>
                </a:lnTo>
                <a:lnTo>
                  <a:pt x="1674444" y="396239"/>
                </a:lnTo>
                <a:lnTo>
                  <a:pt x="1645521" y="363219"/>
                </a:lnTo>
                <a:lnTo>
                  <a:pt x="1617875" y="326389"/>
                </a:lnTo>
                <a:lnTo>
                  <a:pt x="1591878" y="290829"/>
                </a:lnTo>
                <a:lnTo>
                  <a:pt x="1567902" y="255269"/>
                </a:lnTo>
                <a:lnTo>
                  <a:pt x="1551331" y="237489"/>
                </a:lnTo>
                <a:lnTo>
                  <a:pt x="1535167" y="229869"/>
                </a:lnTo>
                <a:lnTo>
                  <a:pt x="1643497" y="229869"/>
                </a:lnTo>
                <a:lnTo>
                  <a:pt x="1664281" y="259079"/>
                </a:lnTo>
                <a:lnTo>
                  <a:pt x="1683749" y="280669"/>
                </a:lnTo>
                <a:lnTo>
                  <a:pt x="1701987" y="298449"/>
                </a:lnTo>
                <a:lnTo>
                  <a:pt x="1719081" y="309879"/>
                </a:lnTo>
                <a:lnTo>
                  <a:pt x="1735118" y="317499"/>
                </a:lnTo>
                <a:lnTo>
                  <a:pt x="1750184" y="320039"/>
                </a:lnTo>
                <a:lnTo>
                  <a:pt x="1890891" y="320039"/>
                </a:lnTo>
                <a:lnTo>
                  <a:pt x="1888958" y="323849"/>
                </a:lnTo>
                <a:lnTo>
                  <a:pt x="1868528" y="361949"/>
                </a:lnTo>
                <a:lnTo>
                  <a:pt x="1847523" y="396239"/>
                </a:lnTo>
                <a:lnTo>
                  <a:pt x="1825178" y="421639"/>
                </a:lnTo>
                <a:lnTo>
                  <a:pt x="1795456" y="443229"/>
                </a:lnTo>
                <a:lnTo>
                  <a:pt x="1765150" y="449579"/>
                </a:lnTo>
                <a:close/>
              </a:path>
              <a:path w="5097144" h="535940">
                <a:moveTo>
                  <a:pt x="888658" y="480059"/>
                </a:moveTo>
                <a:lnTo>
                  <a:pt x="825574" y="448309"/>
                </a:lnTo>
                <a:lnTo>
                  <a:pt x="794297" y="416559"/>
                </a:lnTo>
                <a:lnTo>
                  <a:pt x="763382" y="377189"/>
                </a:lnTo>
                <a:lnTo>
                  <a:pt x="732968" y="335279"/>
                </a:lnTo>
                <a:lnTo>
                  <a:pt x="703192" y="295909"/>
                </a:lnTo>
                <a:lnTo>
                  <a:pt x="674193" y="261619"/>
                </a:lnTo>
                <a:lnTo>
                  <a:pt x="646108" y="237489"/>
                </a:lnTo>
                <a:lnTo>
                  <a:pt x="734013" y="237489"/>
                </a:lnTo>
                <a:lnTo>
                  <a:pt x="759094" y="287019"/>
                </a:lnTo>
                <a:lnTo>
                  <a:pt x="786386" y="332739"/>
                </a:lnTo>
                <a:lnTo>
                  <a:pt x="815979" y="364489"/>
                </a:lnTo>
                <a:lnTo>
                  <a:pt x="837646" y="373379"/>
                </a:lnTo>
                <a:lnTo>
                  <a:pt x="971835" y="373379"/>
                </a:lnTo>
                <a:lnTo>
                  <a:pt x="951935" y="411479"/>
                </a:lnTo>
                <a:lnTo>
                  <a:pt x="920190" y="469899"/>
                </a:lnTo>
                <a:lnTo>
                  <a:pt x="888658" y="480059"/>
                </a:lnTo>
                <a:close/>
              </a:path>
              <a:path w="5097144" h="535940">
                <a:moveTo>
                  <a:pt x="415983" y="530859"/>
                </a:moveTo>
                <a:lnTo>
                  <a:pt x="383677" y="502919"/>
                </a:lnTo>
                <a:lnTo>
                  <a:pt x="357477" y="464819"/>
                </a:lnTo>
                <a:lnTo>
                  <a:pt x="335416" y="420369"/>
                </a:lnTo>
                <a:lnTo>
                  <a:pt x="315526" y="372109"/>
                </a:lnTo>
                <a:lnTo>
                  <a:pt x="295839" y="325119"/>
                </a:lnTo>
                <a:lnTo>
                  <a:pt x="274389" y="281939"/>
                </a:lnTo>
                <a:lnTo>
                  <a:pt x="249207" y="247649"/>
                </a:lnTo>
                <a:lnTo>
                  <a:pt x="351639" y="247649"/>
                </a:lnTo>
                <a:lnTo>
                  <a:pt x="365573" y="309879"/>
                </a:lnTo>
                <a:lnTo>
                  <a:pt x="387157" y="369569"/>
                </a:lnTo>
                <a:lnTo>
                  <a:pt x="419532" y="389889"/>
                </a:lnTo>
                <a:lnTo>
                  <a:pt x="518378" y="389889"/>
                </a:lnTo>
                <a:lnTo>
                  <a:pt x="511136" y="406399"/>
                </a:lnTo>
                <a:lnTo>
                  <a:pt x="491265" y="447039"/>
                </a:lnTo>
                <a:lnTo>
                  <a:pt x="469455" y="483869"/>
                </a:lnTo>
                <a:lnTo>
                  <a:pt x="444697" y="511809"/>
                </a:lnTo>
                <a:lnTo>
                  <a:pt x="415983" y="530859"/>
                </a:lnTo>
                <a:close/>
              </a:path>
            </a:pathLst>
          </a:custGeom>
          <a:solidFill>
            <a:srgbClr val="E3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048930" y="4560580"/>
            <a:ext cx="399224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100" spc="15">
                <a:latin typeface="Trebuchet MS"/>
                <a:cs typeface="Trebuchet MS"/>
              </a:rPr>
              <a:t>The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mapping </a:t>
            </a:r>
            <a:r>
              <a:rPr dirty="0" sz="2100" spc="17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function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between</a:t>
            </a:r>
            <a:r>
              <a:rPr dirty="0" sz="2100" spc="80">
                <a:latin typeface="Trebuchet MS"/>
                <a:cs typeface="Trebuchet MS"/>
              </a:rPr>
              <a:t> two</a:t>
            </a:r>
            <a:r>
              <a:rPr dirty="0" sz="2100" spc="85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images</a:t>
            </a:r>
            <a:r>
              <a:rPr dirty="0" sz="2100" spc="80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that</a:t>
            </a:r>
            <a:r>
              <a:rPr dirty="0" sz="2100" spc="8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only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differ</a:t>
            </a:r>
            <a:r>
              <a:rPr dirty="0" sz="2100" spc="370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in</a:t>
            </a:r>
            <a:r>
              <a:rPr dirty="0" sz="2100" spc="405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exposure</a:t>
            </a:r>
            <a:r>
              <a:rPr dirty="0" sz="2100" spc="31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is</a:t>
            </a:r>
            <a:r>
              <a:rPr dirty="0" sz="2100" spc="409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called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48930" y="5840740"/>
            <a:ext cx="39922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8915" algn="l"/>
                <a:tab pos="2900045" algn="l"/>
              </a:tabLst>
            </a:pPr>
            <a:r>
              <a:rPr dirty="0" sz="2100" spc="65">
                <a:latin typeface="Trebuchet MS"/>
                <a:cs typeface="Trebuchet MS"/>
              </a:rPr>
              <a:t>Brightness	</a:t>
            </a:r>
            <a:r>
              <a:rPr dirty="0" sz="2100" spc="40">
                <a:latin typeface="Trebuchet MS"/>
                <a:cs typeface="Trebuchet MS"/>
              </a:rPr>
              <a:t>Transform	Function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48930" y="6160780"/>
            <a:ext cx="3684904" cy="82550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100" spc="-30">
                <a:latin typeface="Trebuchet MS"/>
                <a:cs typeface="Trebuchet MS"/>
              </a:rPr>
              <a:t>(BTF).</a:t>
            </a:r>
            <a:endParaRPr sz="2100">
              <a:latin typeface="Trebuchet MS"/>
              <a:cs typeface="Trebuchet MS"/>
            </a:endParaRPr>
          </a:p>
          <a:p>
            <a:pPr marL="326390">
              <a:lnSpc>
                <a:spcPct val="100000"/>
              </a:lnSpc>
              <a:spcBef>
                <a:spcPts val="630"/>
              </a:spcBef>
            </a:pPr>
            <a:r>
              <a:rPr dirty="0" sz="2100" spc="140">
                <a:latin typeface="Trebuchet MS"/>
                <a:cs typeface="Trebuchet MS"/>
              </a:rPr>
              <a:t>power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law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transformation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48930" y="7840990"/>
            <a:ext cx="29083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0">
                <a:latin typeface="Trebuchet MS"/>
                <a:cs typeface="Trebuchet MS"/>
              </a:rPr>
              <a:t>Final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Enhanced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Image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9205" y="2868224"/>
            <a:ext cx="46164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0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432813" y="798869"/>
            <a:ext cx="7422515" cy="33902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877310" algn="l"/>
              </a:tabLst>
            </a:pPr>
            <a:r>
              <a:rPr dirty="0" sz="8500" spc="-360"/>
              <a:t>Current	</a:t>
            </a:r>
            <a:r>
              <a:rPr dirty="0" sz="8500" spc="-50"/>
              <a:t>Method</a:t>
            </a:r>
            <a:endParaRPr sz="8500"/>
          </a:p>
          <a:p>
            <a:pPr algn="ctr">
              <a:lnSpc>
                <a:spcPct val="100000"/>
              </a:lnSpc>
              <a:spcBef>
                <a:spcPts val="6090"/>
              </a:spcBef>
            </a:pPr>
            <a:r>
              <a:rPr dirty="0" sz="8500" spc="-295"/>
              <a:t>2</a:t>
            </a:r>
            <a:endParaRPr sz="8500"/>
          </a:p>
        </p:txBody>
      </p:sp>
      <p:sp>
        <p:nvSpPr>
          <p:cNvPr id="18" name="object 18"/>
          <p:cNvSpPr/>
          <p:nvPr/>
        </p:nvSpPr>
        <p:spPr>
          <a:xfrm>
            <a:off x="13325712" y="2925335"/>
            <a:ext cx="1422400" cy="1699260"/>
          </a:xfrm>
          <a:custGeom>
            <a:avLst/>
            <a:gdLst/>
            <a:ahLst/>
            <a:cxnLst/>
            <a:rect l="l" t="t" r="r" b="b"/>
            <a:pathLst>
              <a:path w="1422400" h="1699260">
                <a:moveTo>
                  <a:pt x="998012" y="1698638"/>
                </a:moveTo>
                <a:lnTo>
                  <a:pt x="424110" y="1698638"/>
                </a:lnTo>
                <a:lnTo>
                  <a:pt x="377898" y="1696146"/>
                </a:lnTo>
                <a:lnTo>
                  <a:pt x="333128" y="1688844"/>
                </a:lnTo>
                <a:lnTo>
                  <a:pt x="290058" y="1676989"/>
                </a:lnTo>
                <a:lnTo>
                  <a:pt x="248947" y="1660841"/>
                </a:lnTo>
                <a:lnTo>
                  <a:pt x="210053" y="1640660"/>
                </a:lnTo>
                <a:lnTo>
                  <a:pt x="173636" y="1616704"/>
                </a:lnTo>
                <a:lnTo>
                  <a:pt x="139953" y="1589232"/>
                </a:lnTo>
                <a:lnTo>
                  <a:pt x="109265" y="1558503"/>
                </a:lnTo>
                <a:lnTo>
                  <a:pt x="81828" y="1524777"/>
                </a:lnTo>
                <a:lnTo>
                  <a:pt x="57903" y="1488313"/>
                </a:lnTo>
                <a:lnTo>
                  <a:pt x="37748" y="1449368"/>
                </a:lnTo>
                <a:lnTo>
                  <a:pt x="21621" y="1408204"/>
                </a:lnTo>
                <a:lnTo>
                  <a:pt x="9782" y="1365078"/>
                </a:lnTo>
                <a:lnTo>
                  <a:pt x="2488" y="1320250"/>
                </a:lnTo>
                <a:lnTo>
                  <a:pt x="0" y="1273979"/>
                </a:lnTo>
                <a:lnTo>
                  <a:pt x="0" y="424659"/>
                </a:lnTo>
                <a:lnTo>
                  <a:pt x="2488" y="378388"/>
                </a:lnTo>
                <a:lnTo>
                  <a:pt x="9782" y="333560"/>
                </a:lnTo>
                <a:lnTo>
                  <a:pt x="21621" y="290434"/>
                </a:lnTo>
                <a:lnTo>
                  <a:pt x="37748" y="249269"/>
                </a:lnTo>
                <a:lnTo>
                  <a:pt x="57903" y="210325"/>
                </a:lnTo>
                <a:lnTo>
                  <a:pt x="81828" y="173861"/>
                </a:lnTo>
                <a:lnTo>
                  <a:pt x="109265" y="140135"/>
                </a:lnTo>
                <a:lnTo>
                  <a:pt x="139953" y="109406"/>
                </a:lnTo>
                <a:lnTo>
                  <a:pt x="173636" y="81934"/>
                </a:lnTo>
                <a:lnTo>
                  <a:pt x="210053" y="57978"/>
                </a:lnTo>
                <a:lnTo>
                  <a:pt x="248947" y="37797"/>
                </a:lnTo>
                <a:lnTo>
                  <a:pt x="290058" y="21649"/>
                </a:lnTo>
                <a:lnTo>
                  <a:pt x="333128" y="9794"/>
                </a:lnTo>
                <a:lnTo>
                  <a:pt x="377898" y="2491"/>
                </a:lnTo>
                <a:lnTo>
                  <a:pt x="424110" y="0"/>
                </a:lnTo>
                <a:lnTo>
                  <a:pt x="998012" y="0"/>
                </a:lnTo>
                <a:lnTo>
                  <a:pt x="1044224" y="2491"/>
                </a:lnTo>
                <a:lnTo>
                  <a:pt x="1088994" y="9794"/>
                </a:lnTo>
                <a:lnTo>
                  <a:pt x="1132064" y="21649"/>
                </a:lnTo>
                <a:lnTo>
                  <a:pt x="1173175" y="37797"/>
                </a:lnTo>
                <a:lnTo>
                  <a:pt x="1212069" y="57978"/>
                </a:lnTo>
                <a:lnTo>
                  <a:pt x="1248486" y="81934"/>
                </a:lnTo>
                <a:lnTo>
                  <a:pt x="1282169" y="109406"/>
                </a:lnTo>
                <a:lnTo>
                  <a:pt x="1312857" y="140135"/>
                </a:lnTo>
                <a:lnTo>
                  <a:pt x="1340294" y="173861"/>
                </a:lnTo>
                <a:lnTo>
                  <a:pt x="1364219" y="210325"/>
                </a:lnTo>
                <a:lnTo>
                  <a:pt x="1384374" y="249269"/>
                </a:lnTo>
                <a:lnTo>
                  <a:pt x="1400501" y="290434"/>
                </a:lnTo>
                <a:lnTo>
                  <a:pt x="1412340" y="333560"/>
                </a:lnTo>
                <a:lnTo>
                  <a:pt x="1419634" y="378388"/>
                </a:lnTo>
                <a:lnTo>
                  <a:pt x="1422122" y="424659"/>
                </a:lnTo>
                <a:lnTo>
                  <a:pt x="1422122" y="1273979"/>
                </a:lnTo>
                <a:lnTo>
                  <a:pt x="1419634" y="1320250"/>
                </a:lnTo>
                <a:lnTo>
                  <a:pt x="1412340" y="1365078"/>
                </a:lnTo>
                <a:lnTo>
                  <a:pt x="1400501" y="1408204"/>
                </a:lnTo>
                <a:lnTo>
                  <a:pt x="1384374" y="1449368"/>
                </a:lnTo>
                <a:lnTo>
                  <a:pt x="1364219" y="1488313"/>
                </a:lnTo>
                <a:lnTo>
                  <a:pt x="1340294" y="1524777"/>
                </a:lnTo>
                <a:lnTo>
                  <a:pt x="1312857" y="1558503"/>
                </a:lnTo>
                <a:lnTo>
                  <a:pt x="1282169" y="1589232"/>
                </a:lnTo>
                <a:lnTo>
                  <a:pt x="1248486" y="1616704"/>
                </a:lnTo>
                <a:lnTo>
                  <a:pt x="1212069" y="1640660"/>
                </a:lnTo>
                <a:lnTo>
                  <a:pt x="1173175" y="1660841"/>
                </a:lnTo>
                <a:lnTo>
                  <a:pt x="1132064" y="1676989"/>
                </a:lnTo>
                <a:lnTo>
                  <a:pt x="1088994" y="1688844"/>
                </a:lnTo>
                <a:lnTo>
                  <a:pt x="1044224" y="1696146"/>
                </a:lnTo>
                <a:lnTo>
                  <a:pt x="998012" y="1698638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745168" y="2868224"/>
            <a:ext cx="58610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531" y="4551055"/>
            <a:ext cx="3902710" cy="44640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130810">
              <a:lnSpc>
                <a:spcPct val="125699"/>
              </a:lnSpc>
              <a:spcBef>
                <a:spcPts val="155"/>
              </a:spcBef>
            </a:pPr>
            <a:r>
              <a:rPr dirty="0" sz="2100" spc="155">
                <a:latin typeface="Arial MT"/>
                <a:cs typeface="Arial MT"/>
              </a:rPr>
              <a:t>Weight </a:t>
            </a:r>
            <a:r>
              <a:rPr dirty="0" sz="2100" spc="185">
                <a:latin typeface="Arial MT"/>
                <a:cs typeface="Arial MT"/>
              </a:rPr>
              <a:t>Matrix </a:t>
            </a:r>
            <a:r>
              <a:rPr dirty="0" sz="2100" spc="90">
                <a:latin typeface="Arial MT"/>
                <a:cs typeface="Arial MT"/>
              </a:rPr>
              <a:t>Estimation 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Enhance </a:t>
            </a:r>
            <a:r>
              <a:rPr dirty="0" sz="2100" spc="35">
                <a:latin typeface="Trebuchet MS"/>
                <a:cs typeface="Trebuchet MS"/>
              </a:rPr>
              <a:t>the </a:t>
            </a:r>
            <a:r>
              <a:rPr dirty="0" sz="2100" spc="80">
                <a:latin typeface="Trebuchet MS"/>
                <a:cs typeface="Trebuchet MS"/>
              </a:rPr>
              <a:t>low </a:t>
            </a:r>
            <a:r>
              <a:rPr dirty="0" sz="2100" spc="75">
                <a:latin typeface="Trebuchet MS"/>
                <a:cs typeface="Trebuchet MS"/>
              </a:rPr>
              <a:t>contrast </a:t>
            </a:r>
            <a:r>
              <a:rPr dirty="0" sz="2100" spc="70">
                <a:latin typeface="Trebuchet MS"/>
                <a:cs typeface="Trebuchet MS"/>
              </a:rPr>
              <a:t>of </a:t>
            </a:r>
            <a:r>
              <a:rPr dirty="0" sz="2100" spc="75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under-exposed</a:t>
            </a:r>
            <a:r>
              <a:rPr dirty="0" sz="2100" spc="-35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regions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while </a:t>
            </a:r>
            <a:r>
              <a:rPr dirty="0" sz="2100" spc="-615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the </a:t>
            </a:r>
            <a:r>
              <a:rPr dirty="0" sz="2100" spc="75">
                <a:latin typeface="Trebuchet MS"/>
                <a:cs typeface="Trebuchet MS"/>
              </a:rPr>
              <a:t>contrast </a:t>
            </a:r>
            <a:r>
              <a:rPr dirty="0" sz="2100" spc="5">
                <a:latin typeface="Trebuchet MS"/>
                <a:cs typeface="Trebuchet MS"/>
              </a:rPr>
              <a:t>in </a:t>
            </a:r>
            <a:r>
              <a:rPr dirty="0" sz="2100" spc="114">
                <a:latin typeface="Trebuchet MS"/>
                <a:cs typeface="Trebuchet MS"/>
              </a:rPr>
              <a:t>well-exposed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regions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preserved</a:t>
            </a:r>
            <a:r>
              <a:rPr dirty="0" sz="2100" spc="130">
                <a:latin typeface="Arial MT"/>
                <a:cs typeface="Arial MT"/>
              </a:rPr>
              <a:t>[</a:t>
            </a:r>
            <a:r>
              <a:rPr dirty="0" sz="2100" spc="130">
                <a:latin typeface="Trebuchet MS"/>
                <a:cs typeface="Trebuchet MS"/>
              </a:rPr>
              <a:t>W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445">
                <a:latin typeface="Trebuchet MS"/>
                <a:cs typeface="Trebuchet MS"/>
              </a:rPr>
              <a:t>=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30">
                <a:latin typeface="Trebuchet MS"/>
                <a:cs typeface="Trebuchet MS"/>
              </a:rPr>
              <a:t>T**μ</a:t>
            </a:r>
            <a:r>
              <a:rPr dirty="0" sz="2100" spc="30">
                <a:latin typeface="Arial MT"/>
                <a:cs typeface="Arial MT"/>
              </a:rPr>
              <a:t>]</a:t>
            </a:r>
            <a:endParaRPr sz="2100">
              <a:latin typeface="Arial MT"/>
              <a:cs typeface="Arial MT"/>
            </a:endParaRPr>
          </a:p>
          <a:p>
            <a:pPr marL="12700" marR="5080">
              <a:lnSpc>
                <a:spcPct val="125000"/>
              </a:lnSpc>
              <a:spcBef>
                <a:spcPts val="75"/>
              </a:spcBef>
            </a:pPr>
            <a:r>
              <a:rPr dirty="0" sz="2100" spc="175">
                <a:latin typeface="Trebuchet MS"/>
                <a:cs typeface="Trebuchet MS"/>
              </a:rPr>
              <a:t>-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computes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the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-30">
                <a:latin typeface="Trebuchet MS"/>
                <a:cs typeface="Trebuchet MS"/>
              </a:rPr>
              <a:t>first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derivative </a:t>
            </a:r>
            <a:r>
              <a:rPr dirty="0" sz="2100" spc="-625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of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the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input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image</a:t>
            </a:r>
            <a:endParaRPr sz="2100">
              <a:latin typeface="Trebuchet MS"/>
              <a:cs typeface="Trebuchet MS"/>
            </a:endParaRPr>
          </a:p>
          <a:p>
            <a:pPr marL="12700" marR="540385">
              <a:lnSpc>
                <a:spcPct val="125000"/>
              </a:lnSpc>
              <a:tabLst>
                <a:tab pos="2054860" algn="l"/>
              </a:tabLst>
            </a:pPr>
            <a:r>
              <a:rPr dirty="0" sz="2100" spc="175">
                <a:latin typeface="Trebuchet MS"/>
                <a:cs typeface="Trebuchet MS"/>
              </a:rPr>
              <a:t>-</a:t>
            </a:r>
            <a:r>
              <a:rPr dirty="0" sz="2100" spc="210">
                <a:latin typeface="Trebuchet MS"/>
                <a:cs typeface="Trebuchet MS"/>
              </a:rPr>
              <a:t>c</a:t>
            </a:r>
            <a:r>
              <a:rPr dirty="0" sz="2100" spc="200">
                <a:latin typeface="Trebuchet MS"/>
                <a:cs typeface="Trebuchet MS"/>
              </a:rPr>
              <a:t>o</a:t>
            </a:r>
            <a:r>
              <a:rPr dirty="0" sz="2100" spc="25">
                <a:latin typeface="Trebuchet MS"/>
                <a:cs typeface="Trebuchet MS"/>
              </a:rPr>
              <a:t>n</a:t>
            </a:r>
            <a:r>
              <a:rPr dirty="0" sz="2100" spc="15">
                <a:latin typeface="Trebuchet MS"/>
                <a:cs typeface="Trebuchet MS"/>
              </a:rPr>
              <a:t>v</a:t>
            </a:r>
            <a:r>
              <a:rPr dirty="0" sz="2100" spc="200">
                <a:latin typeface="Trebuchet MS"/>
                <a:cs typeface="Trebuchet MS"/>
              </a:rPr>
              <a:t>o</a:t>
            </a:r>
            <a:r>
              <a:rPr dirty="0" sz="2100" spc="-75">
                <a:latin typeface="Trebuchet MS"/>
                <a:cs typeface="Trebuchet MS"/>
              </a:rPr>
              <a:t>l</a:t>
            </a:r>
            <a:r>
              <a:rPr dirty="0" sz="2100" spc="15">
                <a:latin typeface="Trebuchet MS"/>
                <a:cs typeface="Trebuchet MS"/>
              </a:rPr>
              <a:t>v</a:t>
            </a:r>
            <a:r>
              <a:rPr dirty="0" sz="2100" spc="170">
                <a:latin typeface="Trebuchet MS"/>
                <a:cs typeface="Trebuchet MS"/>
              </a:rPr>
              <a:t>e</a:t>
            </a:r>
            <a:r>
              <a:rPr dirty="0" sz="2100" spc="170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w</a:t>
            </a:r>
            <a:r>
              <a:rPr dirty="0" sz="2100" spc="-15">
                <a:latin typeface="Trebuchet MS"/>
                <a:cs typeface="Trebuchet MS"/>
              </a:rPr>
              <a:t>i</a:t>
            </a:r>
            <a:r>
              <a:rPr dirty="0" sz="2100" spc="-75">
                <a:latin typeface="Trebuchet MS"/>
                <a:cs typeface="Trebuchet MS"/>
              </a:rPr>
              <a:t>t</a:t>
            </a:r>
            <a:r>
              <a:rPr dirty="0" sz="2100" spc="15">
                <a:latin typeface="Trebuchet MS"/>
                <a:cs typeface="Trebuchet MS"/>
              </a:rPr>
              <a:t>h</a:t>
            </a:r>
            <a:r>
              <a:rPr dirty="0" sz="2100" spc="15">
                <a:latin typeface="Trebuchet MS"/>
                <a:cs typeface="Trebuchet MS"/>
              </a:rPr>
              <a:t>	</a:t>
            </a:r>
            <a:r>
              <a:rPr dirty="0" sz="2100" spc="229">
                <a:latin typeface="Trebuchet MS"/>
                <a:cs typeface="Trebuchet MS"/>
              </a:rPr>
              <a:t>"</a:t>
            </a:r>
            <a:r>
              <a:rPr dirty="0" sz="2100" spc="465">
                <a:latin typeface="Trebuchet MS"/>
                <a:cs typeface="Trebuchet MS"/>
              </a:rPr>
              <a:t>G</a:t>
            </a:r>
            <a:r>
              <a:rPr dirty="0" sz="2100" spc="310">
                <a:latin typeface="Trebuchet MS"/>
                <a:cs typeface="Trebuchet MS"/>
              </a:rPr>
              <a:t>a</a:t>
            </a:r>
            <a:r>
              <a:rPr dirty="0" sz="2100" spc="-50">
                <a:latin typeface="Trebuchet MS"/>
                <a:cs typeface="Trebuchet MS"/>
              </a:rPr>
              <a:t>u</a:t>
            </a:r>
            <a:r>
              <a:rPr dirty="0" sz="2100" spc="15">
                <a:latin typeface="Trebuchet MS"/>
                <a:cs typeface="Trebuchet MS"/>
              </a:rPr>
              <a:t>ss</a:t>
            </a:r>
            <a:r>
              <a:rPr dirty="0" sz="2100" spc="-15">
                <a:latin typeface="Trebuchet MS"/>
                <a:cs typeface="Trebuchet MS"/>
              </a:rPr>
              <a:t>i</a:t>
            </a:r>
            <a:r>
              <a:rPr dirty="0" sz="2100" spc="310">
                <a:latin typeface="Trebuchet MS"/>
                <a:cs typeface="Trebuchet MS"/>
              </a:rPr>
              <a:t>a</a:t>
            </a:r>
            <a:r>
              <a:rPr dirty="0" sz="2100" spc="20">
                <a:latin typeface="Trebuchet MS"/>
                <a:cs typeface="Trebuchet MS"/>
              </a:rPr>
              <a:t>n  </a:t>
            </a:r>
            <a:r>
              <a:rPr dirty="0" sz="2100" spc="110">
                <a:latin typeface="Trebuchet MS"/>
                <a:cs typeface="Trebuchet MS"/>
              </a:rPr>
              <a:t>Kernal"</a:t>
            </a:r>
            <a:endParaRPr sz="2100">
              <a:latin typeface="Trebuchet MS"/>
              <a:cs typeface="Trebuchet MS"/>
            </a:endParaRPr>
          </a:p>
          <a:p>
            <a:pPr marL="12700" marR="17145">
              <a:lnSpc>
                <a:spcPts val="3229"/>
              </a:lnSpc>
              <a:spcBef>
                <a:spcPts val="15"/>
              </a:spcBef>
            </a:pPr>
            <a:r>
              <a:rPr dirty="0" sz="2100" spc="110">
                <a:latin typeface="Arial MT"/>
                <a:cs typeface="Arial MT"/>
              </a:rPr>
              <a:t>-</a:t>
            </a:r>
            <a:r>
              <a:rPr dirty="0" sz="2100" spc="110">
                <a:latin typeface="Trebuchet MS"/>
                <a:cs typeface="Trebuchet MS"/>
              </a:rPr>
              <a:t>computes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the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weights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for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the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horizontal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190">
                <a:latin typeface="Trebuchet MS"/>
                <a:cs typeface="Trebuchet MS"/>
              </a:rPr>
              <a:t>and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vertical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185">
                <a:latin typeface="Trebuchet MS"/>
                <a:cs typeface="Trebuchet MS"/>
              </a:rPr>
              <a:t>edges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4843" y="4569070"/>
            <a:ext cx="4001770" cy="1130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130"/>
              </a:spcBef>
            </a:pPr>
            <a:r>
              <a:rPr dirty="0" sz="1900" spc="65">
                <a:latin typeface="Arial MT"/>
                <a:cs typeface="Arial MT"/>
              </a:rPr>
              <a:t>Exposure </a:t>
            </a:r>
            <a:r>
              <a:rPr dirty="0" sz="1900" spc="125">
                <a:latin typeface="Arial MT"/>
                <a:cs typeface="Arial MT"/>
              </a:rPr>
              <a:t>Ratio </a:t>
            </a:r>
            <a:r>
              <a:rPr dirty="0" sz="1900" spc="140">
                <a:latin typeface="Arial MT"/>
                <a:cs typeface="Arial MT"/>
              </a:rPr>
              <a:t>Determination 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Extract </a:t>
            </a:r>
            <a:r>
              <a:rPr dirty="0" sz="1900" spc="50">
                <a:latin typeface="Trebuchet MS"/>
                <a:cs typeface="Trebuchet MS"/>
              </a:rPr>
              <a:t>the </a:t>
            </a:r>
            <a:r>
              <a:rPr dirty="0" sz="1900" spc="90">
                <a:latin typeface="Trebuchet MS"/>
                <a:cs typeface="Trebuchet MS"/>
              </a:rPr>
              <a:t>low </a:t>
            </a:r>
            <a:r>
              <a:rPr dirty="0" sz="1900" spc="50">
                <a:latin typeface="Trebuchet MS"/>
                <a:cs typeface="Trebuchet MS"/>
              </a:rPr>
              <a:t>illuminated </a:t>
            </a:r>
            <a:r>
              <a:rPr dirty="0" sz="1900" spc="75">
                <a:latin typeface="Trebuchet MS"/>
                <a:cs typeface="Trebuchet MS"/>
              </a:rPr>
              <a:t>pixels </a:t>
            </a:r>
            <a:r>
              <a:rPr dirty="0" sz="1900" spc="-560">
                <a:latin typeface="Trebuchet MS"/>
                <a:cs typeface="Trebuchet MS"/>
              </a:rPr>
              <a:t> </a:t>
            </a:r>
            <a:r>
              <a:rPr dirty="0" sz="1900" spc="165">
                <a:latin typeface="Trebuchet MS"/>
                <a:cs typeface="Trebuchet MS"/>
              </a:rPr>
              <a:t>as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4843" y="6397870"/>
            <a:ext cx="4004945" cy="1111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0"/>
              </a:spcBef>
            </a:pPr>
            <a:r>
              <a:rPr dirty="0" sz="1900" spc="30">
                <a:latin typeface="Trebuchet MS"/>
                <a:cs typeface="Trebuchet MS"/>
              </a:rPr>
              <a:t>The</a:t>
            </a:r>
            <a:r>
              <a:rPr dirty="0" sz="1900" spc="3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brightness</a:t>
            </a:r>
            <a:r>
              <a:rPr dirty="0" sz="1900" spc="85">
                <a:latin typeface="Trebuchet MS"/>
                <a:cs typeface="Trebuchet MS"/>
              </a:rPr>
              <a:t> </a:t>
            </a:r>
            <a:r>
              <a:rPr dirty="0" sz="1900" spc="120">
                <a:latin typeface="Trebuchet MS"/>
                <a:cs typeface="Trebuchet MS"/>
              </a:rPr>
              <a:t>component </a:t>
            </a:r>
            <a:r>
              <a:rPr dirty="0" sz="1900" spc="190">
                <a:latin typeface="Trebuchet MS"/>
                <a:cs typeface="Trebuchet MS"/>
              </a:rPr>
              <a:t>B </a:t>
            </a:r>
            <a:r>
              <a:rPr dirty="0" sz="1900" spc="15">
                <a:latin typeface="Trebuchet MS"/>
                <a:cs typeface="Trebuchet MS"/>
              </a:rPr>
              <a:t>is 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 spc="114">
                <a:latin typeface="Trebuchet MS"/>
                <a:cs typeface="Trebuchet MS"/>
              </a:rPr>
              <a:t>defined </a:t>
            </a:r>
            <a:r>
              <a:rPr dirty="0" sz="1900" spc="165">
                <a:latin typeface="Trebuchet MS"/>
                <a:cs typeface="Trebuchet MS"/>
              </a:rPr>
              <a:t>as </a:t>
            </a:r>
            <a:r>
              <a:rPr dirty="0" sz="1900" spc="50">
                <a:latin typeface="Trebuchet MS"/>
                <a:cs typeface="Trebuchet MS"/>
              </a:rPr>
              <a:t>the </a:t>
            </a:r>
            <a:r>
              <a:rPr dirty="0" sz="1900" spc="114">
                <a:latin typeface="Trebuchet MS"/>
                <a:cs typeface="Trebuchet MS"/>
              </a:rPr>
              <a:t>geometric </a:t>
            </a:r>
            <a:r>
              <a:rPr dirty="0" sz="1900" spc="140">
                <a:latin typeface="Trebuchet MS"/>
                <a:cs typeface="Trebuchet MS"/>
              </a:rPr>
              <a:t>mean </a:t>
            </a:r>
            <a:r>
              <a:rPr dirty="0" sz="1900" spc="14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of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65">
                <a:latin typeface="Trebuchet MS"/>
                <a:cs typeface="Trebuchet MS"/>
              </a:rPr>
              <a:t>three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channel: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681" y="732364"/>
            <a:ext cx="16859249" cy="4410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681" y="5998441"/>
            <a:ext cx="16859249" cy="3800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8986" y="263910"/>
            <a:ext cx="7030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5">
                <a:solidFill>
                  <a:srgbClr val="FFFEFA"/>
                </a:solidFill>
                <a:latin typeface="Trebuchet MS"/>
                <a:cs typeface="Trebuchet MS"/>
              </a:rPr>
              <a:t>Compute</a:t>
            </a:r>
            <a:r>
              <a:rPr dirty="0" sz="2400" spc="5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EFA"/>
                </a:solidFill>
                <a:latin typeface="Trebuchet MS"/>
                <a:cs typeface="Trebuchet MS"/>
              </a:rPr>
              <a:t>Texture</a:t>
            </a:r>
            <a:r>
              <a:rPr dirty="0" sz="2400" spc="1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FFFEFA"/>
                </a:solidFill>
                <a:latin typeface="Trebuchet MS"/>
                <a:cs typeface="Trebuchet MS"/>
              </a:rPr>
              <a:t>Weight</a:t>
            </a:r>
            <a:r>
              <a:rPr dirty="0" sz="2400" spc="5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EFA"/>
                </a:solidFill>
                <a:latin typeface="Trebuchet MS"/>
                <a:cs typeface="Trebuchet MS"/>
              </a:rPr>
              <a:t>Function</a:t>
            </a:r>
            <a:r>
              <a:rPr dirty="0" sz="2400" spc="1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200">
                <a:solidFill>
                  <a:srgbClr val="FFFEFA"/>
                </a:solidFill>
                <a:latin typeface="Trebuchet MS"/>
                <a:cs typeface="Trebuchet MS"/>
              </a:rPr>
              <a:t>-</a:t>
            </a:r>
            <a:r>
              <a:rPr dirty="0" sz="2400" spc="5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FFFEFA"/>
                </a:solidFill>
                <a:latin typeface="Trebuchet MS"/>
                <a:cs typeface="Trebuchet MS"/>
              </a:rPr>
              <a:t>Gettting</a:t>
            </a:r>
            <a:r>
              <a:rPr dirty="0" sz="2400" spc="1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380">
                <a:solidFill>
                  <a:srgbClr val="FFFEFA"/>
                </a:solidFill>
                <a:latin typeface="Trebuchet MS"/>
                <a:cs typeface="Trebuchet MS"/>
              </a:rPr>
              <a:t>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8526" y="5468560"/>
            <a:ext cx="6833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EFA"/>
                </a:solidFill>
                <a:latin typeface="Trebuchet MS"/>
                <a:cs typeface="Trebuchet MS"/>
              </a:rPr>
              <a:t>Brightness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165">
                <a:solidFill>
                  <a:srgbClr val="FFFEFA"/>
                </a:solidFill>
                <a:latin typeface="Trebuchet MS"/>
                <a:cs typeface="Trebuchet MS"/>
              </a:rPr>
              <a:t>Component-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FFFEFA"/>
                </a:solidFill>
                <a:latin typeface="Trebuchet MS"/>
                <a:cs typeface="Trebuchet MS"/>
              </a:rPr>
              <a:t>Part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FFFEFA"/>
                </a:solidFill>
                <a:latin typeface="Trebuchet MS"/>
                <a:cs typeface="Trebuchet MS"/>
              </a:rPr>
              <a:t>of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EFA"/>
                </a:solidFill>
                <a:latin typeface="Trebuchet MS"/>
                <a:cs typeface="Trebuchet MS"/>
              </a:rPr>
              <a:t>Estimation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FFFEFA"/>
                </a:solidFill>
                <a:latin typeface="Trebuchet MS"/>
                <a:cs typeface="Trebuchet MS"/>
              </a:rPr>
              <a:t>of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EFA"/>
                </a:solidFill>
                <a:latin typeface="Trebuchet MS"/>
                <a:cs typeface="Trebuchet MS"/>
              </a:rPr>
              <a:t>k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7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4214" y="798869"/>
            <a:ext cx="548005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40"/>
              <a:t>M</a:t>
            </a:r>
            <a:r>
              <a:rPr dirty="0" sz="8500" spc="-155"/>
              <a:t>o</a:t>
            </a:r>
            <a:r>
              <a:rPr dirty="0" sz="8500" spc="235"/>
              <a:t>d</a:t>
            </a:r>
            <a:r>
              <a:rPr dirty="0" sz="8500" spc="-585"/>
              <a:t>i</a:t>
            </a:r>
            <a:r>
              <a:rPr dirty="0" sz="8500" spc="-540"/>
              <a:t>f</a:t>
            </a:r>
            <a:r>
              <a:rPr dirty="0" sz="8500" spc="-585"/>
              <a:t>i</a:t>
            </a:r>
            <a:r>
              <a:rPr dirty="0" sz="8500" spc="-1320"/>
              <a:t>c</a:t>
            </a:r>
            <a:r>
              <a:rPr dirty="0" sz="8500" spc="245"/>
              <a:t>a</a:t>
            </a:r>
            <a:r>
              <a:rPr dirty="0" sz="8500" spc="90"/>
              <a:t>t</a:t>
            </a:r>
            <a:r>
              <a:rPr dirty="0" sz="8500" spc="-585"/>
              <a:t>i</a:t>
            </a:r>
            <a:r>
              <a:rPr dirty="0" sz="8500" spc="-155"/>
              <a:t>o</a:t>
            </a:r>
            <a:r>
              <a:rPr dirty="0" sz="8500" spc="-610"/>
              <a:t>n</a:t>
            </a:r>
            <a:endParaRPr sz="8500"/>
          </a:p>
        </p:txBody>
      </p:sp>
      <p:sp>
        <p:nvSpPr>
          <p:cNvPr id="4" name="object 4"/>
          <p:cNvSpPr/>
          <p:nvPr/>
        </p:nvSpPr>
        <p:spPr>
          <a:xfrm>
            <a:off x="0" y="583425"/>
            <a:ext cx="3917950" cy="1727200"/>
          </a:xfrm>
          <a:custGeom>
            <a:avLst/>
            <a:gdLst/>
            <a:ahLst/>
            <a:cxnLst/>
            <a:rect l="l" t="t" r="r" b="b"/>
            <a:pathLst>
              <a:path w="3917950" h="1727200">
                <a:moveTo>
                  <a:pt x="1204803" y="965200"/>
                </a:moveTo>
                <a:lnTo>
                  <a:pt x="1315495" y="965200"/>
                </a:lnTo>
                <a:lnTo>
                  <a:pt x="1312710" y="914400"/>
                </a:lnTo>
                <a:lnTo>
                  <a:pt x="1308794" y="863600"/>
                </a:lnTo>
                <a:lnTo>
                  <a:pt x="1303624" y="812800"/>
                </a:lnTo>
                <a:lnTo>
                  <a:pt x="1297079" y="762000"/>
                </a:lnTo>
                <a:lnTo>
                  <a:pt x="1289036" y="711200"/>
                </a:lnTo>
                <a:lnTo>
                  <a:pt x="1279373" y="660400"/>
                </a:lnTo>
                <a:lnTo>
                  <a:pt x="1267968" y="609600"/>
                </a:lnTo>
                <a:lnTo>
                  <a:pt x="1254698" y="571500"/>
                </a:lnTo>
                <a:lnTo>
                  <a:pt x="1239441" y="520700"/>
                </a:lnTo>
                <a:lnTo>
                  <a:pt x="1222075" y="469900"/>
                </a:lnTo>
                <a:lnTo>
                  <a:pt x="1202478" y="431800"/>
                </a:lnTo>
                <a:lnTo>
                  <a:pt x="1180527" y="381000"/>
                </a:lnTo>
                <a:lnTo>
                  <a:pt x="1156100" y="342900"/>
                </a:lnTo>
                <a:lnTo>
                  <a:pt x="1129075" y="304800"/>
                </a:lnTo>
                <a:lnTo>
                  <a:pt x="1099330" y="254000"/>
                </a:lnTo>
                <a:lnTo>
                  <a:pt x="1066742" y="215900"/>
                </a:lnTo>
                <a:lnTo>
                  <a:pt x="1031190" y="190500"/>
                </a:lnTo>
                <a:lnTo>
                  <a:pt x="992550" y="152400"/>
                </a:lnTo>
                <a:lnTo>
                  <a:pt x="952533" y="127000"/>
                </a:lnTo>
                <a:lnTo>
                  <a:pt x="910917" y="88900"/>
                </a:lnTo>
                <a:lnTo>
                  <a:pt x="867837" y="76200"/>
                </a:lnTo>
                <a:lnTo>
                  <a:pt x="823428" y="50800"/>
                </a:lnTo>
                <a:lnTo>
                  <a:pt x="777826" y="38100"/>
                </a:lnTo>
                <a:lnTo>
                  <a:pt x="635206" y="0"/>
                </a:lnTo>
                <a:lnTo>
                  <a:pt x="288977" y="0"/>
                </a:lnTo>
                <a:lnTo>
                  <a:pt x="190457" y="25400"/>
                </a:lnTo>
                <a:lnTo>
                  <a:pt x="141414" y="25400"/>
                </a:lnTo>
                <a:lnTo>
                  <a:pt x="43948" y="50800"/>
                </a:lnTo>
                <a:lnTo>
                  <a:pt x="610577" y="50800"/>
                </a:lnTo>
                <a:lnTo>
                  <a:pt x="660457" y="63500"/>
                </a:lnTo>
                <a:lnTo>
                  <a:pt x="708890" y="63500"/>
                </a:lnTo>
                <a:lnTo>
                  <a:pt x="755844" y="76200"/>
                </a:lnTo>
                <a:lnTo>
                  <a:pt x="801284" y="101600"/>
                </a:lnTo>
                <a:lnTo>
                  <a:pt x="845179" y="127000"/>
                </a:lnTo>
                <a:lnTo>
                  <a:pt x="887494" y="152400"/>
                </a:lnTo>
                <a:lnTo>
                  <a:pt x="928197" y="177800"/>
                </a:lnTo>
                <a:lnTo>
                  <a:pt x="967255" y="215900"/>
                </a:lnTo>
                <a:lnTo>
                  <a:pt x="999191" y="254000"/>
                </a:lnTo>
                <a:lnTo>
                  <a:pt x="1028403" y="279400"/>
                </a:lnTo>
                <a:lnTo>
                  <a:pt x="1055011" y="317500"/>
                </a:lnTo>
                <a:lnTo>
                  <a:pt x="1079135" y="355600"/>
                </a:lnTo>
                <a:lnTo>
                  <a:pt x="1100894" y="406400"/>
                </a:lnTo>
                <a:lnTo>
                  <a:pt x="1011548" y="406400"/>
                </a:lnTo>
                <a:lnTo>
                  <a:pt x="1019015" y="419100"/>
                </a:lnTo>
                <a:lnTo>
                  <a:pt x="1046063" y="457200"/>
                </a:lnTo>
                <a:lnTo>
                  <a:pt x="1069268" y="495300"/>
                </a:lnTo>
                <a:lnTo>
                  <a:pt x="1090357" y="546100"/>
                </a:lnTo>
                <a:lnTo>
                  <a:pt x="1109467" y="596900"/>
                </a:lnTo>
                <a:lnTo>
                  <a:pt x="1126734" y="647700"/>
                </a:lnTo>
                <a:lnTo>
                  <a:pt x="1142296" y="685800"/>
                </a:lnTo>
                <a:lnTo>
                  <a:pt x="1156290" y="736600"/>
                </a:lnTo>
                <a:lnTo>
                  <a:pt x="1168854" y="787400"/>
                </a:lnTo>
                <a:lnTo>
                  <a:pt x="1180123" y="838200"/>
                </a:lnTo>
                <a:lnTo>
                  <a:pt x="1190236" y="889000"/>
                </a:lnTo>
                <a:lnTo>
                  <a:pt x="1199329" y="939800"/>
                </a:lnTo>
                <a:lnTo>
                  <a:pt x="1204803" y="965200"/>
                </a:lnTo>
                <a:close/>
              </a:path>
              <a:path w="3917950" h="1727200">
                <a:moveTo>
                  <a:pt x="0" y="127000"/>
                </a:moveTo>
                <a:lnTo>
                  <a:pt x="22768" y="114300"/>
                </a:lnTo>
                <a:lnTo>
                  <a:pt x="70283" y="114300"/>
                </a:lnTo>
                <a:lnTo>
                  <a:pt x="262981" y="63500"/>
                </a:lnTo>
                <a:lnTo>
                  <a:pt x="360318" y="63500"/>
                </a:lnTo>
                <a:lnTo>
                  <a:pt x="409087" y="50800"/>
                </a:lnTo>
                <a:lnTo>
                  <a:pt x="43948" y="50800"/>
                </a:lnTo>
                <a:lnTo>
                  <a:pt x="0" y="63500"/>
                </a:lnTo>
                <a:lnTo>
                  <a:pt x="0" y="127000"/>
                </a:lnTo>
                <a:close/>
              </a:path>
              <a:path w="3917950" h="1727200">
                <a:moveTo>
                  <a:pt x="429608" y="114300"/>
                </a:moveTo>
                <a:lnTo>
                  <a:pt x="532234" y="114300"/>
                </a:lnTo>
                <a:lnTo>
                  <a:pt x="480898" y="101600"/>
                </a:lnTo>
                <a:lnTo>
                  <a:pt x="429608" y="114300"/>
                </a:lnTo>
                <a:close/>
              </a:path>
              <a:path w="3917950" h="1727200">
                <a:moveTo>
                  <a:pt x="1011548" y="406400"/>
                </a:moveTo>
                <a:lnTo>
                  <a:pt x="1100894" y="406400"/>
                </a:lnTo>
                <a:lnTo>
                  <a:pt x="1072597" y="368300"/>
                </a:lnTo>
                <a:lnTo>
                  <a:pt x="1041814" y="330200"/>
                </a:lnTo>
                <a:lnTo>
                  <a:pt x="1008429" y="292100"/>
                </a:lnTo>
                <a:lnTo>
                  <a:pt x="972329" y="266700"/>
                </a:lnTo>
                <a:lnTo>
                  <a:pt x="969719" y="254000"/>
                </a:lnTo>
                <a:lnTo>
                  <a:pt x="959688" y="254000"/>
                </a:lnTo>
                <a:lnTo>
                  <a:pt x="950908" y="241300"/>
                </a:lnTo>
                <a:lnTo>
                  <a:pt x="939200" y="241300"/>
                </a:lnTo>
                <a:lnTo>
                  <a:pt x="936736" y="228600"/>
                </a:lnTo>
                <a:lnTo>
                  <a:pt x="922273" y="228600"/>
                </a:lnTo>
                <a:lnTo>
                  <a:pt x="917644" y="215900"/>
                </a:lnTo>
                <a:lnTo>
                  <a:pt x="904906" y="215900"/>
                </a:lnTo>
                <a:lnTo>
                  <a:pt x="898609" y="203200"/>
                </a:lnTo>
                <a:lnTo>
                  <a:pt x="885909" y="203200"/>
                </a:lnTo>
                <a:lnTo>
                  <a:pt x="878180" y="190500"/>
                </a:lnTo>
                <a:lnTo>
                  <a:pt x="875527" y="190500"/>
                </a:lnTo>
                <a:lnTo>
                  <a:pt x="829655" y="177800"/>
                </a:lnTo>
                <a:lnTo>
                  <a:pt x="782381" y="152400"/>
                </a:lnTo>
                <a:lnTo>
                  <a:pt x="634221" y="114300"/>
                </a:lnTo>
                <a:lnTo>
                  <a:pt x="295181" y="114300"/>
                </a:lnTo>
                <a:lnTo>
                  <a:pt x="246017" y="127000"/>
                </a:lnTo>
                <a:lnTo>
                  <a:pt x="197015" y="127000"/>
                </a:lnTo>
                <a:lnTo>
                  <a:pt x="148185" y="139700"/>
                </a:lnTo>
                <a:lnTo>
                  <a:pt x="99533" y="139700"/>
                </a:lnTo>
                <a:lnTo>
                  <a:pt x="2804" y="165100"/>
                </a:lnTo>
                <a:lnTo>
                  <a:pt x="622494" y="165100"/>
                </a:lnTo>
                <a:lnTo>
                  <a:pt x="714122" y="190500"/>
                </a:lnTo>
                <a:lnTo>
                  <a:pt x="801225" y="215900"/>
                </a:lnTo>
                <a:lnTo>
                  <a:pt x="842618" y="241300"/>
                </a:lnTo>
                <a:lnTo>
                  <a:pt x="882325" y="266700"/>
                </a:lnTo>
                <a:lnTo>
                  <a:pt x="920163" y="292100"/>
                </a:lnTo>
                <a:lnTo>
                  <a:pt x="956264" y="330200"/>
                </a:lnTo>
                <a:lnTo>
                  <a:pt x="989148" y="368300"/>
                </a:lnTo>
                <a:lnTo>
                  <a:pt x="1011548" y="406400"/>
                </a:lnTo>
                <a:close/>
              </a:path>
              <a:path w="3917950" h="1727200">
                <a:moveTo>
                  <a:pt x="0" y="241300"/>
                </a:moveTo>
                <a:lnTo>
                  <a:pt x="27950" y="228600"/>
                </a:lnTo>
                <a:lnTo>
                  <a:pt x="79113" y="215900"/>
                </a:lnTo>
                <a:lnTo>
                  <a:pt x="130305" y="215900"/>
                </a:lnTo>
                <a:lnTo>
                  <a:pt x="280852" y="177800"/>
                </a:lnTo>
                <a:lnTo>
                  <a:pt x="331936" y="177800"/>
                </a:lnTo>
                <a:lnTo>
                  <a:pt x="383271" y="165100"/>
                </a:lnTo>
                <a:lnTo>
                  <a:pt x="0" y="165100"/>
                </a:lnTo>
                <a:lnTo>
                  <a:pt x="0" y="241300"/>
                </a:lnTo>
                <a:close/>
              </a:path>
              <a:path w="3917950" h="1727200">
                <a:moveTo>
                  <a:pt x="2316335" y="482600"/>
                </a:moveTo>
                <a:lnTo>
                  <a:pt x="2611594" y="482600"/>
                </a:lnTo>
                <a:lnTo>
                  <a:pt x="2562644" y="469900"/>
                </a:lnTo>
                <a:lnTo>
                  <a:pt x="2365803" y="469900"/>
                </a:lnTo>
                <a:lnTo>
                  <a:pt x="2316335" y="482600"/>
                </a:lnTo>
                <a:close/>
              </a:path>
              <a:path w="3917950" h="1727200">
                <a:moveTo>
                  <a:pt x="3511976" y="1511300"/>
                </a:moveTo>
                <a:lnTo>
                  <a:pt x="3607935" y="1511300"/>
                </a:lnTo>
                <a:lnTo>
                  <a:pt x="3591629" y="1460500"/>
                </a:lnTo>
                <a:lnTo>
                  <a:pt x="3574796" y="1422400"/>
                </a:lnTo>
                <a:lnTo>
                  <a:pt x="3557370" y="1371600"/>
                </a:lnTo>
                <a:lnTo>
                  <a:pt x="3539283" y="1320800"/>
                </a:lnTo>
                <a:lnTo>
                  <a:pt x="3520470" y="1282700"/>
                </a:lnTo>
                <a:lnTo>
                  <a:pt x="3500863" y="1231900"/>
                </a:lnTo>
                <a:lnTo>
                  <a:pt x="3480396" y="1193800"/>
                </a:lnTo>
                <a:lnTo>
                  <a:pt x="3459002" y="1143000"/>
                </a:lnTo>
                <a:lnTo>
                  <a:pt x="3436614" y="1104900"/>
                </a:lnTo>
                <a:lnTo>
                  <a:pt x="3413166" y="1054100"/>
                </a:lnTo>
                <a:lnTo>
                  <a:pt x="3388668" y="1016000"/>
                </a:lnTo>
                <a:lnTo>
                  <a:pt x="3362875" y="977900"/>
                </a:lnTo>
                <a:lnTo>
                  <a:pt x="3335749" y="939800"/>
                </a:lnTo>
                <a:lnTo>
                  <a:pt x="3307254" y="889000"/>
                </a:lnTo>
                <a:lnTo>
                  <a:pt x="3277356" y="850900"/>
                </a:lnTo>
                <a:lnTo>
                  <a:pt x="3246017" y="812800"/>
                </a:lnTo>
                <a:lnTo>
                  <a:pt x="3213202" y="787400"/>
                </a:lnTo>
                <a:lnTo>
                  <a:pt x="3178875" y="749300"/>
                </a:lnTo>
                <a:lnTo>
                  <a:pt x="3143000" y="711200"/>
                </a:lnTo>
                <a:lnTo>
                  <a:pt x="3105542" y="685800"/>
                </a:lnTo>
                <a:lnTo>
                  <a:pt x="3066464" y="647700"/>
                </a:lnTo>
                <a:lnTo>
                  <a:pt x="3025731" y="622300"/>
                </a:lnTo>
                <a:lnTo>
                  <a:pt x="2983305" y="596900"/>
                </a:lnTo>
                <a:lnTo>
                  <a:pt x="2939741" y="571500"/>
                </a:lnTo>
                <a:lnTo>
                  <a:pt x="2895141" y="558800"/>
                </a:lnTo>
                <a:lnTo>
                  <a:pt x="2849609" y="533400"/>
                </a:lnTo>
                <a:lnTo>
                  <a:pt x="2660233" y="482600"/>
                </a:lnTo>
                <a:lnTo>
                  <a:pt x="2267087" y="482600"/>
                </a:lnTo>
                <a:lnTo>
                  <a:pt x="2218098" y="495300"/>
                </a:lnTo>
                <a:lnTo>
                  <a:pt x="2169404" y="495300"/>
                </a:lnTo>
                <a:lnTo>
                  <a:pt x="2073054" y="520700"/>
                </a:lnTo>
                <a:lnTo>
                  <a:pt x="2540922" y="520700"/>
                </a:lnTo>
                <a:lnTo>
                  <a:pt x="2587888" y="533400"/>
                </a:lnTo>
                <a:lnTo>
                  <a:pt x="2634469" y="533400"/>
                </a:lnTo>
                <a:lnTo>
                  <a:pt x="2726107" y="558800"/>
                </a:lnTo>
                <a:lnTo>
                  <a:pt x="2770981" y="558800"/>
                </a:lnTo>
                <a:lnTo>
                  <a:pt x="2815105" y="584200"/>
                </a:lnTo>
                <a:lnTo>
                  <a:pt x="2858386" y="596900"/>
                </a:lnTo>
                <a:lnTo>
                  <a:pt x="2900734" y="622300"/>
                </a:lnTo>
                <a:lnTo>
                  <a:pt x="2942056" y="635000"/>
                </a:lnTo>
                <a:lnTo>
                  <a:pt x="2982263" y="660400"/>
                </a:lnTo>
                <a:lnTo>
                  <a:pt x="3021263" y="685800"/>
                </a:lnTo>
                <a:lnTo>
                  <a:pt x="3058963" y="723900"/>
                </a:lnTo>
                <a:lnTo>
                  <a:pt x="3086683" y="749300"/>
                </a:lnTo>
                <a:lnTo>
                  <a:pt x="3113374" y="774700"/>
                </a:lnTo>
                <a:lnTo>
                  <a:pt x="3139081" y="800100"/>
                </a:lnTo>
                <a:lnTo>
                  <a:pt x="3163851" y="825500"/>
                </a:lnTo>
                <a:lnTo>
                  <a:pt x="3068671" y="825500"/>
                </a:lnTo>
                <a:lnTo>
                  <a:pt x="3095043" y="850900"/>
                </a:lnTo>
                <a:lnTo>
                  <a:pt x="3132755" y="889000"/>
                </a:lnTo>
                <a:lnTo>
                  <a:pt x="3168686" y="914400"/>
                </a:lnTo>
                <a:lnTo>
                  <a:pt x="3202899" y="952500"/>
                </a:lnTo>
                <a:lnTo>
                  <a:pt x="3235461" y="990600"/>
                </a:lnTo>
                <a:lnTo>
                  <a:pt x="3266435" y="1041400"/>
                </a:lnTo>
                <a:lnTo>
                  <a:pt x="3295886" y="1079500"/>
                </a:lnTo>
                <a:lnTo>
                  <a:pt x="3323879" y="1117600"/>
                </a:lnTo>
                <a:lnTo>
                  <a:pt x="3350478" y="1155700"/>
                </a:lnTo>
                <a:lnTo>
                  <a:pt x="3375748" y="1206500"/>
                </a:lnTo>
                <a:lnTo>
                  <a:pt x="3399755" y="1257300"/>
                </a:lnTo>
                <a:lnTo>
                  <a:pt x="3422561" y="1295400"/>
                </a:lnTo>
                <a:lnTo>
                  <a:pt x="3444233" y="1346200"/>
                </a:lnTo>
                <a:lnTo>
                  <a:pt x="3464835" y="1384300"/>
                </a:lnTo>
                <a:lnTo>
                  <a:pt x="3484431" y="1435100"/>
                </a:lnTo>
                <a:lnTo>
                  <a:pt x="3503087" y="1485900"/>
                </a:lnTo>
                <a:lnTo>
                  <a:pt x="3511976" y="1511300"/>
                </a:lnTo>
                <a:close/>
              </a:path>
              <a:path w="3917950" h="1727200">
                <a:moveTo>
                  <a:pt x="1245855" y="1104900"/>
                </a:moveTo>
                <a:lnTo>
                  <a:pt x="1314921" y="1104900"/>
                </a:lnTo>
                <a:lnTo>
                  <a:pt x="1346884" y="1066800"/>
                </a:lnTo>
                <a:lnTo>
                  <a:pt x="1380200" y="1028700"/>
                </a:lnTo>
                <a:lnTo>
                  <a:pt x="1414834" y="990600"/>
                </a:lnTo>
                <a:lnTo>
                  <a:pt x="1450751" y="952500"/>
                </a:lnTo>
                <a:lnTo>
                  <a:pt x="1487914" y="927100"/>
                </a:lnTo>
                <a:lnTo>
                  <a:pt x="1526289" y="901700"/>
                </a:lnTo>
                <a:lnTo>
                  <a:pt x="1565840" y="863600"/>
                </a:lnTo>
                <a:lnTo>
                  <a:pt x="1606531" y="838200"/>
                </a:lnTo>
                <a:lnTo>
                  <a:pt x="1648328" y="812800"/>
                </a:lnTo>
                <a:lnTo>
                  <a:pt x="1691195" y="800100"/>
                </a:lnTo>
                <a:lnTo>
                  <a:pt x="1735097" y="774700"/>
                </a:lnTo>
                <a:lnTo>
                  <a:pt x="1779997" y="749300"/>
                </a:lnTo>
                <a:lnTo>
                  <a:pt x="1825861" y="736600"/>
                </a:lnTo>
                <a:lnTo>
                  <a:pt x="1871396" y="711200"/>
                </a:lnTo>
                <a:lnTo>
                  <a:pt x="2058302" y="660400"/>
                </a:lnTo>
                <a:lnTo>
                  <a:pt x="2105932" y="660400"/>
                </a:lnTo>
                <a:lnTo>
                  <a:pt x="2201874" y="635000"/>
                </a:lnTo>
                <a:lnTo>
                  <a:pt x="2298340" y="635000"/>
                </a:lnTo>
                <a:lnTo>
                  <a:pt x="2346626" y="622300"/>
                </a:lnTo>
                <a:lnTo>
                  <a:pt x="1980411" y="622300"/>
                </a:lnTo>
                <a:lnTo>
                  <a:pt x="2024895" y="609600"/>
                </a:lnTo>
                <a:lnTo>
                  <a:pt x="2070088" y="584200"/>
                </a:lnTo>
                <a:lnTo>
                  <a:pt x="2162235" y="558800"/>
                </a:lnTo>
                <a:lnTo>
                  <a:pt x="2209006" y="558800"/>
                </a:lnTo>
                <a:lnTo>
                  <a:pt x="2303489" y="533400"/>
                </a:lnTo>
                <a:lnTo>
                  <a:pt x="2351018" y="533400"/>
                </a:lnTo>
                <a:lnTo>
                  <a:pt x="2398617" y="520700"/>
                </a:lnTo>
                <a:lnTo>
                  <a:pt x="2073054" y="520700"/>
                </a:lnTo>
                <a:lnTo>
                  <a:pt x="1931685" y="558800"/>
                </a:lnTo>
                <a:lnTo>
                  <a:pt x="1885555" y="584200"/>
                </a:lnTo>
                <a:lnTo>
                  <a:pt x="1839983" y="596900"/>
                </a:lnTo>
                <a:lnTo>
                  <a:pt x="1750666" y="647700"/>
                </a:lnTo>
                <a:lnTo>
                  <a:pt x="1706996" y="660400"/>
                </a:lnTo>
                <a:lnTo>
                  <a:pt x="1664035" y="685800"/>
                </a:lnTo>
                <a:lnTo>
                  <a:pt x="1621821" y="711200"/>
                </a:lnTo>
                <a:lnTo>
                  <a:pt x="1580391" y="736600"/>
                </a:lnTo>
                <a:lnTo>
                  <a:pt x="1539782" y="762000"/>
                </a:lnTo>
                <a:lnTo>
                  <a:pt x="1500033" y="800100"/>
                </a:lnTo>
                <a:lnTo>
                  <a:pt x="1461182" y="825500"/>
                </a:lnTo>
                <a:lnTo>
                  <a:pt x="1423264" y="863600"/>
                </a:lnTo>
                <a:lnTo>
                  <a:pt x="1386319" y="889000"/>
                </a:lnTo>
                <a:lnTo>
                  <a:pt x="1350384" y="927100"/>
                </a:lnTo>
                <a:lnTo>
                  <a:pt x="1315495" y="965200"/>
                </a:lnTo>
                <a:lnTo>
                  <a:pt x="1204803" y="965200"/>
                </a:lnTo>
                <a:lnTo>
                  <a:pt x="1207540" y="977900"/>
                </a:lnTo>
                <a:lnTo>
                  <a:pt x="1215005" y="1028700"/>
                </a:lnTo>
                <a:lnTo>
                  <a:pt x="1221862" y="1079500"/>
                </a:lnTo>
                <a:lnTo>
                  <a:pt x="1225900" y="1079500"/>
                </a:lnTo>
                <a:lnTo>
                  <a:pt x="1234285" y="1092200"/>
                </a:lnTo>
                <a:lnTo>
                  <a:pt x="1245855" y="1104900"/>
                </a:lnTo>
                <a:close/>
              </a:path>
              <a:path w="3917950" h="1727200">
                <a:moveTo>
                  <a:pt x="2220932" y="584200"/>
                </a:moveTo>
                <a:lnTo>
                  <a:pt x="2613526" y="584200"/>
                </a:lnTo>
                <a:lnTo>
                  <a:pt x="2565146" y="571500"/>
                </a:lnTo>
                <a:lnTo>
                  <a:pt x="2269666" y="571500"/>
                </a:lnTo>
                <a:lnTo>
                  <a:pt x="2220932" y="584200"/>
                </a:lnTo>
                <a:close/>
              </a:path>
              <a:path w="3917950" h="1727200">
                <a:moveTo>
                  <a:pt x="3068671" y="825500"/>
                </a:moveTo>
                <a:lnTo>
                  <a:pt x="3163851" y="825500"/>
                </a:lnTo>
                <a:lnTo>
                  <a:pt x="3121396" y="787400"/>
                </a:lnTo>
                <a:lnTo>
                  <a:pt x="3077300" y="762000"/>
                </a:lnTo>
                <a:lnTo>
                  <a:pt x="3031572" y="736600"/>
                </a:lnTo>
                <a:lnTo>
                  <a:pt x="2984222" y="698500"/>
                </a:lnTo>
                <a:lnTo>
                  <a:pt x="2939750" y="673100"/>
                </a:lnTo>
                <a:lnTo>
                  <a:pt x="2894686" y="660400"/>
                </a:lnTo>
                <a:lnTo>
                  <a:pt x="2849059" y="635000"/>
                </a:lnTo>
                <a:lnTo>
                  <a:pt x="2661521" y="584200"/>
                </a:lnTo>
                <a:lnTo>
                  <a:pt x="2172343" y="584200"/>
                </a:lnTo>
                <a:lnTo>
                  <a:pt x="2123949" y="596900"/>
                </a:lnTo>
                <a:lnTo>
                  <a:pt x="2075796" y="596900"/>
                </a:lnTo>
                <a:lnTo>
                  <a:pt x="1980411" y="622300"/>
                </a:lnTo>
                <a:lnTo>
                  <a:pt x="2547377" y="622300"/>
                </a:lnTo>
                <a:lnTo>
                  <a:pt x="2597157" y="635000"/>
                </a:lnTo>
                <a:lnTo>
                  <a:pt x="2646346" y="635000"/>
                </a:lnTo>
                <a:lnTo>
                  <a:pt x="2836431" y="685800"/>
                </a:lnTo>
                <a:lnTo>
                  <a:pt x="2882094" y="711200"/>
                </a:lnTo>
                <a:lnTo>
                  <a:pt x="2926938" y="736600"/>
                </a:lnTo>
                <a:lnTo>
                  <a:pt x="2970924" y="762000"/>
                </a:lnTo>
                <a:lnTo>
                  <a:pt x="3014015" y="787400"/>
                </a:lnTo>
                <a:lnTo>
                  <a:pt x="3055485" y="812800"/>
                </a:lnTo>
                <a:lnTo>
                  <a:pt x="3068671" y="825500"/>
                </a:lnTo>
                <a:close/>
              </a:path>
              <a:path w="3917950" h="1727200">
                <a:moveTo>
                  <a:pt x="3470752" y="1701800"/>
                </a:moveTo>
                <a:lnTo>
                  <a:pt x="3670913" y="1701800"/>
                </a:lnTo>
                <a:lnTo>
                  <a:pt x="3662390" y="1676400"/>
                </a:lnTo>
                <a:lnTo>
                  <a:pt x="3654377" y="1651000"/>
                </a:lnTo>
                <a:lnTo>
                  <a:pt x="3692528" y="1612900"/>
                </a:lnTo>
                <a:lnTo>
                  <a:pt x="3729231" y="1574800"/>
                </a:lnTo>
                <a:lnTo>
                  <a:pt x="3764450" y="1536700"/>
                </a:lnTo>
                <a:lnTo>
                  <a:pt x="3798148" y="1498600"/>
                </a:lnTo>
                <a:lnTo>
                  <a:pt x="3830292" y="1460500"/>
                </a:lnTo>
                <a:lnTo>
                  <a:pt x="3860844" y="1422400"/>
                </a:lnTo>
                <a:lnTo>
                  <a:pt x="3889769" y="1371600"/>
                </a:lnTo>
                <a:lnTo>
                  <a:pt x="3917032" y="1333500"/>
                </a:lnTo>
                <a:lnTo>
                  <a:pt x="3917426" y="1295400"/>
                </a:lnTo>
                <a:lnTo>
                  <a:pt x="3891199" y="1270000"/>
                </a:lnTo>
                <a:lnTo>
                  <a:pt x="3855853" y="1270000"/>
                </a:lnTo>
                <a:lnTo>
                  <a:pt x="3828889" y="1282700"/>
                </a:lnTo>
                <a:lnTo>
                  <a:pt x="3823065" y="1295400"/>
                </a:lnTo>
                <a:lnTo>
                  <a:pt x="3817127" y="1308100"/>
                </a:lnTo>
                <a:lnTo>
                  <a:pt x="3811112" y="1308100"/>
                </a:lnTo>
                <a:lnTo>
                  <a:pt x="3805059" y="1320800"/>
                </a:lnTo>
                <a:lnTo>
                  <a:pt x="3759765" y="1320800"/>
                </a:lnTo>
                <a:lnTo>
                  <a:pt x="3748557" y="1333500"/>
                </a:lnTo>
                <a:lnTo>
                  <a:pt x="3712074" y="1371600"/>
                </a:lnTo>
                <a:lnTo>
                  <a:pt x="3676508" y="1422400"/>
                </a:lnTo>
                <a:lnTo>
                  <a:pt x="3641811" y="1460500"/>
                </a:lnTo>
                <a:lnTo>
                  <a:pt x="3607935" y="1511300"/>
                </a:lnTo>
                <a:lnTo>
                  <a:pt x="3511976" y="1511300"/>
                </a:lnTo>
                <a:lnTo>
                  <a:pt x="3520866" y="1536700"/>
                </a:lnTo>
                <a:lnTo>
                  <a:pt x="3537833" y="1574800"/>
                </a:lnTo>
                <a:lnTo>
                  <a:pt x="3387822" y="1574800"/>
                </a:lnTo>
                <a:lnTo>
                  <a:pt x="3449081" y="1600200"/>
                </a:lnTo>
                <a:lnTo>
                  <a:pt x="3169614" y="1600200"/>
                </a:lnTo>
                <a:lnTo>
                  <a:pt x="3218588" y="1625600"/>
                </a:lnTo>
                <a:lnTo>
                  <a:pt x="3318038" y="1651000"/>
                </a:lnTo>
                <a:lnTo>
                  <a:pt x="3368486" y="1676400"/>
                </a:lnTo>
                <a:lnTo>
                  <a:pt x="3470752" y="1701800"/>
                </a:lnTo>
                <a:close/>
              </a:path>
              <a:path w="3917950" h="1727200">
                <a:moveTo>
                  <a:pt x="3387822" y="1574800"/>
                </a:moveTo>
                <a:lnTo>
                  <a:pt x="3537833" y="1574800"/>
                </a:lnTo>
                <a:lnTo>
                  <a:pt x="3497142" y="1562100"/>
                </a:lnTo>
                <a:lnTo>
                  <a:pt x="3454689" y="1549400"/>
                </a:lnTo>
                <a:lnTo>
                  <a:pt x="3410856" y="1524000"/>
                </a:lnTo>
                <a:lnTo>
                  <a:pt x="3366025" y="1511300"/>
                </a:lnTo>
                <a:lnTo>
                  <a:pt x="3320579" y="1485900"/>
                </a:lnTo>
                <a:lnTo>
                  <a:pt x="3274901" y="1473200"/>
                </a:lnTo>
                <a:lnTo>
                  <a:pt x="3229372" y="1473200"/>
                </a:lnTo>
                <a:lnTo>
                  <a:pt x="3184375" y="1460500"/>
                </a:lnTo>
                <a:lnTo>
                  <a:pt x="3140292" y="1460500"/>
                </a:lnTo>
                <a:lnTo>
                  <a:pt x="3097505" y="1473200"/>
                </a:lnTo>
                <a:lnTo>
                  <a:pt x="3056397" y="1485900"/>
                </a:lnTo>
                <a:lnTo>
                  <a:pt x="3017351" y="1498600"/>
                </a:lnTo>
                <a:lnTo>
                  <a:pt x="3010888" y="1498600"/>
                </a:lnTo>
                <a:lnTo>
                  <a:pt x="3008290" y="1511300"/>
                </a:lnTo>
                <a:lnTo>
                  <a:pt x="3008107" y="1511300"/>
                </a:lnTo>
                <a:lnTo>
                  <a:pt x="3007000" y="1524000"/>
                </a:lnTo>
                <a:lnTo>
                  <a:pt x="3230624" y="1524000"/>
                </a:lnTo>
                <a:lnTo>
                  <a:pt x="3325753" y="1549400"/>
                </a:lnTo>
                <a:lnTo>
                  <a:pt x="3387822" y="1574800"/>
                </a:lnTo>
                <a:close/>
              </a:path>
              <a:path w="3917950" h="1727200">
                <a:moveTo>
                  <a:pt x="3169614" y="1600200"/>
                </a:moveTo>
                <a:lnTo>
                  <a:pt x="3395381" y="1600200"/>
                </a:lnTo>
                <a:lnTo>
                  <a:pt x="3185748" y="1549400"/>
                </a:lnTo>
                <a:lnTo>
                  <a:pt x="3134758" y="1524000"/>
                </a:lnTo>
                <a:lnTo>
                  <a:pt x="3015337" y="1524000"/>
                </a:lnTo>
                <a:lnTo>
                  <a:pt x="3025877" y="1536700"/>
                </a:lnTo>
                <a:lnTo>
                  <a:pt x="3121161" y="1587500"/>
                </a:lnTo>
                <a:lnTo>
                  <a:pt x="3169614" y="1600200"/>
                </a:lnTo>
                <a:close/>
              </a:path>
              <a:path w="3917950" h="1727200">
                <a:moveTo>
                  <a:pt x="3535047" y="1714500"/>
                </a:moveTo>
                <a:lnTo>
                  <a:pt x="3670742" y="1714500"/>
                </a:lnTo>
                <a:lnTo>
                  <a:pt x="3670973" y="1701800"/>
                </a:lnTo>
                <a:lnTo>
                  <a:pt x="3522542" y="1701800"/>
                </a:lnTo>
                <a:lnTo>
                  <a:pt x="3535047" y="1714500"/>
                </a:lnTo>
                <a:close/>
              </a:path>
              <a:path w="3917950" h="1727200">
                <a:moveTo>
                  <a:pt x="3615193" y="1727200"/>
                </a:moveTo>
                <a:lnTo>
                  <a:pt x="3646598" y="1727200"/>
                </a:lnTo>
                <a:lnTo>
                  <a:pt x="3657319" y="1714500"/>
                </a:lnTo>
                <a:lnTo>
                  <a:pt x="3601684" y="1714500"/>
                </a:lnTo>
                <a:lnTo>
                  <a:pt x="3615193" y="1727200"/>
                </a:lnTo>
                <a:close/>
              </a:path>
            </a:pathLst>
          </a:custGeom>
          <a:solidFill>
            <a:srgbClr val="A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91208" y="839027"/>
            <a:ext cx="5097145" cy="535940"/>
          </a:xfrm>
          <a:custGeom>
            <a:avLst/>
            <a:gdLst/>
            <a:ahLst/>
            <a:cxnLst/>
            <a:rect l="l" t="t" r="r" b="b"/>
            <a:pathLst>
              <a:path w="5097144" h="535940">
                <a:moveTo>
                  <a:pt x="3967184" y="294639"/>
                </a:moveTo>
                <a:lnTo>
                  <a:pt x="3824982" y="294639"/>
                </a:lnTo>
                <a:lnTo>
                  <a:pt x="3843917" y="287019"/>
                </a:lnTo>
                <a:lnTo>
                  <a:pt x="3863387" y="273049"/>
                </a:lnTo>
                <a:lnTo>
                  <a:pt x="3906649" y="220979"/>
                </a:lnTo>
                <a:lnTo>
                  <a:pt x="3931799" y="184149"/>
                </a:lnTo>
                <a:lnTo>
                  <a:pt x="3960199" y="139699"/>
                </a:lnTo>
                <a:lnTo>
                  <a:pt x="3992529" y="86359"/>
                </a:lnTo>
                <a:lnTo>
                  <a:pt x="4029468" y="26669"/>
                </a:lnTo>
                <a:lnTo>
                  <a:pt x="4046962" y="6349"/>
                </a:lnTo>
                <a:lnTo>
                  <a:pt x="4064698" y="0"/>
                </a:lnTo>
                <a:lnTo>
                  <a:pt x="4082919" y="3809"/>
                </a:lnTo>
                <a:lnTo>
                  <a:pt x="4101867" y="21589"/>
                </a:lnTo>
                <a:lnTo>
                  <a:pt x="4133652" y="60959"/>
                </a:lnTo>
                <a:lnTo>
                  <a:pt x="4162223" y="99059"/>
                </a:lnTo>
                <a:lnTo>
                  <a:pt x="4185251" y="130809"/>
                </a:lnTo>
                <a:lnTo>
                  <a:pt x="4088389" y="130809"/>
                </a:lnTo>
                <a:lnTo>
                  <a:pt x="4072562" y="137159"/>
                </a:lnTo>
                <a:lnTo>
                  <a:pt x="4042750" y="165099"/>
                </a:lnTo>
                <a:lnTo>
                  <a:pt x="4014440" y="208279"/>
                </a:lnTo>
                <a:lnTo>
                  <a:pt x="3986482" y="259079"/>
                </a:lnTo>
                <a:lnTo>
                  <a:pt x="3972276" y="285749"/>
                </a:lnTo>
                <a:lnTo>
                  <a:pt x="3967184" y="294639"/>
                </a:lnTo>
                <a:close/>
              </a:path>
              <a:path w="5097144" h="535940">
                <a:moveTo>
                  <a:pt x="2918787" y="281939"/>
                </a:moveTo>
                <a:lnTo>
                  <a:pt x="2789443" y="281939"/>
                </a:lnTo>
                <a:lnTo>
                  <a:pt x="2818078" y="270509"/>
                </a:lnTo>
                <a:lnTo>
                  <a:pt x="2844285" y="250189"/>
                </a:lnTo>
                <a:lnTo>
                  <a:pt x="2868318" y="223519"/>
                </a:lnTo>
                <a:lnTo>
                  <a:pt x="2890575" y="194309"/>
                </a:lnTo>
                <a:lnTo>
                  <a:pt x="2911456" y="163829"/>
                </a:lnTo>
                <a:lnTo>
                  <a:pt x="2931359" y="132079"/>
                </a:lnTo>
                <a:lnTo>
                  <a:pt x="2950683" y="102869"/>
                </a:lnTo>
                <a:lnTo>
                  <a:pt x="2969825" y="76199"/>
                </a:lnTo>
                <a:lnTo>
                  <a:pt x="2989185" y="54609"/>
                </a:lnTo>
                <a:lnTo>
                  <a:pt x="3009161" y="39369"/>
                </a:lnTo>
                <a:lnTo>
                  <a:pt x="3030153" y="31749"/>
                </a:lnTo>
                <a:lnTo>
                  <a:pt x="3052557" y="33019"/>
                </a:lnTo>
                <a:lnTo>
                  <a:pt x="3076774" y="46989"/>
                </a:lnTo>
                <a:lnTo>
                  <a:pt x="3103201" y="73659"/>
                </a:lnTo>
                <a:lnTo>
                  <a:pt x="3132238" y="115569"/>
                </a:lnTo>
                <a:lnTo>
                  <a:pt x="3157004" y="153669"/>
                </a:lnTo>
                <a:lnTo>
                  <a:pt x="3045625" y="153669"/>
                </a:lnTo>
                <a:lnTo>
                  <a:pt x="3021354" y="157479"/>
                </a:lnTo>
                <a:lnTo>
                  <a:pt x="2999075" y="177799"/>
                </a:lnTo>
                <a:lnTo>
                  <a:pt x="2962841" y="227329"/>
                </a:lnTo>
                <a:lnTo>
                  <a:pt x="2928768" y="270509"/>
                </a:lnTo>
                <a:lnTo>
                  <a:pt x="2918787" y="281939"/>
                </a:lnTo>
                <a:close/>
              </a:path>
              <a:path w="5097144" h="535940">
                <a:moveTo>
                  <a:pt x="2437607" y="322579"/>
                </a:moveTo>
                <a:lnTo>
                  <a:pt x="2299895" y="322579"/>
                </a:lnTo>
                <a:lnTo>
                  <a:pt x="2320159" y="318769"/>
                </a:lnTo>
                <a:lnTo>
                  <a:pt x="2338881" y="309879"/>
                </a:lnTo>
                <a:lnTo>
                  <a:pt x="2372342" y="281939"/>
                </a:lnTo>
                <a:lnTo>
                  <a:pt x="2401559" y="243839"/>
                </a:lnTo>
                <a:lnTo>
                  <a:pt x="2427814" y="198119"/>
                </a:lnTo>
                <a:lnTo>
                  <a:pt x="2440231" y="173989"/>
                </a:lnTo>
                <a:lnTo>
                  <a:pt x="2452388" y="151129"/>
                </a:lnTo>
                <a:lnTo>
                  <a:pt x="2476562" y="106679"/>
                </a:lnTo>
                <a:lnTo>
                  <a:pt x="2501620" y="68579"/>
                </a:lnTo>
                <a:lnTo>
                  <a:pt x="2543665" y="36829"/>
                </a:lnTo>
                <a:lnTo>
                  <a:pt x="2559510" y="34289"/>
                </a:lnTo>
                <a:lnTo>
                  <a:pt x="2584619" y="41909"/>
                </a:lnTo>
                <a:lnTo>
                  <a:pt x="2608061" y="60959"/>
                </a:lnTo>
                <a:lnTo>
                  <a:pt x="2630285" y="90169"/>
                </a:lnTo>
                <a:lnTo>
                  <a:pt x="2651740" y="125729"/>
                </a:lnTo>
                <a:lnTo>
                  <a:pt x="2672874" y="163829"/>
                </a:lnTo>
                <a:lnTo>
                  <a:pt x="2676540" y="170179"/>
                </a:lnTo>
                <a:lnTo>
                  <a:pt x="2580509" y="170179"/>
                </a:lnTo>
                <a:lnTo>
                  <a:pt x="2560318" y="172719"/>
                </a:lnTo>
                <a:lnTo>
                  <a:pt x="2536734" y="193039"/>
                </a:lnTo>
                <a:lnTo>
                  <a:pt x="2510059" y="224789"/>
                </a:lnTo>
                <a:lnTo>
                  <a:pt x="2480596" y="265429"/>
                </a:lnTo>
                <a:lnTo>
                  <a:pt x="2448649" y="308609"/>
                </a:lnTo>
                <a:lnTo>
                  <a:pt x="2437607" y="322579"/>
                </a:lnTo>
                <a:close/>
              </a:path>
              <a:path w="5097144" h="535940">
                <a:moveTo>
                  <a:pt x="3427375" y="273049"/>
                </a:moveTo>
                <a:lnTo>
                  <a:pt x="3294653" y="273049"/>
                </a:lnTo>
                <a:lnTo>
                  <a:pt x="3310944" y="270509"/>
                </a:lnTo>
                <a:lnTo>
                  <a:pt x="3326080" y="262889"/>
                </a:lnTo>
                <a:lnTo>
                  <a:pt x="3353647" y="236219"/>
                </a:lnTo>
                <a:lnTo>
                  <a:pt x="3378878" y="200659"/>
                </a:lnTo>
                <a:lnTo>
                  <a:pt x="3403300" y="158749"/>
                </a:lnTo>
                <a:lnTo>
                  <a:pt x="3415683" y="137159"/>
                </a:lnTo>
                <a:lnTo>
                  <a:pt x="3441749" y="97789"/>
                </a:lnTo>
                <a:lnTo>
                  <a:pt x="3470817" y="64769"/>
                </a:lnTo>
                <a:lnTo>
                  <a:pt x="3504413" y="44449"/>
                </a:lnTo>
                <a:lnTo>
                  <a:pt x="3523385" y="40639"/>
                </a:lnTo>
                <a:lnTo>
                  <a:pt x="3544061" y="41909"/>
                </a:lnTo>
                <a:lnTo>
                  <a:pt x="3566632" y="49529"/>
                </a:lnTo>
                <a:lnTo>
                  <a:pt x="3611301" y="102869"/>
                </a:lnTo>
                <a:lnTo>
                  <a:pt x="3650395" y="151129"/>
                </a:lnTo>
                <a:lnTo>
                  <a:pt x="3652532" y="153669"/>
                </a:lnTo>
                <a:lnTo>
                  <a:pt x="3564831" y="153669"/>
                </a:lnTo>
                <a:lnTo>
                  <a:pt x="3534634" y="157479"/>
                </a:lnTo>
                <a:lnTo>
                  <a:pt x="3504576" y="177799"/>
                </a:lnTo>
                <a:lnTo>
                  <a:pt x="3474889" y="201929"/>
                </a:lnTo>
                <a:lnTo>
                  <a:pt x="3448883" y="236219"/>
                </a:lnTo>
                <a:lnTo>
                  <a:pt x="3427375" y="273049"/>
                </a:lnTo>
                <a:close/>
              </a:path>
              <a:path w="5097144" h="535940">
                <a:moveTo>
                  <a:pt x="4484261" y="271779"/>
                </a:moveTo>
                <a:lnTo>
                  <a:pt x="4327355" y="271779"/>
                </a:lnTo>
                <a:lnTo>
                  <a:pt x="4346604" y="267969"/>
                </a:lnTo>
                <a:lnTo>
                  <a:pt x="4366996" y="256539"/>
                </a:lnTo>
                <a:lnTo>
                  <a:pt x="4412952" y="210819"/>
                </a:lnTo>
                <a:lnTo>
                  <a:pt x="4439388" y="173989"/>
                </a:lnTo>
                <a:lnTo>
                  <a:pt x="4468710" y="126999"/>
                </a:lnTo>
                <a:lnTo>
                  <a:pt x="4501354" y="69849"/>
                </a:lnTo>
                <a:lnTo>
                  <a:pt x="4518302" y="49529"/>
                </a:lnTo>
                <a:lnTo>
                  <a:pt x="4535130" y="40639"/>
                </a:lnTo>
                <a:lnTo>
                  <a:pt x="4553169" y="43179"/>
                </a:lnTo>
                <a:lnTo>
                  <a:pt x="4573753" y="58419"/>
                </a:lnTo>
                <a:lnTo>
                  <a:pt x="4611394" y="95249"/>
                </a:lnTo>
                <a:lnTo>
                  <a:pt x="4644163" y="130809"/>
                </a:lnTo>
                <a:lnTo>
                  <a:pt x="4672847" y="162559"/>
                </a:lnTo>
                <a:lnTo>
                  <a:pt x="4686089" y="177799"/>
                </a:lnTo>
                <a:lnTo>
                  <a:pt x="4571452" y="177799"/>
                </a:lnTo>
                <a:lnTo>
                  <a:pt x="4560010" y="180339"/>
                </a:lnTo>
                <a:lnTo>
                  <a:pt x="4520931" y="210819"/>
                </a:lnTo>
                <a:lnTo>
                  <a:pt x="4496564" y="248919"/>
                </a:lnTo>
                <a:lnTo>
                  <a:pt x="4488988" y="262889"/>
                </a:lnTo>
                <a:lnTo>
                  <a:pt x="4484261" y="271779"/>
                </a:lnTo>
                <a:close/>
              </a:path>
              <a:path w="5097144" h="535940">
                <a:moveTo>
                  <a:pt x="1890891" y="320039"/>
                </a:moveTo>
                <a:lnTo>
                  <a:pt x="1750184" y="320039"/>
                </a:lnTo>
                <a:lnTo>
                  <a:pt x="1764365" y="318769"/>
                </a:lnTo>
                <a:lnTo>
                  <a:pt x="1777746" y="313689"/>
                </a:lnTo>
                <a:lnTo>
                  <a:pt x="1813957" y="283209"/>
                </a:lnTo>
                <a:lnTo>
                  <a:pt x="1835682" y="251459"/>
                </a:lnTo>
                <a:lnTo>
                  <a:pt x="1856277" y="215899"/>
                </a:lnTo>
                <a:lnTo>
                  <a:pt x="1886559" y="158749"/>
                </a:lnTo>
                <a:lnTo>
                  <a:pt x="1896835" y="140969"/>
                </a:lnTo>
                <a:lnTo>
                  <a:pt x="1918175" y="109219"/>
                </a:lnTo>
                <a:lnTo>
                  <a:pt x="1953452" y="76199"/>
                </a:lnTo>
                <a:lnTo>
                  <a:pt x="1980152" y="69849"/>
                </a:lnTo>
                <a:lnTo>
                  <a:pt x="1994714" y="71119"/>
                </a:lnTo>
                <a:lnTo>
                  <a:pt x="2044287" y="104139"/>
                </a:lnTo>
                <a:lnTo>
                  <a:pt x="2101424" y="177799"/>
                </a:lnTo>
                <a:lnTo>
                  <a:pt x="2103515" y="180339"/>
                </a:lnTo>
                <a:lnTo>
                  <a:pt x="2009303" y="180339"/>
                </a:lnTo>
                <a:lnTo>
                  <a:pt x="1980254" y="190499"/>
                </a:lnTo>
                <a:lnTo>
                  <a:pt x="1954461" y="213359"/>
                </a:lnTo>
                <a:lnTo>
                  <a:pt x="1931158" y="245109"/>
                </a:lnTo>
                <a:lnTo>
                  <a:pt x="1909579" y="283209"/>
                </a:lnTo>
                <a:lnTo>
                  <a:pt x="1890891" y="320039"/>
                </a:lnTo>
                <a:close/>
              </a:path>
              <a:path w="5097144" h="535940">
                <a:moveTo>
                  <a:pt x="971835" y="373379"/>
                </a:moveTo>
                <a:lnTo>
                  <a:pt x="849209" y="373379"/>
                </a:lnTo>
                <a:lnTo>
                  <a:pt x="861326" y="369569"/>
                </a:lnTo>
                <a:lnTo>
                  <a:pt x="874045" y="363219"/>
                </a:lnTo>
                <a:lnTo>
                  <a:pt x="934166" y="295909"/>
                </a:lnTo>
                <a:lnTo>
                  <a:pt x="970882" y="224789"/>
                </a:lnTo>
                <a:lnTo>
                  <a:pt x="990365" y="184149"/>
                </a:lnTo>
                <a:lnTo>
                  <a:pt x="1011012" y="146049"/>
                </a:lnTo>
                <a:lnTo>
                  <a:pt x="1033133" y="113029"/>
                </a:lnTo>
                <a:lnTo>
                  <a:pt x="1057037" y="88899"/>
                </a:lnTo>
                <a:lnTo>
                  <a:pt x="1083036" y="76199"/>
                </a:lnTo>
                <a:lnTo>
                  <a:pt x="1111440" y="80009"/>
                </a:lnTo>
                <a:lnTo>
                  <a:pt x="1142559" y="102869"/>
                </a:lnTo>
                <a:lnTo>
                  <a:pt x="1165634" y="149859"/>
                </a:lnTo>
                <a:lnTo>
                  <a:pt x="1187118" y="190499"/>
                </a:lnTo>
                <a:lnTo>
                  <a:pt x="1207094" y="226059"/>
                </a:lnTo>
                <a:lnTo>
                  <a:pt x="1207868" y="227329"/>
                </a:lnTo>
                <a:lnTo>
                  <a:pt x="1078006" y="227329"/>
                </a:lnTo>
                <a:lnTo>
                  <a:pt x="1035684" y="257809"/>
                </a:lnTo>
                <a:lnTo>
                  <a:pt x="1000677" y="318769"/>
                </a:lnTo>
                <a:lnTo>
                  <a:pt x="978468" y="360679"/>
                </a:lnTo>
                <a:lnTo>
                  <a:pt x="971835" y="373379"/>
                </a:lnTo>
                <a:close/>
              </a:path>
              <a:path w="5097144" h="535940">
                <a:moveTo>
                  <a:pt x="4947156" y="262889"/>
                </a:moveTo>
                <a:lnTo>
                  <a:pt x="4803020" y="262889"/>
                </a:lnTo>
                <a:lnTo>
                  <a:pt x="4825043" y="257809"/>
                </a:lnTo>
                <a:lnTo>
                  <a:pt x="4849249" y="245109"/>
                </a:lnTo>
                <a:lnTo>
                  <a:pt x="4876423" y="224789"/>
                </a:lnTo>
                <a:lnTo>
                  <a:pt x="4907347" y="194309"/>
                </a:lnTo>
                <a:lnTo>
                  <a:pt x="4942806" y="153669"/>
                </a:lnTo>
                <a:lnTo>
                  <a:pt x="4983583" y="102869"/>
                </a:lnTo>
                <a:lnTo>
                  <a:pt x="5003257" y="87629"/>
                </a:lnTo>
                <a:lnTo>
                  <a:pt x="5021840" y="82549"/>
                </a:lnTo>
                <a:lnTo>
                  <a:pt x="5039439" y="85089"/>
                </a:lnTo>
                <a:lnTo>
                  <a:pt x="5056160" y="95249"/>
                </a:lnTo>
                <a:lnTo>
                  <a:pt x="5072109" y="111759"/>
                </a:lnTo>
                <a:lnTo>
                  <a:pt x="5087394" y="133349"/>
                </a:lnTo>
                <a:lnTo>
                  <a:pt x="5096790" y="148589"/>
                </a:lnTo>
                <a:lnTo>
                  <a:pt x="5096790" y="196849"/>
                </a:lnTo>
                <a:lnTo>
                  <a:pt x="5037853" y="196849"/>
                </a:lnTo>
                <a:lnTo>
                  <a:pt x="5018215" y="198119"/>
                </a:lnTo>
                <a:lnTo>
                  <a:pt x="4996958" y="208279"/>
                </a:lnTo>
                <a:lnTo>
                  <a:pt x="4973854" y="229869"/>
                </a:lnTo>
                <a:lnTo>
                  <a:pt x="4948677" y="261619"/>
                </a:lnTo>
                <a:lnTo>
                  <a:pt x="4947156" y="262889"/>
                </a:lnTo>
                <a:close/>
              </a:path>
              <a:path w="5097144" h="535940">
                <a:moveTo>
                  <a:pt x="11767" y="535939"/>
                </a:moveTo>
                <a:lnTo>
                  <a:pt x="2050" y="529589"/>
                </a:lnTo>
                <a:lnTo>
                  <a:pt x="0" y="515619"/>
                </a:lnTo>
                <a:lnTo>
                  <a:pt x="4700" y="492759"/>
                </a:lnTo>
                <a:lnTo>
                  <a:pt x="30693" y="430529"/>
                </a:lnTo>
                <a:lnTo>
                  <a:pt x="50153" y="393699"/>
                </a:lnTo>
                <a:lnTo>
                  <a:pt x="72702" y="354329"/>
                </a:lnTo>
                <a:lnTo>
                  <a:pt x="97423" y="313689"/>
                </a:lnTo>
                <a:lnTo>
                  <a:pt x="123401" y="271779"/>
                </a:lnTo>
                <a:lnTo>
                  <a:pt x="149719" y="232409"/>
                </a:lnTo>
                <a:lnTo>
                  <a:pt x="175464" y="195579"/>
                </a:lnTo>
                <a:lnTo>
                  <a:pt x="199717" y="162559"/>
                </a:lnTo>
                <a:lnTo>
                  <a:pt x="240090" y="111759"/>
                </a:lnTo>
                <a:lnTo>
                  <a:pt x="279164" y="92709"/>
                </a:lnTo>
                <a:lnTo>
                  <a:pt x="299181" y="102869"/>
                </a:lnTo>
                <a:lnTo>
                  <a:pt x="328222" y="154939"/>
                </a:lnTo>
                <a:lnTo>
                  <a:pt x="338907" y="191769"/>
                </a:lnTo>
                <a:lnTo>
                  <a:pt x="348140" y="231139"/>
                </a:lnTo>
                <a:lnTo>
                  <a:pt x="351639" y="247649"/>
                </a:lnTo>
                <a:lnTo>
                  <a:pt x="249207" y="247649"/>
                </a:lnTo>
                <a:lnTo>
                  <a:pt x="216693" y="280669"/>
                </a:lnTo>
                <a:lnTo>
                  <a:pt x="190467" y="318769"/>
                </a:lnTo>
                <a:lnTo>
                  <a:pt x="167792" y="361949"/>
                </a:lnTo>
                <a:lnTo>
                  <a:pt x="145930" y="406399"/>
                </a:lnTo>
                <a:lnTo>
                  <a:pt x="122147" y="448309"/>
                </a:lnTo>
                <a:lnTo>
                  <a:pt x="93704" y="486409"/>
                </a:lnTo>
                <a:lnTo>
                  <a:pt x="57866" y="518159"/>
                </a:lnTo>
                <a:lnTo>
                  <a:pt x="30068" y="532129"/>
                </a:lnTo>
                <a:lnTo>
                  <a:pt x="11767" y="535939"/>
                </a:lnTo>
                <a:close/>
              </a:path>
              <a:path w="5097144" h="535940">
                <a:moveTo>
                  <a:pt x="1437886" y="339089"/>
                </a:moveTo>
                <a:lnTo>
                  <a:pt x="1322877" y="339089"/>
                </a:lnTo>
                <a:lnTo>
                  <a:pt x="1333123" y="336549"/>
                </a:lnTo>
                <a:lnTo>
                  <a:pt x="1342714" y="331469"/>
                </a:lnTo>
                <a:lnTo>
                  <a:pt x="1368405" y="300989"/>
                </a:lnTo>
                <a:lnTo>
                  <a:pt x="1391262" y="257809"/>
                </a:lnTo>
                <a:lnTo>
                  <a:pt x="1406061" y="224789"/>
                </a:lnTo>
                <a:lnTo>
                  <a:pt x="1413584" y="208279"/>
                </a:lnTo>
                <a:lnTo>
                  <a:pt x="1437671" y="161289"/>
                </a:lnTo>
                <a:lnTo>
                  <a:pt x="1465821" y="124459"/>
                </a:lnTo>
                <a:lnTo>
                  <a:pt x="1500332" y="105409"/>
                </a:lnTo>
                <a:lnTo>
                  <a:pt x="1513647" y="104139"/>
                </a:lnTo>
                <a:lnTo>
                  <a:pt x="1528010" y="106679"/>
                </a:lnTo>
                <a:lnTo>
                  <a:pt x="1578234" y="135889"/>
                </a:lnTo>
                <a:lnTo>
                  <a:pt x="1621312" y="195579"/>
                </a:lnTo>
                <a:lnTo>
                  <a:pt x="1643497" y="229869"/>
                </a:lnTo>
                <a:lnTo>
                  <a:pt x="1535167" y="229869"/>
                </a:lnTo>
                <a:lnTo>
                  <a:pt x="1519313" y="231139"/>
                </a:lnTo>
                <a:lnTo>
                  <a:pt x="1488157" y="257809"/>
                </a:lnTo>
                <a:lnTo>
                  <a:pt x="1457097" y="304799"/>
                </a:lnTo>
                <a:lnTo>
                  <a:pt x="1441364" y="332739"/>
                </a:lnTo>
                <a:lnTo>
                  <a:pt x="1437886" y="339089"/>
                </a:lnTo>
                <a:close/>
              </a:path>
              <a:path w="5097144" h="535940">
                <a:moveTo>
                  <a:pt x="518378" y="389889"/>
                </a:moveTo>
                <a:lnTo>
                  <a:pt x="419532" y="389889"/>
                </a:lnTo>
                <a:lnTo>
                  <a:pt x="441840" y="378459"/>
                </a:lnTo>
                <a:lnTo>
                  <a:pt x="462962" y="328929"/>
                </a:lnTo>
                <a:lnTo>
                  <a:pt x="483001" y="284479"/>
                </a:lnTo>
                <a:lnTo>
                  <a:pt x="502008" y="246379"/>
                </a:lnTo>
                <a:lnTo>
                  <a:pt x="537119" y="185419"/>
                </a:lnTo>
                <a:lnTo>
                  <a:pt x="568694" y="143509"/>
                </a:lnTo>
                <a:lnTo>
                  <a:pt x="610290" y="114299"/>
                </a:lnTo>
                <a:lnTo>
                  <a:pt x="622816" y="111759"/>
                </a:lnTo>
                <a:lnTo>
                  <a:pt x="634755" y="113029"/>
                </a:lnTo>
                <a:lnTo>
                  <a:pt x="677632" y="142239"/>
                </a:lnTo>
                <a:lnTo>
                  <a:pt x="706054" y="184149"/>
                </a:lnTo>
                <a:lnTo>
                  <a:pt x="723968" y="218439"/>
                </a:lnTo>
                <a:lnTo>
                  <a:pt x="732762" y="234949"/>
                </a:lnTo>
                <a:lnTo>
                  <a:pt x="734013" y="237489"/>
                </a:lnTo>
                <a:lnTo>
                  <a:pt x="646108" y="237489"/>
                </a:lnTo>
                <a:lnTo>
                  <a:pt x="616696" y="241299"/>
                </a:lnTo>
                <a:lnTo>
                  <a:pt x="591395" y="259079"/>
                </a:lnTo>
                <a:lnTo>
                  <a:pt x="569197" y="287019"/>
                </a:lnTo>
                <a:lnTo>
                  <a:pt x="549094" y="322579"/>
                </a:lnTo>
                <a:lnTo>
                  <a:pt x="530076" y="363219"/>
                </a:lnTo>
                <a:lnTo>
                  <a:pt x="518378" y="389889"/>
                </a:lnTo>
                <a:close/>
              </a:path>
              <a:path w="5097144" h="535940">
                <a:moveTo>
                  <a:pt x="4376959" y="407669"/>
                </a:moveTo>
                <a:lnTo>
                  <a:pt x="4364699" y="407669"/>
                </a:lnTo>
                <a:lnTo>
                  <a:pt x="4351547" y="405129"/>
                </a:lnTo>
                <a:lnTo>
                  <a:pt x="4305994" y="377189"/>
                </a:lnTo>
                <a:lnTo>
                  <a:pt x="4269803" y="341629"/>
                </a:lnTo>
                <a:lnTo>
                  <a:pt x="4228260" y="288289"/>
                </a:lnTo>
                <a:lnTo>
                  <a:pt x="4205295" y="255269"/>
                </a:lnTo>
                <a:lnTo>
                  <a:pt x="4182481" y="210819"/>
                </a:lnTo>
                <a:lnTo>
                  <a:pt x="4161190" y="177799"/>
                </a:lnTo>
                <a:lnTo>
                  <a:pt x="4141279" y="153669"/>
                </a:lnTo>
                <a:lnTo>
                  <a:pt x="4122604" y="138429"/>
                </a:lnTo>
                <a:lnTo>
                  <a:pt x="4105022" y="130809"/>
                </a:lnTo>
                <a:lnTo>
                  <a:pt x="4185251" y="130809"/>
                </a:lnTo>
                <a:lnTo>
                  <a:pt x="4188015" y="134619"/>
                </a:lnTo>
                <a:lnTo>
                  <a:pt x="4211463" y="166369"/>
                </a:lnTo>
                <a:lnTo>
                  <a:pt x="4233005" y="196849"/>
                </a:lnTo>
                <a:lnTo>
                  <a:pt x="4272109" y="242569"/>
                </a:lnTo>
                <a:lnTo>
                  <a:pt x="4308813" y="267969"/>
                </a:lnTo>
                <a:lnTo>
                  <a:pt x="4327355" y="271779"/>
                </a:lnTo>
                <a:lnTo>
                  <a:pt x="4484261" y="271779"/>
                </a:lnTo>
                <a:lnTo>
                  <a:pt x="4481559" y="276859"/>
                </a:lnTo>
                <a:lnTo>
                  <a:pt x="4459423" y="322579"/>
                </a:lnTo>
                <a:lnTo>
                  <a:pt x="4435949" y="363219"/>
                </a:lnTo>
                <a:lnTo>
                  <a:pt x="4409130" y="393699"/>
                </a:lnTo>
                <a:lnTo>
                  <a:pt x="4388401" y="405129"/>
                </a:lnTo>
                <a:lnTo>
                  <a:pt x="4376959" y="407669"/>
                </a:lnTo>
                <a:close/>
              </a:path>
              <a:path w="5097144" h="535940">
                <a:moveTo>
                  <a:pt x="3324763" y="397509"/>
                </a:moveTo>
                <a:lnTo>
                  <a:pt x="3266094" y="374649"/>
                </a:lnTo>
                <a:lnTo>
                  <a:pt x="3211898" y="318769"/>
                </a:lnTo>
                <a:lnTo>
                  <a:pt x="3183622" y="283209"/>
                </a:lnTo>
                <a:lnTo>
                  <a:pt x="3155067" y="247649"/>
                </a:lnTo>
                <a:lnTo>
                  <a:pt x="3126611" y="213359"/>
                </a:lnTo>
                <a:lnTo>
                  <a:pt x="3098633" y="184149"/>
                </a:lnTo>
                <a:lnTo>
                  <a:pt x="3071511" y="163829"/>
                </a:lnTo>
                <a:lnTo>
                  <a:pt x="3045625" y="153669"/>
                </a:lnTo>
                <a:lnTo>
                  <a:pt x="3157004" y="153669"/>
                </a:lnTo>
                <a:lnTo>
                  <a:pt x="3189187" y="199389"/>
                </a:lnTo>
                <a:lnTo>
                  <a:pt x="3214116" y="228599"/>
                </a:lnTo>
                <a:lnTo>
                  <a:pt x="3257840" y="264159"/>
                </a:lnTo>
                <a:lnTo>
                  <a:pt x="3294653" y="273049"/>
                </a:lnTo>
                <a:lnTo>
                  <a:pt x="3427375" y="273049"/>
                </a:lnTo>
                <a:lnTo>
                  <a:pt x="3425150" y="276859"/>
                </a:lnTo>
                <a:lnTo>
                  <a:pt x="3402280" y="318769"/>
                </a:lnTo>
                <a:lnTo>
                  <a:pt x="3378865" y="356869"/>
                </a:lnTo>
                <a:lnTo>
                  <a:pt x="3353496" y="384809"/>
                </a:lnTo>
                <a:lnTo>
                  <a:pt x="3324763" y="397509"/>
                </a:lnTo>
                <a:close/>
              </a:path>
              <a:path w="5097144" h="535940">
                <a:moveTo>
                  <a:pt x="3855213" y="401319"/>
                </a:moveTo>
                <a:lnTo>
                  <a:pt x="3805154" y="379729"/>
                </a:lnTo>
                <a:lnTo>
                  <a:pt x="3775725" y="353059"/>
                </a:lnTo>
                <a:lnTo>
                  <a:pt x="3746017" y="320039"/>
                </a:lnTo>
                <a:lnTo>
                  <a:pt x="3716082" y="284479"/>
                </a:lnTo>
                <a:lnTo>
                  <a:pt x="3685972" y="247649"/>
                </a:lnTo>
                <a:lnTo>
                  <a:pt x="3655739" y="213359"/>
                </a:lnTo>
                <a:lnTo>
                  <a:pt x="3625437" y="185419"/>
                </a:lnTo>
                <a:lnTo>
                  <a:pt x="3595117" y="163829"/>
                </a:lnTo>
                <a:lnTo>
                  <a:pt x="3564831" y="153669"/>
                </a:lnTo>
                <a:lnTo>
                  <a:pt x="3652532" y="153669"/>
                </a:lnTo>
                <a:lnTo>
                  <a:pt x="3684593" y="191769"/>
                </a:lnTo>
                <a:lnTo>
                  <a:pt x="3714574" y="226059"/>
                </a:lnTo>
                <a:lnTo>
                  <a:pt x="3741016" y="253999"/>
                </a:lnTo>
                <a:lnTo>
                  <a:pt x="3786002" y="288289"/>
                </a:lnTo>
                <a:lnTo>
                  <a:pt x="3805903" y="294639"/>
                </a:lnTo>
                <a:lnTo>
                  <a:pt x="3967184" y="294639"/>
                </a:lnTo>
                <a:lnTo>
                  <a:pt x="3957728" y="311149"/>
                </a:lnTo>
                <a:lnTo>
                  <a:pt x="3927031" y="355599"/>
                </a:lnTo>
                <a:lnTo>
                  <a:pt x="3893242" y="388619"/>
                </a:lnTo>
                <a:lnTo>
                  <a:pt x="3874829" y="397509"/>
                </a:lnTo>
                <a:lnTo>
                  <a:pt x="3855213" y="401319"/>
                </a:lnTo>
                <a:close/>
              </a:path>
              <a:path w="5097144" h="535940">
                <a:moveTo>
                  <a:pt x="2782040" y="378459"/>
                </a:moveTo>
                <a:lnTo>
                  <a:pt x="2729681" y="367029"/>
                </a:lnTo>
                <a:lnTo>
                  <a:pt x="2677921" y="321309"/>
                </a:lnTo>
                <a:lnTo>
                  <a:pt x="2651637" y="285749"/>
                </a:lnTo>
                <a:lnTo>
                  <a:pt x="2624748" y="241299"/>
                </a:lnTo>
                <a:lnTo>
                  <a:pt x="2597002" y="187959"/>
                </a:lnTo>
                <a:lnTo>
                  <a:pt x="2580509" y="170179"/>
                </a:lnTo>
                <a:lnTo>
                  <a:pt x="2676540" y="170179"/>
                </a:lnTo>
                <a:lnTo>
                  <a:pt x="2694136" y="200659"/>
                </a:lnTo>
                <a:lnTo>
                  <a:pt x="2715976" y="234949"/>
                </a:lnTo>
                <a:lnTo>
                  <a:pt x="2738841" y="261619"/>
                </a:lnTo>
                <a:lnTo>
                  <a:pt x="2763180" y="278129"/>
                </a:lnTo>
                <a:lnTo>
                  <a:pt x="2789443" y="281939"/>
                </a:lnTo>
                <a:lnTo>
                  <a:pt x="2918787" y="281939"/>
                </a:lnTo>
                <a:lnTo>
                  <a:pt x="2896607" y="307339"/>
                </a:lnTo>
                <a:lnTo>
                  <a:pt x="2866105" y="336549"/>
                </a:lnTo>
                <a:lnTo>
                  <a:pt x="2837011" y="358139"/>
                </a:lnTo>
                <a:lnTo>
                  <a:pt x="2809073" y="372109"/>
                </a:lnTo>
                <a:lnTo>
                  <a:pt x="2782040" y="378459"/>
                </a:lnTo>
                <a:close/>
              </a:path>
              <a:path w="5097144" h="535940">
                <a:moveTo>
                  <a:pt x="4802506" y="382269"/>
                </a:moveTo>
                <a:lnTo>
                  <a:pt x="4774750" y="368299"/>
                </a:lnTo>
                <a:lnTo>
                  <a:pt x="4743116" y="332739"/>
                </a:lnTo>
                <a:lnTo>
                  <a:pt x="4720151" y="298449"/>
                </a:lnTo>
                <a:lnTo>
                  <a:pt x="4698673" y="270509"/>
                </a:lnTo>
                <a:lnTo>
                  <a:pt x="4659880" y="226059"/>
                </a:lnTo>
                <a:lnTo>
                  <a:pt x="4626142" y="196849"/>
                </a:lnTo>
                <a:lnTo>
                  <a:pt x="4583712" y="177799"/>
                </a:lnTo>
                <a:lnTo>
                  <a:pt x="4686089" y="177799"/>
                </a:lnTo>
                <a:lnTo>
                  <a:pt x="4721089" y="215899"/>
                </a:lnTo>
                <a:lnTo>
                  <a:pt x="4762390" y="251459"/>
                </a:lnTo>
                <a:lnTo>
                  <a:pt x="4803020" y="262889"/>
                </a:lnTo>
                <a:lnTo>
                  <a:pt x="4947156" y="262889"/>
                </a:lnTo>
                <a:lnTo>
                  <a:pt x="4921285" y="284479"/>
                </a:lnTo>
                <a:lnTo>
                  <a:pt x="4896560" y="312419"/>
                </a:lnTo>
                <a:lnTo>
                  <a:pt x="4873410" y="340359"/>
                </a:lnTo>
                <a:lnTo>
                  <a:pt x="4850745" y="363219"/>
                </a:lnTo>
                <a:lnTo>
                  <a:pt x="4827474" y="379729"/>
                </a:lnTo>
                <a:lnTo>
                  <a:pt x="4802506" y="382269"/>
                </a:lnTo>
                <a:close/>
              </a:path>
              <a:path w="5097144" h="535940">
                <a:moveTo>
                  <a:pt x="2307204" y="421639"/>
                </a:moveTo>
                <a:lnTo>
                  <a:pt x="2241023" y="396239"/>
                </a:lnTo>
                <a:lnTo>
                  <a:pt x="2209696" y="370839"/>
                </a:lnTo>
                <a:lnTo>
                  <a:pt x="2179458" y="337819"/>
                </a:lnTo>
                <a:lnTo>
                  <a:pt x="2150246" y="303529"/>
                </a:lnTo>
                <a:lnTo>
                  <a:pt x="2121996" y="267969"/>
                </a:lnTo>
                <a:lnTo>
                  <a:pt x="2094644" y="234949"/>
                </a:lnTo>
                <a:lnTo>
                  <a:pt x="2068124" y="207009"/>
                </a:lnTo>
                <a:lnTo>
                  <a:pt x="2042375" y="186689"/>
                </a:lnTo>
                <a:lnTo>
                  <a:pt x="2009303" y="180339"/>
                </a:lnTo>
                <a:lnTo>
                  <a:pt x="2103515" y="180339"/>
                </a:lnTo>
                <a:lnTo>
                  <a:pt x="2136965" y="220979"/>
                </a:lnTo>
                <a:lnTo>
                  <a:pt x="2169843" y="255269"/>
                </a:lnTo>
                <a:lnTo>
                  <a:pt x="2200219" y="281939"/>
                </a:lnTo>
                <a:lnTo>
                  <a:pt x="2254101" y="314959"/>
                </a:lnTo>
                <a:lnTo>
                  <a:pt x="2299895" y="322579"/>
                </a:lnTo>
                <a:lnTo>
                  <a:pt x="2437607" y="322579"/>
                </a:lnTo>
                <a:lnTo>
                  <a:pt x="2414520" y="351789"/>
                </a:lnTo>
                <a:lnTo>
                  <a:pt x="2378513" y="388619"/>
                </a:lnTo>
                <a:lnTo>
                  <a:pt x="2342185" y="414019"/>
                </a:lnTo>
                <a:lnTo>
                  <a:pt x="2307204" y="421639"/>
                </a:lnTo>
                <a:close/>
              </a:path>
              <a:path w="5097144" h="535940">
                <a:moveTo>
                  <a:pt x="5096790" y="246379"/>
                </a:moveTo>
                <a:lnTo>
                  <a:pt x="5089307" y="234949"/>
                </a:lnTo>
                <a:lnTo>
                  <a:pt x="5073173" y="217169"/>
                </a:lnTo>
                <a:lnTo>
                  <a:pt x="5056097" y="203199"/>
                </a:lnTo>
                <a:lnTo>
                  <a:pt x="5037853" y="196849"/>
                </a:lnTo>
                <a:lnTo>
                  <a:pt x="5096790" y="196849"/>
                </a:lnTo>
                <a:lnTo>
                  <a:pt x="5096790" y="246379"/>
                </a:lnTo>
                <a:close/>
              </a:path>
              <a:path w="5097144" h="535940">
                <a:moveTo>
                  <a:pt x="1318492" y="478789"/>
                </a:moveTo>
                <a:lnTo>
                  <a:pt x="1276419" y="462279"/>
                </a:lnTo>
                <a:lnTo>
                  <a:pt x="1214034" y="383539"/>
                </a:lnTo>
                <a:lnTo>
                  <a:pt x="1180675" y="336549"/>
                </a:lnTo>
                <a:lnTo>
                  <a:pt x="1152777" y="298449"/>
                </a:lnTo>
                <a:lnTo>
                  <a:pt x="1129451" y="267969"/>
                </a:lnTo>
                <a:lnTo>
                  <a:pt x="1109807" y="246379"/>
                </a:lnTo>
                <a:lnTo>
                  <a:pt x="1092955" y="232409"/>
                </a:lnTo>
                <a:lnTo>
                  <a:pt x="1078006" y="227329"/>
                </a:lnTo>
                <a:lnTo>
                  <a:pt x="1207868" y="227329"/>
                </a:lnTo>
                <a:lnTo>
                  <a:pt x="1242868" y="280669"/>
                </a:lnTo>
                <a:lnTo>
                  <a:pt x="1273635" y="316229"/>
                </a:lnTo>
                <a:lnTo>
                  <a:pt x="1311890" y="339089"/>
                </a:lnTo>
                <a:lnTo>
                  <a:pt x="1437886" y="339089"/>
                </a:lnTo>
                <a:lnTo>
                  <a:pt x="1425367" y="361949"/>
                </a:lnTo>
                <a:lnTo>
                  <a:pt x="1392200" y="416559"/>
                </a:lnTo>
                <a:lnTo>
                  <a:pt x="1356831" y="459739"/>
                </a:lnTo>
                <a:lnTo>
                  <a:pt x="1338080" y="472439"/>
                </a:lnTo>
                <a:lnTo>
                  <a:pt x="1318492" y="478789"/>
                </a:lnTo>
                <a:close/>
              </a:path>
              <a:path w="5097144" h="535940">
                <a:moveTo>
                  <a:pt x="1765150" y="449579"/>
                </a:moveTo>
                <a:lnTo>
                  <a:pt x="1704271" y="422909"/>
                </a:lnTo>
                <a:lnTo>
                  <a:pt x="1674444" y="396239"/>
                </a:lnTo>
                <a:lnTo>
                  <a:pt x="1645521" y="363219"/>
                </a:lnTo>
                <a:lnTo>
                  <a:pt x="1617875" y="326389"/>
                </a:lnTo>
                <a:lnTo>
                  <a:pt x="1591878" y="290829"/>
                </a:lnTo>
                <a:lnTo>
                  <a:pt x="1567902" y="255269"/>
                </a:lnTo>
                <a:lnTo>
                  <a:pt x="1551331" y="237489"/>
                </a:lnTo>
                <a:lnTo>
                  <a:pt x="1535167" y="229869"/>
                </a:lnTo>
                <a:lnTo>
                  <a:pt x="1643497" y="229869"/>
                </a:lnTo>
                <a:lnTo>
                  <a:pt x="1664281" y="259079"/>
                </a:lnTo>
                <a:lnTo>
                  <a:pt x="1683749" y="280669"/>
                </a:lnTo>
                <a:lnTo>
                  <a:pt x="1701987" y="298449"/>
                </a:lnTo>
                <a:lnTo>
                  <a:pt x="1719081" y="309879"/>
                </a:lnTo>
                <a:lnTo>
                  <a:pt x="1735118" y="317499"/>
                </a:lnTo>
                <a:lnTo>
                  <a:pt x="1750184" y="320039"/>
                </a:lnTo>
                <a:lnTo>
                  <a:pt x="1890891" y="320039"/>
                </a:lnTo>
                <a:lnTo>
                  <a:pt x="1888958" y="323849"/>
                </a:lnTo>
                <a:lnTo>
                  <a:pt x="1868528" y="361949"/>
                </a:lnTo>
                <a:lnTo>
                  <a:pt x="1847523" y="396239"/>
                </a:lnTo>
                <a:lnTo>
                  <a:pt x="1825178" y="421639"/>
                </a:lnTo>
                <a:lnTo>
                  <a:pt x="1795456" y="443229"/>
                </a:lnTo>
                <a:lnTo>
                  <a:pt x="1765150" y="449579"/>
                </a:lnTo>
                <a:close/>
              </a:path>
              <a:path w="5097144" h="535940">
                <a:moveTo>
                  <a:pt x="888658" y="480059"/>
                </a:moveTo>
                <a:lnTo>
                  <a:pt x="825574" y="448309"/>
                </a:lnTo>
                <a:lnTo>
                  <a:pt x="794297" y="416559"/>
                </a:lnTo>
                <a:lnTo>
                  <a:pt x="763382" y="377189"/>
                </a:lnTo>
                <a:lnTo>
                  <a:pt x="732968" y="335279"/>
                </a:lnTo>
                <a:lnTo>
                  <a:pt x="703192" y="295909"/>
                </a:lnTo>
                <a:lnTo>
                  <a:pt x="674193" y="261619"/>
                </a:lnTo>
                <a:lnTo>
                  <a:pt x="646108" y="237489"/>
                </a:lnTo>
                <a:lnTo>
                  <a:pt x="734013" y="237489"/>
                </a:lnTo>
                <a:lnTo>
                  <a:pt x="759094" y="287019"/>
                </a:lnTo>
                <a:lnTo>
                  <a:pt x="786386" y="332739"/>
                </a:lnTo>
                <a:lnTo>
                  <a:pt x="815979" y="364489"/>
                </a:lnTo>
                <a:lnTo>
                  <a:pt x="837646" y="373379"/>
                </a:lnTo>
                <a:lnTo>
                  <a:pt x="971835" y="373379"/>
                </a:lnTo>
                <a:lnTo>
                  <a:pt x="951935" y="411479"/>
                </a:lnTo>
                <a:lnTo>
                  <a:pt x="920190" y="469899"/>
                </a:lnTo>
                <a:lnTo>
                  <a:pt x="888658" y="480059"/>
                </a:lnTo>
                <a:close/>
              </a:path>
              <a:path w="5097144" h="535940">
                <a:moveTo>
                  <a:pt x="415983" y="530859"/>
                </a:moveTo>
                <a:lnTo>
                  <a:pt x="383677" y="502919"/>
                </a:lnTo>
                <a:lnTo>
                  <a:pt x="357477" y="464819"/>
                </a:lnTo>
                <a:lnTo>
                  <a:pt x="335416" y="420369"/>
                </a:lnTo>
                <a:lnTo>
                  <a:pt x="315526" y="372109"/>
                </a:lnTo>
                <a:lnTo>
                  <a:pt x="295839" y="325119"/>
                </a:lnTo>
                <a:lnTo>
                  <a:pt x="274389" y="281939"/>
                </a:lnTo>
                <a:lnTo>
                  <a:pt x="249207" y="247649"/>
                </a:lnTo>
                <a:lnTo>
                  <a:pt x="351639" y="247649"/>
                </a:lnTo>
                <a:lnTo>
                  <a:pt x="365573" y="309879"/>
                </a:lnTo>
                <a:lnTo>
                  <a:pt x="387157" y="369569"/>
                </a:lnTo>
                <a:lnTo>
                  <a:pt x="419532" y="389889"/>
                </a:lnTo>
                <a:lnTo>
                  <a:pt x="518378" y="389889"/>
                </a:lnTo>
                <a:lnTo>
                  <a:pt x="511136" y="406399"/>
                </a:lnTo>
                <a:lnTo>
                  <a:pt x="491265" y="447039"/>
                </a:lnTo>
                <a:lnTo>
                  <a:pt x="469455" y="483869"/>
                </a:lnTo>
                <a:lnTo>
                  <a:pt x="444697" y="511809"/>
                </a:lnTo>
                <a:lnTo>
                  <a:pt x="415983" y="530859"/>
                </a:lnTo>
                <a:close/>
              </a:path>
            </a:pathLst>
          </a:custGeom>
          <a:solidFill>
            <a:srgbClr val="E3FF9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4059298" y="2666336"/>
            <a:ext cx="4752975" cy="6200140"/>
            <a:chOff x="4059298" y="2666336"/>
            <a:chExt cx="4752975" cy="6200140"/>
          </a:xfrm>
        </p:grpSpPr>
        <p:sp>
          <p:nvSpPr>
            <p:cNvPr id="7" name="object 7"/>
            <p:cNvSpPr/>
            <p:nvPr/>
          </p:nvSpPr>
          <p:spPr>
            <a:xfrm>
              <a:off x="4059298" y="2985680"/>
              <a:ext cx="4752975" cy="5881370"/>
            </a:xfrm>
            <a:custGeom>
              <a:avLst/>
              <a:gdLst/>
              <a:ahLst/>
              <a:cxnLst/>
              <a:rect l="l" t="t" r="r" b="b"/>
              <a:pathLst>
                <a:path w="4752975" h="5881370">
                  <a:moveTo>
                    <a:pt x="1709907" y="560349"/>
                  </a:moveTo>
                  <a:lnTo>
                    <a:pt x="1385683" y="560349"/>
                  </a:lnTo>
                  <a:lnTo>
                    <a:pt x="1385683" y="319771"/>
                  </a:lnTo>
                  <a:lnTo>
                    <a:pt x="1423411" y="259843"/>
                  </a:lnTo>
                  <a:lnTo>
                    <a:pt x="1438942" y="186516"/>
                  </a:lnTo>
                  <a:lnTo>
                    <a:pt x="1490069" y="139920"/>
                  </a:lnTo>
                  <a:lnTo>
                    <a:pt x="1643249" y="139920"/>
                  </a:lnTo>
                  <a:lnTo>
                    <a:pt x="2047395" y="0"/>
                  </a:lnTo>
                  <a:lnTo>
                    <a:pt x="2033363" y="61841"/>
                  </a:lnTo>
                  <a:lnTo>
                    <a:pt x="2007167" y="102174"/>
                  </a:lnTo>
                  <a:lnTo>
                    <a:pt x="1991869" y="108856"/>
                  </a:lnTo>
                  <a:lnTo>
                    <a:pt x="1989099" y="126815"/>
                  </a:lnTo>
                  <a:lnTo>
                    <a:pt x="1983004" y="136037"/>
                  </a:lnTo>
                  <a:lnTo>
                    <a:pt x="1976909" y="139435"/>
                  </a:lnTo>
                  <a:lnTo>
                    <a:pt x="1974138" y="139920"/>
                  </a:lnTo>
                  <a:lnTo>
                    <a:pt x="1955025" y="143732"/>
                  </a:lnTo>
                  <a:lnTo>
                    <a:pt x="1941118" y="152119"/>
                  </a:lnTo>
                  <a:lnTo>
                    <a:pt x="1932622" y="160506"/>
                  </a:lnTo>
                  <a:lnTo>
                    <a:pt x="1929744" y="164318"/>
                  </a:lnTo>
                  <a:lnTo>
                    <a:pt x="1840586" y="171293"/>
                  </a:lnTo>
                  <a:lnTo>
                    <a:pt x="1771107" y="217963"/>
                  </a:lnTo>
                  <a:lnTo>
                    <a:pt x="1725987" y="270659"/>
                  </a:lnTo>
                  <a:lnTo>
                    <a:pt x="1709907" y="295706"/>
                  </a:lnTo>
                  <a:lnTo>
                    <a:pt x="1709907" y="560349"/>
                  </a:lnTo>
                  <a:close/>
                </a:path>
                <a:path w="4752975" h="5881370">
                  <a:moveTo>
                    <a:pt x="153246" y="366433"/>
                  </a:moveTo>
                  <a:lnTo>
                    <a:pt x="153246" y="319771"/>
                  </a:lnTo>
                  <a:lnTo>
                    <a:pt x="186508" y="257576"/>
                  </a:lnTo>
                  <a:lnTo>
                    <a:pt x="196829" y="240148"/>
                  </a:lnTo>
                  <a:lnTo>
                    <a:pt x="195682" y="221238"/>
                  </a:lnTo>
                  <a:lnTo>
                    <a:pt x="189948" y="206065"/>
                  </a:lnTo>
                  <a:lnTo>
                    <a:pt x="186508" y="199848"/>
                  </a:lnTo>
                  <a:lnTo>
                    <a:pt x="564058" y="173184"/>
                  </a:lnTo>
                  <a:lnTo>
                    <a:pt x="739502" y="33330"/>
                  </a:lnTo>
                  <a:lnTo>
                    <a:pt x="742306" y="39054"/>
                  </a:lnTo>
                  <a:lnTo>
                    <a:pt x="748642" y="57478"/>
                  </a:lnTo>
                  <a:lnTo>
                    <a:pt x="755390" y="90475"/>
                  </a:lnTo>
                  <a:lnTo>
                    <a:pt x="759432" y="139920"/>
                  </a:lnTo>
                  <a:lnTo>
                    <a:pt x="755191" y="183460"/>
                  </a:lnTo>
                  <a:lnTo>
                    <a:pt x="743651" y="203465"/>
                  </a:lnTo>
                  <a:lnTo>
                    <a:pt x="732085" y="208714"/>
                  </a:lnTo>
                  <a:lnTo>
                    <a:pt x="726170" y="208714"/>
                  </a:lnTo>
                  <a:lnTo>
                    <a:pt x="672405" y="227065"/>
                  </a:lnTo>
                  <a:lnTo>
                    <a:pt x="634226" y="258767"/>
                  </a:lnTo>
                  <a:lnTo>
                    <a:pt x="611520" y="288713"/>
                  </a:lnTo>
                  <a:lnTo>
                    <a:pt x="603986" y="302039"/>
                  </a:lnTo>
                  <a:lnTo>
                    <a:pt x="603986" y="337569"/>
                  </a:lnTo>
                  <a:lnTo>
                    <a:pt x="244300" y="337569"/>
                  </a:lnTo>
                  <a:lnTo>
                    <a:pt x="153246" y="366433"/>
                  </a:lnTo>
                  <a:close/>
                </a:path>
                <a:path w="4752975" h="5881370">
                  <a:moveTo>
                    <a:pt x="2849089" y="560349"/>
                  </a:moveTo>
                  <a:lnTo>
                    <a:pt x="2493736" y="560349"/>
                  </a:lnTo>
                  <a:lnTo>
                    <a:pt x="2493736" y="308705"/>
                  </a:lnTo>
                  <a:lnTo>
                    <a:pt x="2587057" y="139920"/>
                  </a:lnTo>
                  <a:lnTo>
                    <a:pt x="2829092" y="139920"/>
                  </a:lnTo>
                  <a:lnTo>
                    <a:pt x="3093324" y="95524"/>
                  </a:lnTo>
                  <a:lnTo>
                    <a:pt x="3028932" y="184316"/>
                  </a:lnTo>
                  <a:lnTo>
                    <a:pt x="2984538" y="217647"/>
                  </a:lnTo>
                  <a:lnTo>
                    <a:pt x="2991204" y="255377"/>
                  </a:lnTo>
                  <a:lnTo>
                    <a:pt x="2849089" y="306439"/>
                  </a:lnTo>
                  <a:lnTo>
                    <a:pt x="2849089" y="560349"/>
                  </a:lnTo>
                  <a:close/>
                </a:path>
                <a:path w="4752975" h="5881370">
                  <a:moveTo>
                    <a:pt x="1143648" y="560349"/>
                  </a:moveTo>
                  <a:lnTo>
                    <a:pt x="794961" y="560349"/>
                  </a:lnTo>
                  <a:lnTo>
                    <a:pt x="794961" y="350901"/>
                  </a:lnTo>
                  <a:lnTo>
                    <a:pt x="848287" y="139920"/>
                  </a:lnTo>
                  <a:lnTo>
                    <a:pt x="1334623" y="139920"/>
                  </a:lnTo>
                  <a:lnTo>
                    <a:pt x="1331186" y="148040"/>
                  </a:lnTo>
                  <a:lnTo>
                    <a:pt x="1322125" y="168234"/>
                  </a:lnTo>
                  <a:lnTo>
                    <a:pt x="1309314" y="194253"/>
                  </a:lnTo>
                  <a:lnTo>
                    <a:pt x="1294628" y="219846"/>
                  </a:lnTo>
                  <a:lnTo>
                    <a:pt x="1290004" y="239888"/>
                  </a:lnTo>
                  <a:lnTo>
                    <a:pt x="1299328" y="253693"/>
                  </a:lnTo>
                  <a:lnTo>
                    <a:pt x="1312401" y="261674"/>
                  </a:lnTo>
                  <a:lnTo>
                    <a:pt x="1319025" y="264243"/>
                  </a:lnTo>
                  <a:lnTo>
                    <a:pt x="1294628" y="295373"/>
                  </a:lnTo>
                  <a:lnTo>
                    <a:pt x="1143648" y="295373"/>
                  </a:lnTo>
                  <a:lnTo>
                    <a:pt x="1143648" y="560349"/>
                  </a:lnTo>
                  <a:close/>
                </a:path>
                <a:path w="4752975" h="5881370">
                  <a:moveTo>
                    <a:pt x="2293896" y="560349"/>
                  </a:moveTo>
                  <a:lnTo>
                    <a:pt x="1947475" y="560349"/>
                  </a:lnTo>
                  <a:lnTo>
                    <a:pt x="1947475" y="333103"/>
                  </a:lnTo>
                  <a:lnTo>
                    <a:pt x="2010242" y="282511"/>
                  </a:lnTo>
                  <a:lnTo>
                    <a:pt x="2025198" y="270909"/>
                  </a:lnTo>
                  <a:lnTo>
                    <a:pt x="2037030" y="248586"/>
                  </a:lnTo>
                  <a:lnTo>
                    <a:pt x="2056685" y="203465"/>
                  </a:lnTo>
                  <a:lnTo>
                    <a:pt x="2074842" y="159769"/>
                  </a:lnTo>
                  <a:lnTo>
                    <a:pt x="2082924" y="139920"/>
                  </a:lnTo>
                  <a:lnTo>
                    <a:pt x="2340557" y="139920"/>
                  </a:lnTo>
                  <a:lnTo>
                    <a:pt x="2524866" y="168784"/>
                  </a:lnTo>
                  <a:lnTo>
                    <a:pt x="2459410" y="313105"/>
                  </a:lnTo>
                  <a:lnTo>
                    <a:pt x="2293896" y="313105"/>
                  </a:lnTo>
                  <a:lnTo>
                    <a:pt x="2293896" y="560349"/>
                  </a:lnTo>
                  <a:close/>
                </a:path>
                <a:path w="4752975" h="5881370">
                  <a:moveTo>
                    <a:pt x="3395350" y="560349"/>
                  </a:moveTo>
                  <a:lnTo>
                    <a:pt x="3055595" y="560349"/>
                  </a:lnTo>
                  <a:lnTo>
                    <a:pt x="3055595" y="266509"/>
                  </a:lnTo>
                  <a:lnTo>
                    <a:pt x="3108917" y="228668"/>
                  </a:lnTo>
                  <a:lnTo>
                    <a:pt x="3142153" y="204546"/>
                  </a:lnTo>
                  <a:lnTo>
                    <a:pt x="3156915" y="175167"/>
                  </a:lnTo>
                  <a:lnTo>
                    <a:pt x="3160429" y="150363"/>
                  </a:lnTo>
                  <a:lnTo>
                    <a:pt x="3159982" y="139920"/>
                  </a:lnTo>
                  <a:lnTo>
                    <a:pt x="3484139" y="139920"/>
                  </a:lnTo>
                  <a:lnTo>
                    <a:pt x="3624054" y="195449"/>
                  </a:lnTo>
                  <a:lnTo>
                    <a:pt x="3515268" y="304239"/>
                  </a:lnTo>
                  <a:lnTo>
                    <a:pt x="3395350" y="304239"/>
                  </a:lnTo>
                  <a:lnTo>
                    <a:pt x="3395350" y="560349"/>
                  </a:lnTo>
                  <a:close/>
                </a:path>
                <a:path w="4752975" h="5881370">
                  <a:moveTo>
                    <a:pt x="3963809" y="560349"/>
                  </a:moveTo>
                  <a:lnTo>
                    <a:pt x="3632919" y="560349"/>
                  </a:lnTo>
                  <a:lnTo>
                    <a:pt x="3632919" y="328703"/>
                  </a:lnTo>
                  <a:lnTo>
                    <a:pt x="3874954" y="139920"/>
                  </a:lnTo>
                  <a:lnTo>
                    <a:pt x="4114855" y="139920"/>
                  </a:lnTo>
                  <a:lnTo>
                    <a:pt x="4071227" y="285582"/>
                  </a:lnTo>
                  <a:lnTo>
                    <a:pt x="4054551" y="285582"/>
                  </a:lnTo>
                  <a:lnTo>
                    <a:pt x="4046525" y="286441"/>
                  </a:lnTo>
                  <a:lnTo>
                    <a:pt x="4001537" y="286441"/>
                  </a:lnTo>
                  <a:lnTo>
                    <a:pt x="3983806" y="344235"/>
                  </a:lnTo>
                  <a:lnTo>
                    <a:pt x="3963809" y="361967"/>
                  </a:lnTo>
                  <a:lnTo>
                    <a:pt x="3963809" y="560349"/>
                  </a:lnTo>
                  <a:close/>
                </a:path>
                <a:path w="4752975" h="5881370">
                  <a:moveTo>
                    <a:pt x="4716648" y="215380"/>
                  </a:moveTo>
                  <a:lnTo>
                    <a:pt x="4312429" y="215380"/>
                  </a:lnTo>
                  <a:lnTo>
                    <a:pt x="4329166" y="206402"/>
                  </a:lnTo>
                  <a:lnTo>
                    <a:pt x="4352990" y="180150"/>
                  </a:lnTo>
                  <a:lnTo>
                    <a:pt x="4374315" y="152648"/>
                  </a:lnTo>
                  <a:lnTo>
                    <a:pt x="4383553" y="139920"/>
                  </a:lnTo>
                  <a:lnTo>
                    <a:pt x="4752974" y="139920"/>
                  </a:lnTo>
                  <a:lnTo>
                    <a:pt x="4752974" y="190055"/>
                  </a:lnTo>
                  <a:lnTo>
                    <a:pt x="4740155" y="200148"/>
                  </a:lnTo>
                  <a:lnTo>
                    <a:pt x="4718842" y="213180"/>
                  </a:lnTo>
                  <a:lnTo>
                    <a:pt x="4716648" y="215380"/>
                  </a:lnTo>
                  <a:close/>
                </a:path>
                <a:path w="4752975" h="5881370">
                  <a:moveTo>
                    <a:pt x="731686" y="208895"/>
                  </a:moveTo>
                  <a:lnTo>
                    <a:pt x="726170" y="208714"/>
                  </a:lnTo>
                  <a:lnTo>
                    <a:pt x="732085" y="208714"/>
                  </a:lnTo>
                  <a:lnTo>
                    <a:pt x="731686" y="208895"/>
                  </a:lnTo>
                  <a:close/>
                </a:path>
                <a:path w="4752975" h="5881370">
                  <a:moveTo>
                    <a:pt x="4536733" y="560349"/>
                  </a:moveTo>
                  <a:lnTo>
                    <a:pt x="4185913" y="560349"/>
                  </a:lnTo>
                  <a:lnTo>
                    <a:pt x="4185913" y="333103"/>
                  </a:lnTo>
                  <a:lnTo>
                    <a:pt x="4299164" y="208714"/>
                  </a:lnTo>
                  <a:lnTo>
                    <a:pt x="4312429" y="215380"/>
                  </a:lnTo>
                  <a:lnTo>
                    <a:pt x="4716648" y="215380"/>
                  </a:lnTo>
                  <a:lnTo>
                    <a:pt x="4703396" y="228668"/>
                  </a:lnTo>
                  <a:lnTo>
                    <a:pt x="4701911" y="245386"/>
                  </a:lnTo>
                  <a:lnTo>
                    <a:pt x="4706675" y="258767"/>
                  </a:lnTo>
                  <a:lnTo>
                    <a:pt x="4709977" y="264243"/>
                  </a:lnTo>
                  <a:lnTo>
                    <a:pt x="4684413" y="315371"/>
                  </a:lnTo>
                  <a:lnTo>
                    <a:pt x="4536733" y="315371"/>
                  </a:lnTo>
                  <a:lnTo>
                    <a:pt x="4532065" y="353649"/>
                  </a:lnTo>
                  <a:lnTo>
                    <a:pt x="4532583" y="437860"/>
                  </a:lnTo>
                  <a:lnTo>
                    <a:pt x="4535177" y="522072"/>
                  </a:lnTo>
                  <a:lnTo>
                    <a:pt x="4536733" y="560349"/>
                  </a:lnTo>
                  <a:close/>
                </a:path>
                <a:path w="4752975" h="5881370">
                  <a:moveTo>
                    <a:pt x="4068195" y="295706"/>
                  </a:moveTo>
                  <a:lnTo>
                    <a:pt x="4054551" y="285582"/>
                  </a:lnTo>
                  <a:lnTo>
                    <a:pt x="4071227" y="285582"/>
                  </a:lnTo>
                  <a:lnTo>
                    <a:pt x="4068195" y="295706"/>
                  </a:lnTo>
                  <a:close/>
                </a:path>
                <a:path w="4752975" h="5881370">
                  <a:moveTo>
                    <a:pt x="4034866" y="295706"/>
                  </a:moveTo>
                  <a:lnTo>
                    <a:pt x="4001537" y="286441"/>
                  </a:lnTo>
                  <a:lnTo>
                    <a:pt x="4046525" y="286441"/>
                  </a:lnTo>
                  <a:lnTo>
                    <a:pt x="4044031" y="286707"/>
                  </a:lnTo>
                  <a:lnTo>
                    <a:pt x="4037261" y="292332"/>
                  </a:lnTo>
                  <a:lnTo>
                    <a:pt x="4034866" y="295706"/>
                  </a:lnTo>
                  <a:close/>
                </a:path>
                <a:path w="4752975" h="5881370">
                  <a:moveTo>
                    <a:pt x="3473073" y="346435"/>
                  </a:moveTo>
                  <a:lnTo>
                    <a:pt x="3395350" y="304239"/>
                  </a:lnTo>
                  <a:lnTo>
                    <a:pt x="3515268" y="304239"/>
                  </a:lnTo>
                  <a:lnTo>
                    <a:pt x="3473073" y="346435"/>
                  </a:lnTo>
                  <a:close/>
                </a:path>
                <a:path w="4752975" h="5881370">
                  <a:moveTo>
                    <a:pt x="2449342" y="335303"/>
                  </a:moveTo>
                  <a:lnTo>
                    <a:pt x="2293896" y="313105"/>
                  </a:lnTo>
                  <a:lnTo>
                    <a:pt x="2459410" y="313105"/>
                  </a:lnTo>
                  <a:lnTo>
                    <a:pt x="2449342" y="335303"/>
                  </a:lnTo>
                  <a:close/>
                </a:path>
                <a:path w="4752975" h="5881370">
                  <a:moveTo>
                    <a:pt x="4683313" y="317571"/>
                  </a:moveTo>
                  <a:lnTo>
                    <a:pt x="4536733" y="315371"/>
                  </a:lnTo>
                  <a:lnTo>
                    <a:pt x="4684413" y="315371"/>
                  </a:lnTo>
                  <a:lnTo>
                    <a:pt x="4683313" y="317571"/>
                  </a:lnTo>
                  <a:close/>
                </a:path>
                <a:path w="4752975" h="5881370">
                  <a:moveTo>
                    <a:pt x="603986" y="560349"/>
                  </a:moveTo>
                  <a:lnTo>
                    <a:pt x="244300" y="560349"/>
                  </a:lnTo>
                  <a:lnTo>
                    <a:pt x="244300" y="337569"/>
                  </a:lnTo>
                  <a:lnTo>
                    <a:pt x="603986" y="337569"/>
                  </a:lnTo>
                  <a:lnTo>
                    <a:pt x="603986" y="560349"/>
                  </a:lnTo>
                  <a:close/>
                </a:path>
                <a:path w="4752975" h="5881370">
                  <a:moveTo>
                    <a:pt x="4752974" y="560349"/>
                  </a:moveTo>
                  <a:lnTo>
                    <a:pt x="4749905" y="560349"/>
                  </a:lnTo>
                  <a:lnTo>
                    <a:pt x="4749905" y="388631"/>
                  </a:lnTo>
                  <a:lnTo>
                    <a:pt x="4752974" y="379724"/>
                  </a:lnTo>
                  <a:lnTo>
                    <a:pt x="4752974" y="560349"/>
                  </a:lnTo>
                  <a:close/>
                </a:path>
                <a:path w="4752975" h="5881370">
                  <a:moveTo>
                    <a:pt x="4752974" y="5880772"/>
                  </a:moveTo>
                  <a:lnTo>
                    <a:pt x="0" y="5880772"/>
                  </a:lnTo>
                  <a:lnTo>
                    <a:pt x="0" y="544084"/>
                  </a:lnTo>
                  <a:lnTo>
                    <a:pt x="46660" y="519620"/>
                  </a:lnTo>
                  <a:lnTo>
                    <a:pt x="46660" y="560349"/>
                  </a:lnTo>
                  <a:lnTo>
                    <a:pt x="4752974" y="560349"/>
                  </a:lnTo>
                  <a:lnTo>
                    <a:pt x="4752974" y="5880772"/>
                  </a:lnTo>
                  <a:close/>
                </a:path>
              </a:pathLst>
            </a:custGeom>
            <a:solidFill>
              <a:srgbClr val="FFFE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41541" y="2985680"/>
              <a:ext cx="4570730" cy="5728335"/>
            </a:xfrm>
            <a:custGeom>
              <a:avLst/>
              <a:gdLst/>
              <a:ahLst/>
              <a:cxnLst/>
              <a:rect l="l" t="t" r="r" b="b"/>
              <a:pathLst>
                <a:path w="4570730" h="5728334">
                  <a:moveTo>
                    <a:pt x="4570732" y="5728087"/>
                  </a:moveTo>
                  <a:lnTo>
                    <a:pt x="0" y="5728087"/>
                  </a:lnTo>
                  <a:lnTo>
                    <a:pt x="0" y="5693957"/>
                  </a:lnTo>
                  <a:lnTo>
                    <a:pt x="4570732" y="5693957"/>
                  </a:lnTo>
                  <a:lnTo>
                    <a:pt x="4570732" y="5728087"/>
                  </a:lnTo>
                  <a:close/>
                </a:path>
                <a:path w="4570730" h="5728334">
                  <a:moveTo>
                    <a:pt x="499400" y="5331789"/>
                  </a:moveTo>
                  <a:lnTo>
                    <a:pt x="300893" y="5331789"/>
                  </a:lnTo>
                  <a:lnTo>
                    <a:pt x="300893" y="5297659"/>
                  </a:lnTo>
                  <a:lnTo>
                    <a:pt x="499400" y="5297659"/>
                  </a:lnTo>
                  <a:lnTo>
                    <a:pt x="499400" y="5331789"/>
                  </a:lnTo>
                  <a:close/>
                </a:path>
                <a:path w="4570730" h="5728334">
                  <a:moveTo>
                    <a:pt x="896348" y="5331789"/>
                  </a:moveTo>
                  <a:lnTo>
                    <a:pt x="697907" y="5331789"/>
                  </a:lnTo>
                  <a:lnTo>
                    <a:pt x="697907" y="5297659"/>
                  </a:lnTo>
                  <a:lnTo>
                    <a:pt x="896348" y="5297659"/>
                  </a:lnTo>
                  <a:lnTo>
                    <a:pt x="896348" y="5331789"/>
                  </a:lnTo>
                  <a:close/>
                </a:path>
                <a:path w="4570730" h="5728334">
                  <a:moveTo>
                    <a:pt x="1293362" y="5331789"/>
                  </a:moveTo>
                  <a:lnTo>
                    <a:pt x="1094855" y="5331789"/>
                  </a:lnTo>
                  <a:lnTo>
                    <a:pt x="1094855" y="5297659"/>
                  </a:lnTo>
                  <a:lnTo>
                    <a:pt x="1293362" y="5297659"/>
                  </a:lnTo>
                  <a:lnTo>
                    <a:pt x="1293362" y="5331789"/>
                  </a:lnTo>
                  <a:close/>
                </a:path>
                <a:path w="4570730" h="5728334">
                  <a:moveTo>
                    <a:pt x="1690376" y="5331789"/>
                  </a:moveTo>
                  <a:lnTo>
                    <a:pt x="1491869" y="5331789"/>
                  </a:lnTo>
                  <a:lnTo>
                    <a:pt x="1491869" y="5297659"/>
                  </a:lnTo>
                  <a:lnTo>
                    <a:pt x="1690376" y="5297659"/>
                  </a:lnTo>
                  <a:lnTo>
                    <a:pt x="1690376" y="5331789"/>
                  </a:lnTo>
                  <a:close/>
                </a:path>
                <a:path w="4570730" h="5728334">
                  <a:moveTo>
                    <a:pt x="2087390" y="5331789"/>
                  </a:moveTo>
                  <a:lnTo>
                    <a:pt x="1888883" y="5331789"/>
                  </a:lnTo>
                  <a:lnTo>
                    <a:pt x="1888883" y="5297659"/>
                  </a:lnTo>
                  <a:lnTo>
                    <a:pt x="2087390" y="5297659"/>
                  </a:lnTo>
                  <a:lnTo>
                    <a:pt x="2087390" y="5331789"/>
                  </a:lnTo>
                  <a:close/>
                </a:path>
                <a:path w="4570730" h="5728334">
                  <a:moveTo>
                    <a:pt x="2484338" y="5331789"/>
                  </a:moveTo>
                  <a:lnTo>
                    <a:pt x="2285831" y="5331789"/>
                  </a:lnTo>
                  <a:lnTo>
                    <a:pt x="2285831" y="5297659"/>
                  </a:lnTo>
                  <a:lnTo>
                    <a:pt x="2484338" y="5297659"/>
                  </a:lnTo>
                  <a:lnTo>
                    <a:pt x="2484338" y="5331789"/>
                  </a:lnTo>
                  <a:close/>
                </a:path>
                <a:path w="4570730" h="5728334">
                  <a:moveTo>
                    <a:pt x="2881352" y="5331789"/>
                  </a:moveTo>
                  <a:lnTo>
                    <a:pt x="2682845" y="5331789"/>
                  </a:lnTo>
                  <a:lnTo>
                    <a:pt x="2682845" y="5297659"/>
                  </a:lnTo>
                  <a:lnTo>
                    <a:pt x="2881352" y="5297659"/>
                  </a:lnTo>
                  <a:lnTo>
                    <a:pt x="2881352" y="5331789"/>
                  </a:lnTo>
                  <a:close/>
                </a:path>
                <a:path w="4570730" h="5728334">
                  <a:moveTo>
                    <a:pt x="3278366" y="5331789"/>
                  </a:moveTo>
                  <a:lnTo>
                    <a:pt x="3079859" y="5331789"/>
                  </a:lnTo>
                  <a:lnTo>
                    <a:pt x="3079859" y="5297659"/>
                  </a:lnTo>
                  <a:lnTo>
                    <a:pt x="3278366" y="5297659"/>
                  </a:lnTo>
                  <a:lnTo>
                    <a:pt x="3278366" y="5331789"/>
                  </a:lnTo>
                  <a:close/>
                </a:path>
                <a:path w="4570730" h="5728334">
                  <a:moveTo>
                    <a:pt x="3675380" y="5331789"/>
                  </a:moveTo>
                  <a:lnTo>
                    <a:pt x="3476873" y="5331789"/>
                  </a:lnTo>
                  <a:lnTo>
                    <a:pt x="3476873" y="5297659"/>
                  </a:lnTo>
                  <a:lnTo>
                    <a:pt x="3675380" y="5297659"/>
                  </a:lnTo>
                  <a:lnTo>
                    <a:pt x="3675380" y="5331789"/>
                  </a:lnTo>
                  <a:close/>
                </a:path>
                <a:path w="4570730" h="5728334">
                  <a:moveTo>
                    <a:pt x="4072328" y="5331789"/>
                  </a:moveTo>
                  <a:lnTo>
                    <a:pt x="3873821" y="5331789"/>
                  </a:lnTo>
                  <a:lnTo>
                    <a:pt x="3873821" y="5297659"/>
                  </a:lnTo>
                  <a:lnTo>
                    <a:pt x="4072328" y="5297659"/>
                  </a:lnTo>
                  <a:lnTo>
                    <a:pt x="4072328" y="5331789"/>
                  </a:lnTo>
                  <a:close/>
                </a:path>
                <a:path w="4570730" h="5728334">
                  <a:moveTo>
                    <a:pt x="4469342" y="5331789"/>
                  </a:moveTo>
                  <a:lnTo>
                    <a:pt x="4270835" y="5331789"/>
                  </a:lnTo>
                  <a:lnTo>
                    <a:pt x="4270835" y="5297659"/>
                  </a:lnTo>
                  <a:lnTo>
                    <a:pt x="4469342" y="5297659"/>
                  </a:lnTo>
                  <a:lnTo>
                    <a:pt x="4469342" y="5331789"/>
                  </a:lnTo>
                  <a:close/>
                </a:path>
                <a:path w="4570730" h="5728334">
                  <a:moveTo>
                    <a:pt x="102386" y="5331789"/>
                  </a:moveTo>
                  <a:lnTo>
                    <a:pt x="0" y="5331789"/>
                  </a:lnTo>
                  <a:lnTo>
                    <a:pt x="0" y="5297659"/>
                  </a:lnTo>
                  <a:lnTo>
                    <a:pt x="102386" y="5297659"/>
                  </a:lnTo>
                  <a:lnTo>
                    <a:pt x="102386" y="5331789"/>
                  </a:lnTo>
                  <a:close/>
                </a:path>
                <a:path w="4570730" h="5728334">
                  <a:moveTo>
                    <a:pt x="4570732" y="4935491"/>
                  </a:moveTo>
                  <a:lnTo>
                    <a:pt x="0" y="4935491"/>
                  </a:lnTo>
                  <a:lnTo>
                    <a:pt x="0" y="4901361"/>
                  </a:lnTo>
                  <a:lnTo>
                    <a:pt x="4570732" y="4901361"/>
                  </a:lnTo>
                  <a:lnTo>
                    <a:pt x="4570732" y="4935491"/>
                  </a:lnTo>
                  <a:close/>
                </a:path>
                <a:path w="4570730" h="5728334">
                  <a:moveTo>
                    <a:pt x="4570732" y="4539193"/>
                  </a:moveTo>
                  <a:lnTo>
                    <a:pt x="0" y="4539193"/>
                  </a:lnTo>
                  <a:lnTo>
                    <a:pt x="0" y="4505063"/>
                  </a:lnTo>
                  <a:lnTo>
                    <a:pt x="4570732" y="4505063"/>
                  </a:lnTo>
                  <a:lnTo>
                    <a:pt x="4570732" y="4539193"/>
                  </a:lnTo>
                  <a:close/>
                </a:path>
                <a:path w="4570730" h="5728334">
                  <a:moveTo>
                    <a:pt x="499400" y="4142895"/>
                  </a:moveTo>
                  <a:lnTo>
                    <a:pt x="300893" y="4142895"/>
                  </a:lnTo>
                  <a:lnTo>
                    <a:pt x="300893" y="4108765"/>
                  </a:lnTo>
                  <a:lnTo>
                    <a:pt x="499400" y="4108765"/>
                  </a:lnTo>
                  <a:lnTo>
                    <a:pt x="499400" y="4142895"/>
                  </a:lnTo>
                  <a:close/>
                </a:path>
                <a:path w="4570730" h="5728334">
                  <a:moveTo>
                    <a:pt x="896348" y="4142895"/>
                  </a:moveTo>
                  <a:lnTo>
                    <a:pt x="697907" y="4142895"/>
                  </a:lnTo>
                  <a:lnTo>
                    <a:pt x="697907" y="4108765"/>
                  </a:lnTo>
                  <a:lnTo>
                    <a:pt x="896348" y="4108765"/>
                  </a:lnTo>
                  <a:lnTo>
                    <a:pt x="896348" y="4142895"/>
                  </a:lnTo>
                  <a:close/>
                </a:path>
                <a:path w="4570730" h="5728334">
                  <a:moveTo>
                    <a:pt x="1293362" y="4142895"/>
                  </a:moveTo>
                  <a:lnTo>
                    <a:pt x="1094855" y="4142895"/>
                  </a:lnTo>
                  <a:lnTo>
                    <a:pt x="1094855" y="4108765"/>
                  </a:lnTo>
                  <a:lnTo>
                    <a:pt x="1293362" y="4108765"/>
                  </a:lnTo>
                  <a:lnTo>
                    <a:pt x="1293362" y="4142895"/>
                  </a:lnTo>
                  <a:close/>
                </a:path>
                <a:path w="4570730" h="5728334">
                  <a:moveTo>
                    <a:pt x="1690376" y="4142895"/>
                  </a:moveTo>
                  <a:lnTo>
                    <a:pt x="1491869" y="4142895"/>
                  </a:lnTo>
                  <a:lnTo>
                    <a:pt x="1491869" y="4108765"/>
                  </a:lnTo>
                  <a:lnTo>
                    <a:pt x="1690376" y="4108765"/>
                  </a:lnTo>
                  <a:lnTo>
                    <a:pt x="1690376" y="4142895"/>
                  </a:lnTo>
                  <a:close/>
                </a:path>
                <a:path w="4570730" h="5728334">
                  <a:moveTo>
                    <a:pt x="2087390" y="4142895"/>
                  </a:moveTo>
                  <a:lnTo>
                    <a:pt x="1888883" y="4142895"/>
                  </a:lnTo>
                  <a:lnTo>
                    <a:pt x="1888883" y="4108765"/>
                  </a:lnTo>
                  <a:lnTo>
                    <a:pt x="2087390" y="4108765"/>
                  </a:lnTo>
                  <a:lnTo>
                    <a:pt x="2087390" y="4142895"/>
                  </a:lnTo>
                  <a:close/>
                </a:path>
                <a:path w="4570730" h="5728334">
                  <a:moveTo>
                    <a:pt x="2484338" y="4142895"/>
                  </a:moveTo>
                  <a:lnTo>
                    <a:pt x="2285831" y="4142895"/>
                  </a:lnTo>
                  <a:lnTo>
                    <a:pt x="2285831" y="4108765"/>
                  </a:lnTo>
                  <a:lnTo>
                    <a:pt x="2484338" y="4108765"/>
                  </a:lnTo>
                  <a:lnTo>
                    <a:pt x="2484338" y="4142895"/>
                  </a:lnTo>
                  <a:close/>
                </a:path>
                <a:path w="4570730" h="5728334">
                  <a:moveTo>
                    <a:pt x="2881352" y="4142895"/>
                  </a:moveTo>
                  <a:lnTo>
                    <a:pt x="2682845" y="4142895"/>
                  </a:lnTo>
                  <a:lnTo>
                    <a:pt x="2682845" y="4108765"/>
                  </a:lnTo>
                  <a:lnTo>
                    <a:pt x="2881352" y="4108765"/>
                  </a:lnTo>
                  <a:lnTo>
                    <a:pt x="2881352" y="4142895"/>
                  </a:lnTo>
                  <a:close/>
                </a:path>
                <a:path w="4570730" h="5728334">
                  <a:moveTo>
                    <a:pt x="3278366" y="4142895"/>
                  </a:moveTo>
                  <a:lnTo>
                    <a:pt x="3079859" y="4142895"/>
                  </a:lnTo>
                  <a:lnTo>
                    <a:pt x="3079859" y="4108765"/>
                  </a:lnTo>
                  <a:lnTo>
                    <a:pt x="3278366" y="4108765"/>
                  </a:lnTo>
                  <a:lnTo>
                    <a:pt x="3278366" y="4142895"/>
                  </a:lnTo>
                  <a:close/>
                </a:path>
                <a:path w="4570730" h="5728334">
                  <a:moveTo>
                    <a:pt x="3675380" y="4142895"/>
                  </a:moveTo>
                  <a:lnTo>
                    <a:pt x="3476873" y="4142895"/>
                  </a:lnTo>
                  <a:lnTo>
                    <a:pt x="3476873" y="4108765"/>
                  </a:lnTo>
                  <a:lnTo>
                    <a:pt x="3675380" y="4108765"/>
                  </a:lnTo>
                  <a:lnTo>
                    <a:pt x="3675380" y="4142895"/>
                  </a:lnTo>
                  <a:close/>
                </a:path>
                <a:path w="4570730" h="5728334">
                  <a:moveTo>
                    <a:pt x="4072328" y="4142895"/>
                  </a:moveTo>
                  <a:lnTo>
                    <a:pt x="3873821" y="4142895"/>
                  </a:lnTo>
                  <a:lnTo>
                    <a:pt x="3873821" y="4108765"/>
                  </a:lnTo>
                  <a:lnTo>
                    <a:pt x="4072328" y="4108765"/>
                  </a:lnTo>
                  <a:lnTo>
                    <a:pt x="4072328" y="4142895"/>
                  </a:lnTo>
                  <a:close/>
                </a:path>
                <a:path w="4570730" h="5728334">
                  <a:moveTo>
                    <a:pt x="4469342" y="4142895"/>
                  </a:moveTo>
                  <a:lnTo>
                    <a:pt x="4270835" y="4142895"/>
                  </a:lnTo>
                  <a:lnTo>
                    <a:pt x="4270835" y="4108765"/>
                  </a:lnTo>
                  <a:lnTo>
                    <a:pt x="4469342" y="4108765"/>
                  </a:lnTo>
                  <a:lnTo>
                    <a:pt x="4469342" y="4142895"/>
                  </a:lnTo>
                  <a:close/>
                </a:path>
                <a:path w="4570730" h="5728334">
                  <a:moveTo>
                    <a:pt x="102386" y="4142895"/>
                  </a:moveTo>
                  <a:lnTo>
                    <a:pt x="0" y="4142895"/>
                  </a:lnTo>
                  <a:lnTo>
                    <a:pt x="0" y="4108765"/>
                  </a:lnTo>
                  <a:lnTo>
                    <a:pt x="102386" y="4108765"/>
                  </a:lnTo>
                  <a:lnTo>
                    <a:pt x="102386" y="4142895"/>
                  </a:lnTo>
                  <a:close/>
                </a:path>
                <a:path w="4570730" h="5728334">
                  <a:moveTo>
                    <a:pt x="4570732" y="3746664"/>
                  </a:moveTo>
                  <a:lnTo>
                    <a:pt x="0" y="3746664"/>
                  </a:lnTo>
                  <a:lnTo>
                    <a:pt x="0" y="3712534"/>
                  </a:lnTo>
                  <a:lnTo>
                    <a:pt x="4570732" y="3712534"/>
                  </a:lnTo>
                  <a:lnTo>
                    <a:pt x="4570732" y="3746664"/>
                  </a:lnTo>
                  <a:close/>
                </a:path>
                <a:path w="4570730" h="5728334">
                  <a:moveTo>
                    <a:pt x="4570732" y="3350366"/>
                  </a:moveTo>
                  <a:lnTo>
                    <a:pt x="0" y="3350366"/>
                  </a:lnTo>
                  <a:lnTo>
                    <a:pt x="0" y="3316236"/>
                  </a:lnTo>
                  <a:lnTo>
                    <a:pt x="4570732" y="3316236"/>
                  </a:lnTo>
                  <a:lnTo>
                    <a:pt x="4570732" y="3350366"/>
                  </a:lnTo>
                  <a:close/>
                </a:path>
                <a:path w="4570730" h="5728334">
                  <a:moveTo>
                    <a:pt x="499400" y="2954069"/>
                  </a:moveTo>
                  <a:lnTo>
                    <a:pt x="300893" y="2954069"/>
                  </a:lnTo>
                  <a:lnTo>
                    <a:pt x="300893" y="2919938"/>
                  </a:lnTo>
                  <a:lnTo>
                    <a:pt x="499400" y="2919938"/>
                  </a:lnTo>
                  <a:lnTo>
                    <a:pt x="499400" y="2954069"/>
                  </a:lnTo>
                  <a:close/>
                </a:path>
                <a:path w="4570730" h="5728334">
                  <a:moveTo>
                    <a:pt x="896348" y="2954069"/>
                  </a:moveTo>
                  <a:lnTo>
                    <a:pt x="697907" y="2954069"/>
                  </a:lnTo>
                  <a:lnTo>
                    <a:pt x="697907" y="2919938"/>
                  </a:lnTo>
                  <a:lnTo>
                    <a:pt x="896348" y="2919938"/>
                  </a:lnTo>
                  <a:lnTo>
                    <a:pt x="896348" y="2954069"/>
                  </a:lnTo>
                  <a:close/>
                </a:path>
                <a:path w="4570730" h="5728334">
                  <a:moveTo>
                    <a:pt x="1293362" y="2954069"/>
                  </a:moveTo>
                  <a:lnTo>
                    <a:pt x="1094855" y="2954069"/>
                  </a:lnTo>
                  <a:lnTo>
                    <a:pt x="1094855" y="2919938"/>
                  </a:lnTo>
                  <a:lnTo>
                    <a:pt x="1293362" y="2919938"/>
                  </a:lnTo>
                  <a:lnTo>
                    <a:pt x="1293362" y="2954069"/>
                  </a:lnTo>
                  <a:close/>
                </a:path>
                <a:path w="4570730" h="5728334">
                  <a:moveTo>
                    <a:pt x="1690376" y="2954069"/>
                  </a:moveTo>
                  <a:lnTo>
                    <a:pt x="1491869" y="2954069"/>
                  </a:lnTo>
                  <a:lnTo>
                    <a:pt x="1491869" y="2919938"/>
                  </a:lnTo>
                  <a:lnTo>
                    <a:pt x="1690376" y="2919938"/>
                  </a:lnTo>
                  <a:lnTo>
                    <a:pt x="1690376" y="2954069"/>
                  </a:lnTo>
                  <a:close/>
                </a:path>
                <a:path w="4570730" h="5728334">
                  <a:moveTo>
                    <a:pt x="2087390" y="2954069"/>
                  </a:moveTo>
                  <a:lnTo>
                    <a:pt x="1888883" y="2954069"/>
                  </a:lnTo>
                  <a:lnTo>
                    <a:pt x="1888883" y="2919938"/>
                  </a:lnTo>
                  <a:lnTo>
                    <a:pt x="2087390" y="2919938"/>
                  </a:lnTo>
                  <a:lnTo>
                    <a:pt x="2087390" y="2954069"/>
                  </a:lnTo>
                  <a:close/>
                </a:path>
                <a:path w="4570730" h="5728334">
                  <a:moveTo>
                    <a:pt x="2484338" y="2954069"/>
                  </a:moveTo>
                  <a:lnTo>
                    <a:pt x="2285831" y="2954069"/>
                  </a:lnTo>
                  <a:lnTo>
                    <a:pt x="2285831" y="2919938"/>
                  </a:lnTo>
                  <a:lnTo>
                    <a:pt x="2484338" y="2919938"/>
                  </a:lnTo>
                  <a:lnTo>
                    <a:pt x="2484338" y="2954069"/>
                  </a:lnTo>
                  <a:close/>
                </a:path>
                <a:path w="4570730" h="5728334">
                  <a:moveTo>
                    <a:pt x="2881352" y="2954069"/>
                  </a:moveTo>
                  <a:lnTo>
                    <a:pt x="2682845" y="2954069"/>
                  </a:lnTo>
                  <a:lnTo>
                    <a:pt x="2682845" y="2919938"/>
                  </a:lnTo>
                  <a:lnTo>
                    <a:pt x="2881352" y="2919938"/>
                  </a:lnTo>
                  <a:lnTo>
                    <a:pt x="2881352" y="2954069"/>
                  </a:lnTo>
                  <a:close/>
                </a:path>
                <a:path w="4570730" h="5728334">
                  <a:moveTo>
                    <a:pt x="3278366" y="2954069"/>
                  </a:moveTo>
                  <a:lnTo>
                    <a:pt x="3079859" y="2954069"/>
                  </a:lnTo>
                  <a:lnTo>
                    <a:pt x="3079859" y="2919938"/>
                  </a:lnTo>
                  <a:lnTo>
                    <a:pt x="3278366" y="2919938"/>
                  </a:lnTo>
                  <a:lnTo>
                    <a:pt x="3278366" y="2954069"/>
                  </a:lnTo>
                  <a:close/>
                </a:path>
                <a:path w="4570730" h="5728334">
                  <a:moveTo>
                    <a:pt x="3675380" y="2954069"/>
                  </a:moveTo>
                  <a:lnTo>
                    <a:pt x="3476873" y="2954069"/>
                  </a:lnTo>
                  <a:lnTo>
                    <a:pt x="3476873" y="2919938"/>
                  </a:lnTo>
                  <a:lnTo>
                    <a:pt x="3675380" y="2919938"/>
                  </a:lnTo>
                  <a:lnTo>
                    <a:pt x="3675380" y="2954069"/>
                  </a:lnTo>
                  <a:close/>
                </a:path>
                <a:path w="4570730" h="5728334">
                  <a:moveTo>
                    <a:pt x="4072328" y="2954069"/>
                  </a:moveTo>
                  <a:lnTo>
                    <a:pt x="3873821" y="2954069"/>
                  </a:lnTo>
                  <a:lnTo>
                    <a:pt x="3873821" y="2919938"/>
                  </a:lnTo>
                  <a:lnTo>
                    <a:pt x="4072328" y="2919938"/>
                  </a:lnTo>
                  <a:lnTo>
                    <a:pt x="4072328" y="2954069"/>
                  </a:lnTo>
                  <a:close/>
                </a:path>
                <a:path w="4570730" h="5728334">
                  <a:moveTo>
                    <a:pt x="4469342" y="2954069"/>
                  </a:moveTo>
                  <a:lnTo>
                    <a:pt x="4270835" y="2954069"/>
                  </a:lnTo>
                  <a:lnTo>
                    <a:pt x="4270835" y="2919938"/>
                  </a:lnTo>
                  <a:lnTo>
                    <a:pt x="4469342" y="2919938"/>
                  </a:lnTo>
                  <a:lnTo>
                    <a:pt x="4469342" y="2954069"/>
                  </a:lnTo>
                  <a:close/>
                </a:path>
                <a:path w="4570730" h="5728334">
                  <a:moveTo>
                    <a:pt x="102386" y="2954069"/>
                  </a:moveTo>
                  <a:lnTo>
                    <a:pt x="0" y="2954069"/>
                  </a:lnTo>
                  <a:lnTo>
                    <a:pt x="0" y="2919938"/>
                  </a:lnTo>
                  <a:lnTo>
                    <a:pt x="102386" y="2919938"/>
                  </a:lnTo>
                  <a:lnTo>
                    <a:pt x="102386" y="2954069"/>
                  </a:lnTo>
                  <a:close/>
                </a:path>
                <a:path w="4570730" h="5728334">
                  <a:moveTo>
                    <a:pt x="4570732" y="2557771"/>
                  </a:moveTo>
                  <a:lnTo>
                    <a:pt x="0" y="2557771"/>
                  </a:lnTo>
                  <a:lnTo>
                    <a:pt x="0" y="2523640"/>
                  </a:lnTo>
                  <a:lnTo>
                    <a:pt x="4570732" y="2523640"/>
                  </a:lnTo>
                  <a:lnTo>
                    <a:pt x="4570732" y="2557771"/>
                  </a:lnTo>
                  <a:close/>
                </a:path>
                <a:path w="4570730" h="5728334">
                  <a:moveTo>
                    <a:pt x="4570732" y="2161473"/>
                  </a:moveTo>
                  <a:lnTo>
                    <a:pt x="0" y="2161473"/>
                  </a:lnTo>
                  <a:lnTo>
                    <a:pt x="0" y="2127342"/>
                  </a:lnTo>
                  <a:lnTo>
                    <a:pt x="4570732" y="2127342"/>
                  </a:lnTo>
                  <a:lnTo>
                    <a:pt x="4570732" y="2161473"/>
                  </a:lnTo>
                  <a:close/>
                </a:path>
                <a:path w="4570730" h="5728334">
                  <a:moveTo>
                    <a:pt x="499400" y="1765175"/>
                  </a:moveTo>
                  <a:lnTo>
                    <a:pt x="300893" y="1765175"/>
                  </a:lnTo>
                  <a:lnTo>
                    <a:pt x="300893" y="1731045"/>
                  </a:lnTo>
                  <a:lnTo>
                    <a:pt x="499400" y="1731045"/>
                  </a:lnTo>
                  <a:lnTo>
                    <a:pt x="499400" y="1765175"/>
                  </a:lnTo>
                  <a:close/>
                </a:path>
                <a:path w="4570730" h="5728334">
                  <a:moveTo>
                    <a:pt x="896348" y="1765175"/>
                  </a:moveTo>
                  <a:lnTo>
                    <a:pt x="697907" y="1765175"/>
                  </a:lnTo>
                  <a:lnTo>
                    <a:pt x="697907" y="1731045"/>
                  </a:lnTo>
                  <a:lnTo>
                    <a:pt x="896348" y="1731045"/>
                  </a:lnTo>
                  <a:lnTo>
                    <a:pt x="896348" y="1765175"/>
                  </a:lnTo>
                  <a:close/>
                </a:path>
                <a:path w="4570730" h="5728334">
                  <a:moveTo>
                    <a:pt x="1293362" y="1765175"/>
                  </a:moveTo>
                  <a:lnTo>
                    <a:pt x="1094855" y="1765175"/>
                  </a:lnTo>
                  <a:lnTo>
                    <a:pt x="1094855" y="1731045"/>
                  </a:lnTo>
                  <a:lnTo>
                    <a:pt x="1293362" y="1731045"/>
                  </a:lnTo>
                  <a:lnTo>
                    <a:pt x="1293362" y="1765175"/>
                  </a:lnTo>
                  <a:close/>
                </a:path>
                <a:path w="4570730" h="5728334">
                  <a:moveTo>
                    <a:pt x="1690376" y="1765175"/>
                  </a:moveTo>
                  <a:lnTo>
                    <a:pt x="1491869" y="1765175"/>
                  </a:lnTo>
                  <a:lnTo>
                    <a:pt x="1491869" y="1731045"/>
                  </a:lnTo>
                  <a:lnTo>
                    <a:pt x="1690376" y="1731045"/>
                  </a:lnTo>
                  <a:lnTo>
                    <a:pt x="1690376" y="1765175"/>
                  </a:lnTo>
                  <a:close/>
                </a:path>
                <a:path w="4570730" h="5728334">
                  <a:moveTo>
                    <a:pt x="2087390" y="1765175"/>
                  </a:moveTo>
                  <a:lnTo>
                    <a:pt x="1888883" y="1765175"/>
                  </a:lnTo>
                  <a:lnTo>
                    <a:pt x="1888883" y="1731045"/>
                  </a:lnTo>
                  <a:lnTo>
                    <a:pt x="2087390" y="1731045"/>
                  </a:lnTo>
                  <a:lnTo>
                    <a:pt x="2087390" y="1765175"/>
                  </a:lnTo>
                  <a:close/>
                </a:path>
                <a:path w="4570730" h="5728334">
                  <a:moveTo>
                    <a:pt x="2484338" y="1765175"/>
                  </a:moveTo>
                  <a:lnTo>
                    <a:pt x="2285831" y="1765175"/>
                  </a:lnTo>
                  <a:lnTo>
                    <a:pt x="2285831" y="1731045"/>
                  </a:lnTo>
                  <a:lnTo>
                    <a:pt x="2484338" y="1731045"/>
                  </a:lnTo>
                  <a:lnTo>
                    <a:pt x="2484338" y="1765175"/>
                  </a:lnTo>
                  <a:close/>
                </a:path>
                <a:path w="4570730" h="5728334">
                  <a:moveTo>
                    <a:pt x="2881352" y="1765175"/>
                  </a:moveTo>
                  <a:lnTo>
                    <a:pt x="2682845" y="1765175"/>
                  </a:lnTo>
                  <a:lnTo>
                    <a:pt x="2682845" y="1731045"/>
                  </a:lnTo>
                  <a:lnTo>
                    <a:pt x="2881352" y="1731045"/>
                  </a:lnTo>
                  <a:lnTo>
                    <a:pt x="2881352" y="1765175"/>
                  </a:lnTo>
                  <a:close/>
                </a:path>
                <a:path w="4570730" h="5728334">
                  <a:moveTo>
                    <a:pt x="3278366" y="1765175"/>
                  </a:moveTo>
                  <a:lnTo>
                    <a:pt x="3079859" y="1765175"/>
                  </a:lnTo>
                  <a:lnTo>
                    <a:pt x="3079859" y="1731045"/>
                  </a:lnTo>
                  <a:lnTo>
                    <a:pt x="3278366" y="1731045"/>
                  </a:lnTo>
                  <a:lnTo>
                    <a:pt x="3278366" y="1765175"/>
                  </a:lnTo>
                  <a:close/>
                </a:path>
                <a:path w="4570730" h="5728334">
                  <a:moveTo>
                    <a:pt x="3675380" y="1765175"/>
                  </a:moveTo>
                  <a:lnTo>
                    <a:pt x="3476873" y="1765175"/>
                  </a:lnTo>
                  <a:lnTo>
                    <a:pt x="3476873" y="1731045"/>
                  </a:lnTo>
                  <a:lnTo>
                    <a:pt x="3675380" y="1731045"/>
                  </a:lnTo>
                  <a:lnTo>
                    <a:pt x="3675380" y="1765175"/>
                  </a:lnTo>
                  <a:close/>
                </a:path>
                <a:path w="4570730" h="5728334">
                  <a:moveTo>
                    <a:pt x="4072328" y="1765175"/>
                  </a:moveTo>
                  <a:lnTo>
                    <a:pt x="3873821" y="1765175"/>
                  </a:lnTo>
                  <a:lnTo>
                    <a:pt x="3873821" y="1731045"/>
                  </a:lnTo>
                  <a:lnTo>
                    <a:pt x="4072328" y="1731045"/>
                  </a:lnTo>
                  <a:lnTo>
                    <a:pt x="4072328" y="1765175"/>
                  </a:lnTo>
                  <a:close/>
                </a:path>
                <a:path w="4570730" h="5728334">
                  <a:moveTo>
                    <a:pt x="4469342" y="1765175"/>
                  </a:moveTo>
                  <a:lnTo>
                    <a:pt x="4270835" y="1765175"/>
                  </a:lnTo>
                  <a:lnTo>
                    <a:pt x="4270835" y="1731045"/>
                  </a:lnTo>
                  <a:lnTo>
                    <a:pt x="4469342" y="1731045"/>
                  </a:lnTo>
                  <a:lnTo>
                    <a:pt x="4469342" y="1765175"/>
                  </a:lnTo>
                  <a:close/>
                </a:path>
                <a:path w="4570730" h="5728334">
                  <a:moveTo>
                    <a:pt x="102386" y="1765175"/>
                  </a:moveTo>
                  <a:lnTo>
                    <a:pt x="0" y="1765175"/>
                  </a:lnTo>
                  <a:lnTo>
                    <a:pt x="0" y="1731045"/>
                  </a:lnTo>
                  <a:lnTo>
                    <a:pt x="102386" y="1731045"/>
                  </a:lnTo>
                  <a:lnTo>
                    <a:pt x="102386" y="1765175"/>
                  </a:lnTo>
                  <a:close/>
                </a:path>
                <a:path w="4570730" h="5728334">
                  <a:moveTo>
                    <a:pt x="4570732" y="1368944"/>
                  </a:moveTo>
                  <a:lnTo>
                    <a:pt x="0" y="1368944"/>
                  </a:lnTo>
                  <a:lnTo>
                    <a:pt x="0" y="1334813"/>
                  </a:lnTo>
                  <a:lnTo>
                    <a:pt x="4570732" y="1334813"/>
                  </a:lnTo>
                  <a:lnTo>
                    <a:pt x="4570732" y="1368944"/>
                  </a:lnTo>
                  <a:close/>
                </a:path>
                <a:path w="4570730" h="5728334">
                  <a:moveTo>
                    <a:pt x="2808961" y="255377"/>
                  </a:moveTo>
                  <a:lnTo>
                    <a:pt x="2674579" y="135254"/>
                  </a:lnTo>
                  <a:lnTo>
                    <a:pt x="2911081" y="95524"/>
                  </a:lnTo>
                  <a:lnTo>
                    <a:pt x="2846690" y="184316"/>
                  </a:lnTo>
                  <a:lnTo>
                    <a:pt x="2802296" y="217647"/>
                  </a:lnTo>
                  <a:lnTo>
                    <a:pt x="2808961" y="255377"/>
                  </a:lnTo>
                  <a:close/>
                </a:path>
                <a:path w="4570730" h="5728334">
                  <a:moveTo>
                    <a:pt x="1112386" y="295373"/>
                  </a:moveTo>
                  <a:lnTo>
                    <a:pt x="1039329" y="295373"/>
                  </a:lnTo>
                  <a:lnTo>
                    <a:pt x="969471" y="139920"/>
                  </a:lnTo>
                  <a:lnTo>
                    <a:pt x="1152380" y="139920"/>
                  </a:lnTo>
                  <a:lnTo>
                    <a:pt x="1148943" y="148040"/>
                  </a:lnTo>
                  <a:lnTo>
                    <a:pt x="1139882" y="168234"/>
                  </a:lnTo>
                  <a:lnTo>
                    <a:pt x="1127071" y="194253"/>
                  </a:lnTo>
                  <a:lnTo>
                    <a:pt x="1112386" y="219846"/>
                  </a:lnTo>
                  <a:lnTo>
                    <a:pt x="1107761" y="239888"/>
                  </a:lnTo>
                  <a:lnTo>
                    <a:pt x="1117085" y="253693"/>
                  </a:lnTo>
                  <a:lnTo>
                    <a:pt x="1130158" y="261674"/>
                  </a:lnTo>
                  <a:lnTo>
                    <a:pt x="1136783" y="264243"/>
                  </a:lnTo>
                  <a:lnTo>
                    <a:pt x="1112386" y="295373"/>
                  </a:lnTo>
                  <a:close/>
                </a:path>
                <a:path w="4570730" h="5728334">
                  <a:moveTo>
                    <a:pt x="2267100" y="335303"/>
                  </a:moveTo>
                  <a:lnTo>
                    <a:pt x="2111654" y="313105"/>
                  </a:lnTo>
                  <a:lnTo>
                    <a:pt x="2204708" y="147186"/>
                  </a:lnTo>
                  <a:lnTo>
                    <a:pt x="2342623" y="168784"/>
                  </a:lnTo>
                  <a:lnTo>
                    <a:pt x="2267100" y="335303"/>
                  </a:lnTo>
                  <a:close/>
                </a:path>
                <a:path w="4570730" h="5728334">
                  <a:moveTo>
                    <a:pt x="4501071" y="317571"/>
                  </a:moveTo>
                  <a:lnTo>
                    <a:pt x="4378821" y="315638"/>
                  </a:lnTo>
                  <a:lnTo>
                    <a:pt x="4422948" y="139920"/>
                  </a:lnTo>
                  <a:lnTo>
                    <a:pt x="4570732" y="139920"/>
                  </a:lnTo>
                  <a:lnTo>
                    <a:pt x="4570732" y="190055"/>
                  </a:lnTo>
                  <a:lnTo>
                    <a:pt x="4557912" y="200148"/>
                  </a:lnTo>
                  <a:lnTo>
                    <a:pt x="4536600" y="213180"/>
                  </a:lnTo>
                  <a:lnTo>
                    <a:pt x="4521154" y="228668"/>
                  </a:lnTo>
                  <a:lnTo>
                    <a:pt x="4519669" y="245386"/>
                  </a:lnTo>
                  <a:lnTo>
                    <a:pt x="4524433" y="258767"/>
                  </a:lnTo>
                  <a:lnTo>
                    <a:pt x="4527734" y="264243"/>
                  </a:lnTo>
                  <a:lnTo>
                    <a:pt x="4501071" y="317571"/>
                  </a:lnTo>
                  <a:close/>
                </a:path>
                <a:path w="4570730" h="5728334">
                  <a:moveTo>
                    <a:pt x="425677" y="294706"/>
                  </a:moveTo>
                  <a:lnTo>
                    <a:pt x="210505" y="185316"/>
                  </a:lnTo>
                  <a:lnTo>
                    <a:pt x="381816" y="173184"/>
                  </a:lnTo>
                  <a:lnTo>
                    <a:pt x="557259" y="33330"/>
                  </a:lnTo>
                  <a:lnTo>
                    <a:pt x="560064" y="39054"/>
                  </a:lnTo>
                  <a:lnTo>
                    <a:pt x="566400" y="57478"/>
                  </a:lnTo>
                  <a:lnTo>
                    <a:pt x="573148" y="90475"/>
                  </a:lnTo>
                  <a:lnTo>
                    <a:pt x="577190" y="139920"/>
                  </a:lnTo>
                  <a:lnTo>
                    <a:pt x="572949" y="183460"/>
                  </a:lnTo>
                  <a:lnTo>
                    <a:pt x="561409" y="203465"/>
                  </a:lnTo>
                  <a:lnTo>
                    <a:pt x="549843" y="208714"/>
                  </a:lnTo>
                  <a:lnTo>
                    <a:pt x="543928" y="208714"/>
                  </a:lnTo>
                  <a:lnTo>
                    <a:pt x="498651" y="222347"/>
                  </a:lnTo>
                  <a:lnTo>
                    <a:pt x="463930" y="246736"/>
                  </a:lnTo>
                  <a:lnTo>
                    <a:pt x="439644" y="273611"/>
                  </a:lnTo>
                  <a:lnTo>
                    <a:pt x="425677" y="294706"/>
                  </a:lnTo>
                  <a:close/>
                </a:path>
                <a:path w="4570730" h="5728334">
                  <a:moveTo>
                    <a:pt x="549444" y="208895"/>
                  </a:moveTo>
                  <a:lnTo>
                    <a:pt x="543928" y="208714"/>
                  </a:lnTo>
                  <a:lnTo>
                    <a:pt x="549843" y="208714"/>
                  </a:lnTo>
                  <a:lnTo>
                    <a:pt x="549444" y="208895"/>
                  </a:lnTo>
                  <a:close/>
                </a:path>
                <a:path w="4570730" h="5728334">
                  <a:moveTo>
                    <a:pt x="1697775" y="161118"/>
                  </a:moveTo>
                  <a:lnTo>
                    <a:pt x="1698775" y="57594"/>
                  </a:lnTo>
                  <a:lnTo>
                    <a:pt x="1865153" y="0"/>
                  </a:lnTo>
                  <a:lnTo>
                    <a:pt x="1862967" y="10339"/>
                  </a:lnTo>
                  <a:lnTo>
                    <a:pt x="1851120" y="61841"/>
                  </a:lnTo>
                  <a:lnTo>
                    <a:pt x="1824925" y="102174"/>
                  </a:lnTo>
                  <a:lnTo>
                    <a:pt x="1809627" y="108856"/>
                  </a:lnTo>
                  <a:lnTo>
                    <a:pt x="1806856" y="126815"/>
                  </a:lnTo>
                  <a:lnTo>
                    <a:pt x="1800761" y="136037"/>
                  </a:lnTo>
                  <a:lnTo>
                    <a:pt x="1794666" y="139435"/>
                  </a:lnTo>
                  <a:lnTo>
                    <a:pt x="1791896" y="139920"/>
                  </a:lnTo>
                  <a:lnTo>
                    <a:pt x="1772783" y="143732"/>
                  </a:lnTo>
                  <a:lnTo>
                    <a:pt x="1758875" y="152119"/>
                  </a:lnTo>
                  <a:lnTo>
                    <a:pt x="1750630" y="160259"/>
                  </a:lnTo>
                  <a:lnTo>
                    <a:pt x="1709763" y="160259"/>
                  </a:lnTo>
                  <a:lnTo>
                    <a:pt x="1697775" y="161118"/>
                  </a:lnTo>
                  <a:close/>
                </a:path>
                <a:path w="4570730" h="5728334">
                  <a:moveTo>
                    <a:pt x="1747502" y="164318"/>
                  </a:moveTo>
                  <a:lnTo>
                    <a:pt x="1734614" y="161765"/>
                  </a:lnTo>
                  <a:lnTo>
                    <a:pt x="1722038" y="160443"/>
                  </a:lnTo>
                  <a:lnTo>
                    <a:pt x="1709763" y="160259"/>
                  </a:lnTo>
                  <a:lnTo>
                    <a:pt x="1750630" y="160259"/>
                  </a:lnTo>
                  <a:lnTo>
                    <a:pt x="1750380" y="160506"/>
                  </a:lnTo>
                  <a:lnTo>
                    <a:pt x="1747502" y="164318"/>
                  </a:lnTo>
                  <a:close/>
                </a:path>
                <a:path w="4570730" h="5728334">
                  <a:moveTo>
                    <a:pt x="3290831" y="346435"/>
                  </a:moveTo>
                  <a:lnTo>
                    <a:pt x="3213108" y="304239"/>
                  </a:lnTo>
                  <a:lnTo>
                    <a:pt x="3341158" y="155452"/>
                  </a:lnTo>
                  <a:lnTo>
                    <a:pt x="3441811" y="195449"/>
                  </a:lnTo>
                  <a:lnTo>
                    <a:pt x="3290831" y="34643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89800" y="2666336"/>
              <a:ext cx="2291715" cy="1699260"/>
            </a:xfrm>
            <a:custGeom>
              <a:avLst/>
              <a:gdLst/>
              <a:ahLst/>
              <a:cxnLst/>
              <a:rect l="l" t="t" r="r" b="b"/>
              <a:pathLst>
                <a:path w="2291715" h="1699260">
                  <a:moveTo>
                    <a:pt x="1867084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1867084" y="0"/>
                  </a:lnTo>
                  <a:lnTo>
                    <a:pt x="1913296" y="2491"/>
                  </a:lnTo>
                  <a:lnTo>
                    <a:pt x="1958066" y="9794"/>
                  </a:lnTo>
                  <a:lnTo>
                    <a:pt x="2001136" y="21649"/>
                  </a:lnTo>
                  <a:lnTo>
                    <a:pt x="2042247" y="37797"/>
                  </a:lnTo>
                  <a:lnTo>
                    <a:pt x="2081141" y="57978"/>
                  </a:lnTo>
                  <a:lnTo>
                    <a:pt x="2117558" y="81934"/>
                  </a:lnTo>
                  <a:lnTo>
                    <a:pt x="2151241" y="109406"/>
                  </a:lnTo>
                  <a:lnTo>
                    <a:pt x="2181929" y="140135"/>
                  </a:lnTo>
                  <a:lnTo>
                    <a:pt x="2209366" y="173861"/>
                  </a:lnTo>
                  <a:lnTo>
                    <a:pt x="2233291" y="210325"/>
                  </a:lnTo>
                  <a:lnTo>
                    <a:pt x="2253446" y="249269"/>
                  </a:lnTo>
                  <a:lnTo>
                    <a:pt x="2269573" y="290434"/>
                  </a:lnTo>
                  <a:lnTo>
                    <a:pt x="2281412" y="333560"/>
                  </a:lnTo>
                  <a:lnTo>
                    <a:pt x="2288706" y="378388"/>
                  </a:lnTo>
                  <a:lnTo>
                    <a:pt x="2291194" y="424659"/>
                  </a:lnTo>
                  <a:lnTo>
                    <a:pt x="2291194" y="1273979"/>
                  </a:lnTo>
                  <a:lnTo>
                    <a:pt x="2288706" y="1320250"/>
                  </a:lnTo>
                  <a:lnTo>
                    <a:pt x="2281412" y="1365078"/>
                  </a:lnTo>
                  <a:lnTo>
                    <a:pt x="2269573" y="1408204"/>
                  </a:lnTo>
                  <a:lnTo>
                    <a:pt x="2253446" y="1449368"/>
                  </a:lnTo>
                  <a:lnTo>
                    <a:pt x="2233291" y="1488313"/>
                  </a:lnTo>
                  <a:lnTo>
                    <a:pt x="2209366" y="1524777"/>
                  </a:lnTo>
                  <a:lnTo>
                    <a:pt x="2181929" y="1558503"/>
                  </a:lnTo>
                  <a:lnTo>
                    <a:pt x="2151241" y="1589232"/>
                  </a:lnTo>
                  <a:lnTo>
                    <a:pt x="2117558" y="1616704"/>
                  </a:lnTo>
                  <a:lnTo>
                    <a:pt x="2081141" y="1640660"/>
                  </a:lnTo>
                  <a:lnTo>
                    <a:pt x="2042247" y="1660841"/>
                  </a:lnTo>
                  <a:lnTo>
                    <a:pt x="2001136" y="1676989"/>
                  </a:lnTo>
                  <a:lnTo>
                    <a:pt x="1958066" y="1688844"/>
                  </a:lnTo>
                  <a:lnTo>
                    <a:pt x="1913296" y="1696146"/>
                  </a:lnTo>
                  <a:lnTo>
                    <a:pt x="1867084" y="1698638"/>
                  </a:lnTo>
                  <a:close/>
                </a:path>
              </a:pathLst>
            </a:custGeom>
            <a:solidFill>
              <a:srgbClr val="5CC7A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578301" y="2609222"/>
            <a:ext cx="4029710" cy="537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0">
              <a:lnSpc>
                <a:spcPct val="100000"/>
              </a:lnSpc>
              <a:spcBef>
                <a:spcPts val="100"/>
              </a:spcBef>
            </a:pPr>
            <a:r>
              <a:rPr dirty="0" sz="8500" spc="-185">
                <a:solidFill>
                  <a:srgbClr val="FFFFFF"/>
                </a:solidFill>
                <a:latin typeface="Trebuchet MS"/>
                <a:cs typeface="Trebuchet MS"/>
              </a:rPr>
              <a:t>old</a:t>
            </a:r>
            <a:endParaRPr sz="8500">
              <a:latin typeface="Trebuchet MS"/>
              <a:cs typeface="Trebuchet MS"/>
            </a:endParaRPr>
          </a:p>
          <a:p>
            <a:pPr marL="12065" marR="5080">
              <a:lnSpc>
                <a:spcPct val="128000"/>
              </a:lnSpc>
              <a:spcBef>
                <a:spcPts val="3050"/>
              </a:spcBef>
              <a:buSzPct val="95238"/>
              <a:buAutoNum type="arabicPeriod"/>
              <a:tabLst>
                <a:tab pos="716280" algn="l"/>
              </a:tabLst>
            </a:pPr>
            <a:r>
              <a:rPr dirty="0" sz="2100" spc="170">
                <a:latin typeface="Arial MT"/>
                <a:cs typeface="Arial MT"/>
              </a:rPr>
              <a:t>Gradient </a:t>
            </a:r>
            <a:r>
              <a:rPr dirty="0" sz="2100" spc="165">
                <a:latin typeface="Arial MT"/>
                <a:cs typeface="Arial MT"/>
              </a:rPr>
              <a:t>along each </a:t>
            </a:r>
            <a:r>
              <a:rPr dirty="0" sz="2100" spc="170">
                <a:latin typeface="Arial MT"/>
                <a:cs typeface="Arial MT"/>
              </a:rPr>
              <a:t> </a:t>
            </a:r>
            <a:r>
              <a:rPr dirty="0" sz="2100" spc="160">
                <a:latin typeface="Arial MT"/>
                <a:cs typeface="Arial MT"/>
              </a:rPr>
              <a:t>direction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175">
                <a:latin typeface="Arial MT"/>
                <a:cs typeface="Arial MT"/>
              </a:rPr>
              <a:t>and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75">
                <a:latin typeface="Arial MT"/>
                <a:cs typeface="Arial MT"/>
              </a:rPr>
              <a:t>Gaussian</a:t>
            </a:r>
            <a:r>
              <a:rPr dirty="0" sz="2100" spc="35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Kernel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3350">
              <a:latin typeface="Arial MT"/>
              <a:cs typeface="Arial MT"/>
            </a:endParaRPr>
          </a:p>
          <a:p>
            <a:pPr marL="726440" indent="-727075">
              <a:lnSpc>
                <a:spcPct val="100000"/>
              </a:lnSpc>
              <a:buSzPct val="95238"/>
              <a:buAutoNum type="arabicPeriod"/>
              <a:tabLst>
                <a:tab pos="727075" algn="l"/>
              </a:tabLst>
            </a:pPr>
            <a:r>
              <a:rPr dirty="0" sz="2100" spc="35">
                <a:latin typeface="Arial MT"/>
                <a:cs typeface="Arial MT"/>
              </a:rPr>
              <a:t>Sharpness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170">
                <a:latin typeface="Arial MT"/>
                <a:cs typeface="Arial MT"/>
              </a:rPr>
              <a:t>parameter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2700">
              <a:latin typeface="Arial MT"/>
              <a:cs typeface="Arial MT"/>
            </a:endParaRPr>
          </a:p>
          <a:p>
            <a:pPr marL="113030" marR="105410" indent="-635">
              <a:lnSpc>
                <a:spcPct val="128000"/>
              </a:lnSpc>
              <a:buSzPct val="95238"/>
              <a:buAutoNum type="arabicPeriod"/>
              <a:tabLst>
                <a:tab pos="484505" algn="l"/>
              </a:tabLst>
            </a:pPr>
            <a:r>
              <a:rPr dirty="0" sz="2100" spc="160">
                <a:latin typeface="Arial MT"/>
                <a:cs typeface="Arial MT"/>
              </a:rPr>
              <a:t>Geometric </a:t>
            </a:r>
            <a:r>
              <a:rPr dirty="0" sz="2100" spc="130">
                <a:latin typeface="Arial MT"/>
                <a:cs typeface="Arial MT"/>
              </a:rPr>
              <a:t>mean </a:t>
            </a:r>
            <a:r>
              <a:rPr dirty="0" sz="2100" spc="165">
                <a:latin typeface="Arial MT"/>
                <a:cs typeface="Arial MT"/>
              </a:rPr>
              <a:t>of </a:t>
            </a:r>
            <a:r>
              <a:rPr dirty="0" sz="2100" spc="155">
                <a:latin typeface="Arial MT"/>
                <a:cs typeface="Arial MT"/>
              </a:rPr>
              <a:t>pixel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 spc="65">
                <a:latin typeface="Arial MT"/>
                <a:cs typeface="Arial MT"/>
              </a:rPr>
              <a:t>values </a:t>
            </a:r>
            <a:r>
              <a:rPr dirty="0" sz="2100" spc="140">
                <a:latin typeface="Arial MT"/>
                <a:cs typeface="Arial MT"/>
              </a:rPr>
              <a:t>which </a:t>
            </a:r>
            <a:r>
              <a:rPr dirty="0" sz="2100" spc="170">
                <a:latin typeface="Arial MT"/>
                <a:cs typeface="Arial MT"/>
              </a:rPr>
              <a:t>are </a:t>
            </a:r>
            <a:r>
              <a:rPr dirty="0" sz="2100" spc="140">
                <a:latin typeface="Arial MT"/>
                <a:cs typeface="Arial MT"/>
              </a:rPr>
              <a:t>undex- </a:t>
            </a:r>
            <a:r>
              <a:rPr dirty="0" sz="2100" spc="145">
                <a:latin typeface="Arial MT"/>
                <a:cs typeface="Arial MT"/>
              </a:rPr>
              <a:t> </a:t>
            </a:r>
            <a:r>
              <a:rPr dirty="0" sz="2100" spc="120">
                <a:latin typeface="Arial MT"/>
                <a:cs typeface="Arial MT"/>
              </a:rPr>
              <a:t>exposed</a:t>
            </a:r>
            <a:r>
              <a:rPr dirty="0" sz="2100" spc="30">
                <a:latin typeface="Arial MT"/>
                <a:cs typeface="Arial MT"/>
              </a:rPr>
              <a:t> </a:t>
            </a:r>
            <a:r>
              <a:rPr dirty="0" sz="2100" spc="105">
                <a:latin typeface="Arial MT"/>
                <a:cs typeface="Arial MT"/>
              </a:rPr>
              <a:t>in</a:t>
            </a:r>
            <a:r>
              <a:rPr dirty="0" sz="2100" spc="35">
                <a:latin typeface="Arial MT"/>
                <a:cs typeface="Arial MT"/>
              </a:rPr>
              <a:t> </a:t>
            </a:r>
            <a:r>
              <a:rPr dirty="0" sz="2100" spc="135">
                <a:latin typeface="Arial MT"/>
                <a:cs typeface="Arial MT"/>
              </a:rPr>
              <a:t>the</a:t>
            </a:r>
            <a:r>
              <a:rPr dirty="0" sz="2100" spc="35">
                <a:latin typeface="Arial MT"/>
                <a:cs typeface="Arial MT"/>
              </a:rPr>
              <a:t> </a:t>
            </a:r>
            <a:r>
              <a:rPr dirty="0" sz="2100" spc="165">
                <a:latin typeface="Arial MT"/>
                <a:cs typeface="Arial MT"/>
              </a:rPr>
              <a:t>coputation</a:t>
            </a:r>
            <a:r>
              <a:rPr dirty="0" sz="2100" spc="35">
                <a:latin typeface="Arial MT"/>
                <a:cs typeface="Arial MT"/>
              </a:rPr>
              <a:t> </a:t>
            </a:r>
            <a:r>
              <a:rPr dirty="0" sz="2100" spc="165">
                <a:latin typeface="Arial MT"/>
                <a:cs typeface="Arial MT"/>
              </a:rPr>
              <a:t>of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 spc="170">
                <a:latin typeface="Arial MT"/>
                <a:cs typeface="Arial MT"/>
              </a:rPr>
              <a:t>optimal</a:t>
            </a:r>
            <a:r>
              <a:rPr dirty="0" sz="2100" spc="40">
                <a:latin typeface="Arial MT"/>
                <a:cs typeface="Arial MT"/>
              </a:rPr>
              <a:t> </a:t>
            </a:r>
            <a:r>
              <a:rPr dirty="0" sz="2100" spc="70">
                <a:latin typeface="Arial MT"/>
                <a:cs typeface="Arial MT"/>
              </a:rPr>
              <a:t>k(Exposure</a:t>
            </a:r>
            <a:r>
              <a:rPr dirty="0" sz="2100" spc="40">
                <a:latin typeface="Arial MT"/>
                <a:cs typeface="Arial MT"/>
              </a:rPr>
              <a:t> </a:t>
            </a:r>
            <a:r>
              <a:rPr dirty="0" sz="2100" spc="170">
                <a:latin typeface="Arial MT"/>
                <a:cs typeface="Arial MT"/>
              </a:rPr>
              <a:t>ratio)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0" y="2793325"/>
            <a:ext cx="4752975" cy="6085840"/>
            <a:chOff x="9144000" y="2793325"/>
            <a:chExt cx="4752975" cy="6085840"/>
          </a:xfrm>
        </p:grpSpPr>
        <p:sp>
          <p:nvSpPr>
            <p:cNvPr id="12" name="object 12"/>
            <p:cNvSpPr/>
            <p:nvPr/>
          </p:nvSpPr>
          <p:spPr>
            <a:xfrm>
              <a:off x="9144000" y="2998393"/>
              <a:ext cx="4752975" cy="5881370"/>
            </a:xfrm>
            <a:custGeom>
              <a:avLst/>
              <a:gdLst/>
              <a:ahLst/>
              <a:cxnLst/>
              <a:rect l="l" t="t" r="r" b="b"/>
              <a:pathLst>
                <a:path w="4752975" h="5881370">
                  <a:moveTo>
                    <a:pt x="1709907" y="560349"/>
                  </a:moveTo>
                  <a:lnTo>
                    <a:pt x="1385683" y="560349"/>
                  </a:lnTo>
                  <a:lnTo>
                    <a:pt x="1385683" y="319771"/>
                  </a:lnTo>
                  <a:lnTo>
                    <a:pt x="1423411" y="259843"/>
                  </a:lnTo>
                  <a:lnTo>
                    <a:pt x="1438943" y="186516"/>
                  </a:lnTo>
                  <a:lnTo>
                    <a:pt x="1490069" y="139920"/>
                  </a:lnTo>
                  <a:lnTo>
                    <a:pt x="1643249" y="139920"/>
                  </a:lnTo>
                  <a:lnTo>
                    <a:pt x="2047395" y="0"/>
                  </a:lnTo>
                  <a:lnTo>
                    <a:pt x="2033363" y="61841"/>
                  </a:lnTo>
                  <a:lnTo>
                    <a:pt x="2007167" y="102174"/>
                  </a:lnTo>
                  <a:lnTo>
                    <a:pt x="1991869" y="108856"/>
                  </a:lnTo>
                  <a:lnTo>
                    <a:pt x="1989099" y="126815"/>
                  </a:lnTo>
                  <a:lnTo>
                    <a:pt x="1983004" y="136037"/>
                  </a:lnTo>
                  <a:lnTo>
                    <a:pt x="1976909" y="139435"/>
                  </a:lnTo>
                  <a:lnTo>
                    <a:pt x="1974138" y="139920"/>
                  </a:lnTo>
                  <a:lnTo>
                    <a:pt x="1955025" y="143732"/>
                  </a:lnTo>
                  <a:lnTo>
                    <a:pt x="1941118" y="152119"/>
                  </a:lnTo>
                  <a:lnTo>
                    <a:pt x="1932622" y="160506"/>
                  </a:lnTo>
                  <a:lnTo>
                    <a:pt x="1929744" y="164318"/>
                  </a:lnTo>
                  <a:lnTo>
                    <a:pt x="1840586" y="171293"/>
                  </a:lnTo>
                  <a:lnTo>
                    <a:pt x="1771107" y="217963"/>
                  </a:lnTo>
                  <a:lnTo>
                    <a:pt x="1725987" y="270659"/>
                  </a:lnTo>
                  <a:lnTo>
                    <a:pt x="1709907" y="295706"/>
                  </a:lnTo>
                  <a:lnTo>
                    <a:pt x="1709907" y="560349"/>
                  </a:lnTo>
                  <a:close/>
                </a:path>
                <a:path w="4752975" h="5881370">
                  <a:moveTo>
                    <a:pt x="153246" y="366433"/>
                  </a:moveTo>
                  <a:lnTo>
                    <a:pt x="153246" y="319771"/>
                  </a:lnTo>
                  <a:lnTo>
                    <a:pt x="186508" y="257576"/>
                  </a:lnTo>
                  <a:lnTo>
                    <a:pt x="196829" y="240148"/>
                  </a:lnTo>
                  <a:lnTo>
                    <a:pt x="195682" y="221238"/>
                  </a:lnTo>
                  <a:lnTo>
                    <a:pt x="189948" y="206065"/>
                  </a:lnTo>
                  <a:lnTo>
                    <a:pt x="186508" y="199848"/>
                  </a:lnTo>
                  <a:lnTo>
                    <a:pt x="564058" y="173184"/>
                  </a:lnTo>
                  <a:lnTo>
                    <a:pt x="739502" y="33330"/>
                  </a:lnTo>
                  <a:lnTo>
                    <a:pt x="742307" y="39054"/>
                  </a:lnTo>
                  <a:lnTo>
                    <a:pt x="748642" y="57478"/>
                  </a:lnTo>
                  <a:lnTo>
                    <a:pt x="755390" y="90475"/>
                  </a:lnTo>
                  <a:lnTo>
                    <a:pt x="759432" y="139920"/>
                  </a:lnTo>
                  <a:lnTo>
                    <a:pt x="755191" y="183460"/>
                  </a:lnTo>
                  <a:lnTo>
                    <a:pt x="743651" y="203465"/>
                  </a:lnTo>
                  <a:lnTo>
                    <a:pt x="732085" y="208714"/>
                  </a:lnTo>
                  <a:lnTo>
                    <a:pt x="726170" y="208714"/>
                  </a:lnTo>
                  <a:lnTo>
                    <a:pt x="672405" y="227065"/>
                  </a:lnTo>
                  <a:lnTo>
                    <a:pt x="634226" y="258767"/>
                  </a:lnTo>
                  <a:lnTo>
                    <a:pt x="611520" y="288713"/>
                  </a:lnTo>
                  <a:lnTo>
                    <a:pt x="603986" y="302039"/>
                  </a:lnTo>
                  <a:lnTo>
                    <a:pt x="603986" y="337569"/>
                  </a:lnTo>
                  <a:lnTo>
                    <a:pt x="244301" y="337569"/>
                  </a:lnTo>
                  <a:lnTo>
                    <a:pt x="153246" y="366433"/>
                  </a:lnTo>
                  <a:close/>
                </a:path>
                <a:path w="4752975" h="5881370">
                  <a:moveTo>
                    <a:pt x="2849089" y="560349"/>
                  </a:moveTo>
                  <a:lnTo>
                    <a:pt x="2493736" y="560349"/>
                  </a:lnTo>
                  <a:lnTo>
                    <a:pt x="2493736" y="308705"/>
                  </a:lnTo>
                  <a:lnTo>
                    <a:pt x="2587057" y="139920"/>
                  </a:lnTo>
                  <a:lnTo>
                    <a:pt x="2829092" y="139920"/>
                  </a:lnTo>
                  <a:lnTo>
                    <a:pt x="3093324" y="95524"/>
                  </a:lnTo>
                  <a:lnTo>
                    <a:pt x="3028932" y="184316"/>
                  </a:lnTo>
                  <a:lnTo>
                    <a:pt x="2984538" y="217647"/>
                  </a:lnTo>
                  <a:lnTo>
                    <a:pt x="2991204" y="255377"/>
                  </a:lnTo>
                  <a:lnTo>
                    <a:pt x="2849089" y="306439"/>
                  </a:lnTo>
                  <a:lnTo>
                    <a:pt x="2849089" y="560349"/>
                  </a:lnTo>
                  <a:close/>
                </a:path>
                <a:path w="4752975" h="5881370">
                  <a:moveTo>
                    <a:pt x="1143648" y="560349"/>
                  </a:moveTo>
                  <a:lnTo>
                    <a:pt x="794961" y="560349"/>
                  </a:lnTo>
                  <a:lnTo>
                    <a:pt x="794961" y="350901"/>
                  </a:lnTo>
                  <a:lnTo>
                    <a:pt x="848287" y="139920"/>
                  </a:lnTo>
                  <a:lnTo>
                    <a:pt x="1334623" y="139920"/>
                  </a:lnTo>
                  <a:lnTo>
                    <a:pt x="1331186" y="148040"/>
                  </a:lnTo>
                  <a:lnTo>
                    <a:pt x="1322125" y="168234"/>
                  </a:lnTo>
                  <a:lnTo>
                    <a:pt x="1309314" y="194253"/>
                  </a:lnTo>
                  <a:lnTo>
                    <a:pt x="1294628" y="219846"/>
                  </a:lnTo>
                  <a:lnTo>
                    <a:pt x="1290004" y="239888"/>
                  </a:lnTo>
                  <a:lnTo>
                    <a:pt x="1299328" y="253693"/>
                  </a:lnTo>
                  <a:lnTo>
                    <a:pt x="1312401" y="261674"/>
                  </a:lnTo>
                  <a:lnTo>
                    <a:pt x="1319025" y="264243"/>
                  </a:lnTo>
                  <a:lnTo>
                    <a:pt x="1294628" y="295373"/>
                  </a:lnTo>
                  <a:lnTo>
                    <a:pt x="1143648" y="295373"/>
                  </a:lnTo>
                  <a:lnTo>
                    <a:pt x="1143648" y="560349"/>
                  </a:lnTo>
                  <a:close/>
                </a:path>
                <a:path w="4752975" h="5881370">
                  <a:moveTo>
                    <a:pt x="2293896" y="560349"/>
                  </a:moveTo>
                  <a:lnTo>
                    <a:pt x="1947475" y="560349"/>
                  </a:lnTo>
                  <a:lnTo>
                    <a:pt x="1947475" y="333103"/>
                  </a:lnTo>
                  <a:lnTo>
                    <a:pt x="2010242" y="282511"/>
                  </a:lnTo>
                  <a:lnTo>
                    <a:pt x="2025198" y="270909"/>
                  </a:lnTo>
                  <a:lnTo>
                    <a:pt x="2037030" y="248586"/>
                  </a:lnTo>
                  <a:lnTo>
                    <a:pt x="2056686" y="203465"/>
                  </a:lnTo>
                  <a:lnTo>
                    <a:pt x="2074842" y="159769"/>
                  </a:lnTo>
                  <a:lnTo>
                    <a:pt x="2082924" y="139920"/>
                  </a:lnTo>
                  <a:lnTo>
                    <a:pt x="2340557" y="139920"/>
                  </a:lnTo>
                  <a:lnTo>
                    <a:pt x="2524866" y="168784"/>
                  </a:lnTo>
                  <a:lnTo>
                    <a:pt x="2459410" y="313105"/>
                  </a:lnTo>
                  <a:lnTo>
                    <a:pt x="2293896" y="313105"/>
                  </a:lnTo>
                  <a:lnTo>
                    <a:pt x="2293896" y="560349"/>
                  </a:lnTo>
                  <a:close/>
                </a:path>
                <a:path w="4752975" h="5881370">
                  <a:moveTo>
                    <a:pt x="3395351" y="560349"/>
                  </a:moveTo>
                  <a:lnTo>
                    <a:pt x="3055595" y="560349"/>
                  </a:lnTo>
                  <a:lnTo>
                    <a:pt x="3055595" y="266509"/>
                  </a:lnTo>
                  <a:lnTo>
                    <a:pt x="3108917" y="228668"/>
                  </a:lnTo>
                  <a:lnTo>
                    <a:pt x="3142153" y="204546"/>
                  </a:lnTo>
                  <a:lnTo>
                    <a:pt x="3156915" y="175167"/>
                  </a:lnTo>
                  <a:lnTo>
                    <a:pt x="3160430" y="150363"/>
                  </a:lnTo>
                  <a:lnTo>
                    <a:pt x="3159982" y="139920"/>
                  </a:lnTo>
                  <a:lnTo>
                    <a:pt x="3484139" y="139920"/>
                  </a:lnTo>
                  <a:lnTo>
                    <a:pt x="3624054" y="195449"/>
                  </a:lnTo>
                  <a:lnTo>
                    <a:pt x="3515268" y="304239"/>
                  </a:lnTo>
                  <a:lnTo>
                    <a:pt x="3395351" y="304239"/>
                  </a:lnTo>
                  <a:lnTo>
                    <a:pt x="3395351" y="560349"/>
                  </a:lnTo>
                  <a:close/>
                </a:path>
                <a:path w="4752975" h="5881370">
                  <a:moveTo>
                    <a:pt x="3963809" y="560349"/>
                  </a:moveTo>
                  <a:lnTo>
                    <a:pt x="3632919" y="560349"/>
                  </a:lnTo>
                  <a:lnTo>
                    <a:pt x="3632919" y="328703"/>
                  </a:lnTo>
                  <a:lnTo>
                    <a:pt x="3874954" y="139920"/>
                  </a:lnTo>
                  <a:lnTo>
                    <a:pt x="4114855" y="139920"/>
                  </a:lnTo>
                  <a:lnTo>
                    <a:pt x="4071227" y="285582"/>
                  </a:lnTo>
                  <a:lnTo>
                    <a:pt x="4054551" y="285582"/>
                  </a:lnTo>
                  <a:lnTo>
                    <a:pt x="4046525" y="286441"/>
                  </a:lnTo>
                  <a:lnTo>
                    <a:pt x="4001537" y="286441"/>
                  </a:lnTo>
                  <a:lnTo>
                    <a:pt x="3983806" y="344235"/>
                  </a:lnTo>
                  <a:lnTo>
                    <a:pt x="3963809" y="361967"/>
                  </a:lnTo>
                  <a:lnTo>
                    <a:pt x="3963809" y="560349"/>
                  </a:lnTo>
                  <a:close/>
                </a:path>
                <a:path w="4752975" h="5881370">
                  <a:moveTo>
                    <a:pt x="4716648" y="215380"/>
                  </a:moveTo>
                  <a:lnTo>
                    <a:pt x="4312429" y="215380"/>
                  </a:lnTo>
                  <a:lnTo>
                    <a:pt x="4329167" y="206402"/>
                  </a:lnTo>
                  <a:lnTo>
                    <a:pt x="4352991" y="180150"/>
                  </a:lnTo>
                  <a:lnTo>
                    <a:pt x="4374315" y="152648"/>
                  </a:lnTo>
                  <a:lnTo>
                    <a:pt x="4383553" y="139920"/>
                  </a:lnTo>
                  <a:lnTo>
                    <a:pt x="4752973" y="139920"/>
                  </a:lnTo>
                  <a:lnTo>
                    <a:pt x="4752973" y="190056"/>
                  </a:lnTo>
                  <a:lnTo>
                    <a:pt x="4740155" y="200148"/>
                  </a:lnTo>
                  <a:lnTo>
                    <a:pt x="4718842" y="213180"/>
                  </a:lnTo>
                  <a:lnTo>
                    <a:pt x="4716648" y="215380"/>
                  </a:lnTo>
                  <a:close/>
                </a:path>
                <a:path w="4752975" h="5881370">
                  <a:moveTo>
                    <a:pt x="731686" y="208895"/>
                  </a:moveTo>
                  <a:lnTo>
                    <a:pt x="726170" y="208714"/>
                  </a:lnTo>
                  <a:lnTo>
                    <a:pt x="732085" y="208714"/>
                  </a:lnTo>
                  <a:lnTo>
                    <a:pt x="731686" y="208895"/>
                  </a:lnTo>
                  <a:close/>
                </a:path>
                <a:path w="4752975" h="5881370">
                  <a:moveTo>
                    <a:pt x="4536733" y="560349"/>
                  </a:moveTo>
                  <a:lnTo>
                    <a:pt x="4185913" y="560349"/>
                  </a:lnTo>
                  <a:lnTo>
                    <a:pt x="4185913" y="333103"/>
                  </a:lnTo>
                  <a:lnTo>
                    <a:pt x="4299164" y="208714"/>
                  </a:lnTo>
                  <a:lnTo>
                    <a:pt x="4312429" y="215380"/>
                  </a:lnTo>
                  <a:lnTo>
                    <a:pt x="4716648" y="215380"/>
                  </a:lnTo>
                  <a:lnTo>
                    <a:pt x="4703396" y="228668"/>
                  </a:lnTo>
                  <a:lnTo>
                    <a:pt x="4701911" y="245386"/>
                  </a:lnTo>
                  <a:lnTo>
                    <a:pt x="4706675" y="258767"/>
                  </a:lnTo>
                  <a:lnTo>
                    <a:pt x="4709977" y="264243"/>
                  </a:lnTo>
                  <a:lnTo>
                    <a:pt x="4684413" y="315371"/>
                  </a:lnTo>
                  <a:lnTo>
                    <a:pt x="4536733" y="315371"/>
                  </a:lnTo>
                  <a:lnTo>
                    <a:pt x="4532065" y="353649"/>
                  </a:lnTo>
                  <a:lnTo>
                    <a:pt x="4532584" y="437860"/>
                  </a:lnTo>
                  <a:lnTo>
                    <a:pt x="4535177" y="522072"/>
                  </a:lnTo>
                  <a:lnTo>
                    <a:pt x="4536733" y="560349"/>
                  </a:lnTo>
                  <a:close/>
                </a:path>
                <a:path w="4752975" h="5881370">
                  <a:moveTo>
                    <a:pt x="4068195" y="295706"/>
                  </a:moveTo>
                  <a:lnTo>
                    <a:pt x="4054551" y="285582"/>
                  </a:lnTo>
                  <a:lnTo>
                    <a:pt x="4071227" y="285582"/>
                  </a:lnTo>
                  <a:lnTo>
                    <a:pt x="4068195" y="295706"/>
                  </a:lnTo>
                  <a:close/>
                </a:path>
                <a:path w="4752975" h="5881370">
                  <a:moveTo>
                    <a:pt x="4034866" y="295706"/>
                  </a:moveTo>
                  <a:lnTo>
                    <a:pt x="4001537" y="286441"/>
                  </a:lnTo>
                  <a:lnTo>
                    <a:pt x="4046525" y="286441"/>
                  </a:lnTo>
                  <a:lnTo>
                    <a:pt x="4044031" y="286707"/>
                  </a:lnTo>
                  <a:lnTo>
                    <a:pt x="4037262" y="292332"/>
                  </a:lnTo>
                  <a:lnTo>
                    <a:pt x="4034866" y="295706"/>
                  </a:lnTo>
                  <a:close/>
                </a:path>
                <a:path w="4752975" h="5881370">
                  <a:moveTo>
                    <a:pt x="3473074" y="346435"/>
                  </a:moveTo>
                  <a:lnTo>
                    <a:pt x="3395351" y="304239"/>
                  </a:lnTo>
                  <a:lnTo>
                    <a:pt x="3515268" y="304239"/>
                  </a:lnTo>
                  <a:lnTo>
                    <a:pt x="3473074" y="346435"/>
                  </a:lnTo>
                  <a:close/>
                </a:path>
                <a:path w="4752975" h="5881370">
                  <a:moveTo>
                    <a:pt x="2449342" y="335303"/>
                  </a:moveTo>
                  <a:lnTo>
                    <a:pt x="2293896" y="313105"/>
                  </a:lnTo>
                  <a:lnTo>
                    <a:pt x="2459410" y="313105"/>
                  </a:lnTo>
                  <a:lnTo>
                    <a:pt x="2449342" y="335303"/>
                  </a:lnTo>
                  <a:close/>
                </a:path>
                <a:path w="4752975" h="5881370">
                  <a:moveTo>
                    <a:pt x="4683314" y="317571"/>
                  </a:moveTo>
                  <a:lnTo>
                    <a:pt x="4536733" y="315371"/>
                  </a:lnTo>
                  <a:lnTo>
                    <a:pt x="4684413" y="315371"/>
                  </a:lnTo>
                  <a:lnTo>
                    <a:pt x="4683314" y="317571"/>
                  </a:lnTo>
                  <a:close/>
                </a:path>
                <a:path w="4752975" h="5881370">
                  <a:moveTo>
                    <a:pt x="603986" y="560349"/>
                  </a:moveTo>
                  <a:lnTo>
                    <a:pt x="244301" y="560349"/>
                  </a:lnTo>
                  <a:lnTo>
                    <a:pt x="244301" y="337569"/>
                  </a:lnTo>
                  <a:lnTo>
                    <a:pt x="603986" y="337569"/>
                  </a:lnTo>
                  <a:lnTo>
                    <a:pt x="603986" y="560349"/>
                  </a:lnTo>
                  <a:close/>
                </a:path>
                <a:path w="4752975" h="5881370">
                  <a:moveTo>
                    <a:pt x="4752973" y="560349"/>
                  </a:moveTo>
                  <a:lnTo>
                    <a:pt x="4749905" y="560349"/>
                  </a:lnTo>
                  <a:lnTo>
                    <a:pt x="4749905" y="388631"/>
                  </a:lnTo>
                  <a:lnTo>
                    <a:pt x="4752973" y="379727"/>
                  </a:lnTo>
                  <a:lnTo>
                    <a:pt x="4752973" y="560349"/>
                  </a:lnTo>
                  <a:close/>
                </a:path>
                <a:path w="4752975" h="5881370">
                  <a:moveTo>
                    <a:pt x="4752973" y="5880772"/>
                  </a:moveTo>
                  <a:lnTo>
                    <a:pt x="0" y="5880772"/>
                  </a:lnTo>
                  <a:lnTo>
                    <a:pt x="0" y="544084"/>
                  </a:lnTo>
                  <a:lnTo>
                    <a:pt x="46660" y="519620"/>
                  </a:lnTo>
                  <a:lnTo>
                    <a:pt x="46660" y="560349"/>
                  </a:lnTo>
                  <a:lnTo>
                    <a:pt x="4752973" y="560349"/>
                  </a:lnTo>
                  <a:lnTo>
                    <a:pt x="4752973" y="5880772"/>
                  </a:lnTo>
                  <a:close/>
                </a:path>
              </a:pathLst>
            </a:custGeom>
            <a:solidFill>
              <a:srgbClr val="FFFE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26242" y="2998393"/>
              <a:ext cx="4570730" cy="5728335"/>
            </a:xfrm>
            <a:custGeom>
              <a:avLst/>
              <a:gdLst/>
              <a:ahLst/>
              <a:cxnLst/>
              <a:rect l="l" t="t" r="r" b="b"/>
              <a:pathLst>
                <a:path w="4570730" h="5728334">
                  <a:moveTo>
                    <a:pt x="4570731" y="5728087"/>
                  </a:moveTo>
                  <a:lnTo>
                    <a:pt x="0" y="5728087"/>
                  </a:lnTo>
                  <a:lnTo>
                    <a:pt x="0" y="5693957"/>
                  </a:lnTo>
                  <a:lnTo>
                    <a:pt x="4570731" y="5693957"/>
                  </a:lnTo>
                  <a:lnTo>
                    <a:pt x="4570731" y="5728087"/>
                  </a:lnTo>
                  <a:close/>
                </a:path>
                <a:path w="4570730" h="5728334">
                  <a:moveTo>
                    <a:pt x="499400" y="5331789"/>
                  </a:moveTo>
                  <a:lnTo>
                    <a:pt x="300893" y="5331789"/>
                  </a:lnTo>
                  <a:lnTo>
                    <a:pt x="300893" y="5297659"/>
                  </a:lnTo>
                  <a:lnTo>
                    <a:pt x="499400" y="5297659"/>
                  </a:lnTo>
                  <a:lnTo>
                    <a:pt x="499400" y="5331789"/>
                  </a:lnTo>
                  <a:close/>
                </a:path>
                <a:path w="4570730" h="5728334">
                  <a:moveTo>
                    <a:pt x="896348" y="5331789"/>
                  </a:moveTo>
                  <a:lnTo>
                    <a:pt x="697907" y="5331789"/>
                  </a:lnTo>
                  <a:lnTo>
                    <a:pt x="697907" y="5297659"/>
                  </a:lnTo>
                  <a:lnTo>
                    <a:pt x="896348" y="5297659"/>
                  </a:lnTo>
                  <a:lnTo>
                    <a:pt x="896348" y="5331789"/>
                  </a:lnTo>
                  <a:close/>
                </a:path>
                <a:path w="4570730" h="5728334">
                  <a:moveTo>
                    <a:pt x="1293362" y="5331789"/>
                  </a:moveTo>
                  <a:lnTo>
                    <a:pt x="1094855" y="5331789"/>
                  </a:lnTo>
                  <a:lnTo>
                    <a:pt x="1094855" y="5297659"/>
                  </a:lnTo>
                  <a:lnTo>
                    <a:pt x="1293362" y="5297659"/>
                  </a:lnTo>
                  <a:lnTo>
                    <a:pt x="1293362" y="5331789"/>
                  </a:lnTo>
                  <a:close/>
                </a:path>
                <a:path w="4570730" h="5728334">
                  <a:moveTo>
                    <a:pt x="1690376" y="5331789"/>
                  </a:moveTo>
                  <a:lnTo>
                    <a:pt x="1491869" y="5331789"/>
                  </a:lnTo>
                  <a:lnTo>
                    <a:pt x="1491869" y="5297659"/>
                  </a:lnTo>
                  <a:lnTo>
                    <a:pt x="1690376" y="5297659"/>
                  </a:lnTo>
                  <a:lnTo>
                    <a:pt x="1690376" y="5331789"/>
                  </a:lnTo>
                  <a:close/>
                </a:path>
                <a:path w="4570730" h="5728334">
                  <a:moveTo>
                    <a:pt x="2087390" y="5331789"/>
                  </a:moveTo>
                  <a:lnTo>
                    <a:pt x="1888883" y="5331789"/>
                  </a:lnTo>
                  <a:lnTo>
                    <a:pt x="1888883" y="5297659"/>
                  </a:lnTo>
                  <a:lnTo>
                    <a:pt x="2087390" y="5297659"/>
                  </a:lnTo>
                  <a:lnTo>
                    <a:pt x="2087390" y="5331789"/>
                  </a:lnTo>
                  <a:close/>
                </a:path>
                <a:path w="4570730" h="5728334">
                  <a:moveTo>
                    <a:pt x="2484338" y="5331789"/>
                  </a:moveTo>
                  <a:lnTo>
                    <a:pt x="2285831" y="5331789"/>
                  </a:lnTo>
                  <a:lnTo>
                    <a:pt x="2285831" y="5297659"/>
                  </a:lnTo>
                  <a:lnTo>
                    <a:pt x="2484338" y="5297659"/>
                  </a:lnTo>
                  <a:lnTo>
                    <a:pt x="2484338" y="5331789"/>
                  </a:lnTo>
                  <a:close/>
                </a:path>
                <a:path w="4570730" h="5728334">
                  <a:moveTo>
                    <a:pt x="2881352" y="5331789"/>
                  </a:moveTo>
                  <a:lnTo>
                    <a:pt x="2682845" y="5331789"/>
                  </a:lnTo>
                  <a:lnTo>
                    <a:pt x="2682845" y="5297659"/>
                  </a:lnTo>
                  <a:lnTo>
                    <a:pt x="2881352" y="5297659"/>
                  </a:lnTo>
                  <a:lnTo>
                    <a:pt x="2881352" y="5331789"/>
                  </a:lnTo>
                  <a:close/>
                </a:path>
                <a:path w="4570730" h="5728334">
                  <a:moveTo>
                    <a:pt x="3278366" y="5331789"/>
                  </a:moveTo>
                  <a:lnTo>
                    <a:pt x="3079859" y="5331789"/>
                  </a:lnTo>
                  <a:lnTo>
                    <a:pt x="3079859" y="5297659"/>
                  </a:lnTo>
                  <a:lnTo>
                    <a:pt x="3278366" y="5297659"/>
                  </a:lnTo>
                  <a:lnTo>
                    <a:pt x="3278366" y="5331789"/>
                  </a:lnTo>
                  <a:close/>
                </a:path>
                <a:path w="4570730" h="5728334">
                  <a:moveTo>
                    <a:pt x="3675380" y="5331789"/>
                  </a:moveTo>
                  <a:lnTo>
                    <a:pt x="3476873" y="5331789"/>
                  </a:lnTo>
                  <a:lnTo>
                    <a:pt x="3476873" y="5297659"/>
                  </a:lnTo>
                  <a:lnTo>
                    <a:pt x="3675380" y="5297659"/>
                  </a:lnTo>
                  <a:lnTo>
                    <a:pt x="3675380" y="5331789"/>
                  </a:lnTo>
                  <a:close/>
                </a:path>
                <a:path w="4570730" h="5728334">
                  <a:moveTo>
                    <a:pt x="4072328" y="5331789"/>
                  </a:moveTo>
                  <a:lnTo>
                    <a:pt x="3873821" y="5331789"/>
                  </a:lnTo>
                  <a:lnTo>
                    <a:pt x="3873821" y="5297659"/>
                  </a:lnTo>
                  <a:lnTo>
                    <a:pt x="4072328" y="5297659"/>
                  </a:lnTo>
                  <a:lnTo>
                    <a:pt x="4072328" y="5331789"/>
                  </a:lnTo>
                  <a:close/>
                </a:path>
                <a:path w="4570730" h="5728334">
                  <a:moveTo>
                    <a:pt x="4469342" y="5331789"/>
                  </a:moveTo>
                  <a:lnTo>
                    <a:pt x="4270835" y="5331789"/>
                  </a:lnTo>
                  <a:lnTo>
                    <a:pt x="4270835" y="5297659"/>
                  </a:lnTo>
                  <a:lnTo>
                    <a:pt x="4469342" y="5297659"/>
                  </a:lnTo>
                  <a:lnTo>
                    <a:pt x="4469342" y="5331789"/>
                  </a:lnTo>
                  <a:close/>
                </a:path>
                <a:path w="4570730" h="5728334">
                  <a:moveTo>
                    <a:pt x="102386" y="5331789"/>
                  </a:moveTo>
                  <a:lnTo>
                    <a:pt x="0" y="5331789"/>
                  </a:lnTo>
                  <a:lnTo>
                    <a:pt x="0" y="5297659"/>
                  </a:lnTo>
                  <a:lnTo>
                    <a:pt x="102386" y="5297659"/>
                  </a:lnTo>
                  <a:lnTo>
                    <a:pt x="102386" y="5331789"/>
                  </a:lnTo>
                  <a:close/>
                </a:path>
                <a:path w="4570730" h="5728334">
                  <a:moveTo>
                    <a:pt x="4570731" y="4935491"/>
                  </a:moveTo>
                  <a:lnTo>
                    <a:pt x="0" y="4935491"/>
                  </a:lnTo>
                  <a:lnTo>
                    <a:pt x="0" y="4901361"/>
                  </a:lnTo>
                  <a:lnTo>
                    <a:pt x="4570731" y="4901361"/>
                  </a:lnTo>
                  <a:lnTo>
                    <a:pt x="4570731" y="4935491"/>
                  </a:lnTo>
                  <a:close/>
                </a:path>
                <a:path w="4570730" h="5728334">
                  <a:moveTo>
                    <a:pt x="4570731" y="4539193"/>
                  </a:moveTo>
                  <a:lnTo>
                    <a:pt x="0" y="4539193"/>
                  </a:lnTo>
                  <a:lnTo>
                    <a:pt x="0" y="4505063"/>
                  </a:lnTo>
                  <a:lnTo>
                    <a:pt x="4570731" y="4505063"/>
                  </a:lnTo>
                  <a:lnTo>
                    <a:pt x="4570731" y="4539193"/>
                  </a:lnTo>
                  <a:close/>
                </a:path>
                <a:path w="4570730" h="5728334">
                  <a:moveTo>
                    <a:pt x="499400" y="4142895"/>
                  </a:moveTo>
                  <a:lnTo>
                    <a:pt x="300893" y="4142895"/>
                  </a:lnTo>
                  <a:lnTo>
                    <a:pt x="300893" y="4108765"/>
                  </a:lnTo>
                  <a:lnTo>
                    <a:pt x="499400" y="4108765"/>
                  </a:lnTo>
                  <a:lnTo>
                    <a:pt x="499400" y="4142895"/>
                  </a:lnTo>
                  <a:close/>
                </a:path>
                <a:path w="4570730" h="5728334">
                  <a:moveTo>
                    <a:pt x="896348" y="4142895"/>
                  </a:moveTo>
                  <a:lnTo>
                    <a:pt x="697907" y="4142895"/>
                  </a:lnTo>
                  <a:lnTo>
                    <a:pt x="697907" y="4108765"/>
                  </a:lnTo>
                  <a:lnTo>
                    <a:pt x="896348" y="4108765"/>
                  </a:lnTo>
                  <a:lnTo>
                    <a:pt x="896348" y="4142895"/>
                  </a:lnTo>
                  <a:close/>
                </a:path>
                <a:path w="4570730" h="5728334">
                  <a:moveTo>
                    <a:pt x="1293362" y="4142895"/>
                  </a:moveTo>
                  <a:lnTo>
                    <a:pt x="1094855" y="4142895"/>
                  </a:lnTo>
                  <a:lnTo>
                    <a:pt x="1094855" y="4108765"/>
                  </a:lnTo>
                  <a:lnTo>
                    <a:pt x="1293362" y="4108765"/>
                  </a:lnTo>
                  <a:lnTo>
                    <a:pt x="1293362" y="4142895"/>
                  </a:lnTo>
                  <a:close/>
                </a:path>
                <a:path w="4570730" h="5728334">
                  <a:moveTo>
                    <a:pt x="1690376" y="4142895"/>
                  </a:moveTo>
                  <a:lnTo>
                    <a:pt x="1491869" y="4142895"/>
                  </a:lnTo>
                  <a:lnTo>
                    <a:pt x="1491869" y="4108765"/>
                  </a:lnTo>
                  <a:lnTo>
                    <a:pt x="1690376" y="4108765"/>
                  </a:lnTo>
                  <a:lnTo>
                    <a:pt x="1690376" y="4142895"/>
                  </a:lnTo>
                  <a:close/>
                </a:path>
                <a:path w="4570730" h="5728334">
                  <a:moveTo>
                    <a:pt x="2087390" y="4142895"/>
                  </a:moveTo>
                  <a:lnTo>
                    <a:pt x="1888883" y="4142895"/>
                  </a:lnTo>
                  <a:lnTo>
                    <a:pt x="1888883" y="4108765"/>
                  </a:lnTo>
                  <a:lnTo>
                    <a:pt x="2087390" y="4108765"/>
                  </a:lnTo>
                  <a:lnTo>
                    <a:pt x="2087390" y="4142895"/>
                  </a:lnTo>
                  <a:close/>
                </a:path>
                <a:path w="4570730" h="5728334">
                  <a:moveTo>
                    <a:pt x="2484338" y="4142895"/>
                  </a:moveTo>
                  <a:lnTo>
                    <a:pt x="2285831" y="4142895"/>
                  </a:lnTo>
                  <a:lnTo>
                    <a:pt x="2285831" y="4108765"/>
                  </a:lnTo>
                  <a:lnTo>
                    <a:pt x="2484338" y="4108765"/>
                  </a:lnTo>
                  <a:lnTo>
                    <a:pt x="2484338" y="4142895"/>
                  </a:lnTo>
                  <a:close/>
                </a:path>
                <a:path w="4570730" h="5728334">
                  <a:moveTo>
                    <a:pt x="2881352" y="4142895"/>
                  </a:moveTo>
                  <a:lnTo>
                    <a:pt x="2682845" y="4142895"/>
                  </a:lnTo>
                  <a:lnTo>
                    <a:pt x="2682845" y="4108765"/>
                  </a:lnTo>
                  <a:lnTo>
                    <a:pt x="2881352" y="4108765"/>
                  </a:lnTo>
                  <a:lnTo>
                    <a:pt x="2881352" y="4142895"/>
                  </a:lnTo>
                  <a:close/>
                </a:path>
                <a:path w="4570730" h="5728334">
                  <a:moveTo>
                    <a:pt x="3278366" y="4142895"/>
                  </a:moveTo>
                  <a:lnTo>
                    <a:pt x="3079859" y="4142895"/>
                  </a:lnTo>
                  <a:lnTo>
                    <a:pt x="3079859" y="4108765"/>
                  </a:lnTo>
                  <a:lnTo>
                    <a:pt x="3278366" y="4108765"/>
                  </a:lnTo>
                  <a:lnTo>
                    <a:pt x="3278366" y="4142895"/>
                  </a:lnTo>
                  <a:close/>
                </a:path>
                <a:path w="4570730" h="5728334">
                  <a:moveTo>
                    <a:pt x="3675380" y="4142895"/>
                  </a:moveTo>
                  <a:lnTo>
                    <a:pt x="3476873" y="4142895"/>
                  </a:lnTo>
                  <a:lnTo>
                    <a:pt x="3476873" y="4108765"/>
                  </a:lnTo>
                  <a:lnTo>
                    <a:pt x="3675380" y="4108765"/>
                  </a:lnTo>
                  <a:lnTo>
                    <a:pt x="3675380" y="4142895"/>
                  </a:lnTo>
                  <a:close/>
                </a:path>
                <a:path w="4570730" h="5728334">
                  <a:moveTo>
                    <a:pt x="4072328" y="4142895"/>
                  </a:moveTo>
                  <a:lnTo>
                    <a:pt x="3873821" y="4142895"/>
                  </a:lnTo>
                  <a:lnTo>
                    <a:pt x="3873821" y="4108765"/>
                  </a:lnTo>
                  <a:lnTo>
                    <a:pt x="4072328" y="4108765"/>
                  </a:lnTo>
                  <a:lnTo>
                    <a:pt x="4072328" y="4142895"/>
                  </a:lnTo>
                  <a:close/>
                </a:path>
                <a:path w="4570730" h="5728334">
                  <a:moveTo>
                    <a:pt x="4469342" y="4142895"/>
                  </a:moveTo>
                  <a:lnTo>
                    <a:pt x="4270835" y="4142895"/>
                  </a:lnTo>
                  <a:lnTo>
                    <a:pt x="4270835" y="4108765"/>
                  </a:lnTo>
                  <a:lnTo>
                    <a:pt x="4469342" y="4108765"/>
                  </a:lnTo>
                  <a:lnTo>
                    <a:pt x="4469342" y="4142895"/>
                  </a:lnTo>
                  <a:close/>
                </a:path>
                <a:path w="4570730" h="5728334">
                  <a:moveTo>
                    <a:pt x="102386" y="4142895"/>
                  </a:moveTo>
                  <a:lnTo>
                    <a:pt x="0" y="4142895"/>
                  </a:lnTo>
                  <a:lnTo>
                    <a:pt x="0" y="4108765"/>
                  </a:lnTo>
                  <a:lnTo>
                    <a:pt x="102386" y="4108765"/>
                  </a:lnTo>
                  <a:lnTo>
                    <a:pt x="102386" y="4142895"/>
                  </a:lnTo>
                  <a:close/>
                </a:path>
                <a:path w="4570730" h="5728334">
                  <a:moveTo>
                    <a:pt x="4570731" y="3746664"/>
                  </a:moveTo>
                  <a:lnTo>
                    <a:pt x="0" y="3746664"/>
                  </a:lnTo>
                  <a:lnTo>
                    <a:pt x="0" y="3712534"/>
                  </a:lnTo>
                  <a:lnTo>
                    <a:pt x="4570731" y="3712534"/>
                  </a:lnTo>
                  <a:lnTo>
                    <a:pt x="4570731" y="3746664"/>
                  </a:lnTo>
                  <a:close/>
                </a:path>
                <a:path w="4570730" h="5728334">
                  <a:moveTo>
                    <a:pt x="4570731" y="3350366"/>
                  </a:moveTo>
                  <a:lnTo>
                    <a:pt x="0" y="3350366"/>
                  </a:lnTo>
                  <a:lnTo>
                    <a:pt x="0" y="3316236"/>
                  </a:lnTo>
                  <a:lnTo>
                    <a:pt x="4570731" y="3316236"/>
                  </a:lnTo>
                  <a:lnTo>
                    <a:pt x="4570731" y="3350366"/>
                  </a:lnTo>
                  <a:close/>
                </a:path>
                <a:path w="4570730" h="5728334">
                  <a:moveTo>
                    <a:pt x="499400" y="2954069"/>
                  </a:moveTo>
                  <a:lnTo>
                    <a:pt x="300893" y="2954069"/>
                  </a:lnTo>
                  <a:lnTo>
                    <a:pt x="300893" y="2919938"/>
                  </a:lnTo>
                  <a:lnTo>
                    <a:pt x="499400" y="2919938"/>
                  </a:lnTo>
                  <a:lnTo>
                    <a:pt x="499400" y="2954069"/>
                  </a:lnTo>
                  <a:close/>
                </a:path>
                <a:path w="4570730" h="5728334">
                  <a:moveTo>
                    <a:pt x="896348" y="2954069"/>
                  </a:moveTo>
                  <a:lnTo>
                    <a:pt x="697907" y="2954069"/>
                  </a:lnTo>
                  <a:lnTo>
                    <a:pt x="697907" y="2919938"/>
                  </a:lnTo>
                  <a:lnTo>
                    <a:pt x="896348" y="2919938"/>
                  </a:lnTo>
                  <a:lnTo>
                    <a:pt x="896348" y="2954069"/>
                  </a:lnTo>
                  <a:close/>
                </a:path>
                <a:path w="4570730" h="5728334">
                  <a:moveTo>
                    <a:pt x="1293362" y="2954069"/>
                  </a:moveTo>
                  <a:lnTo>
                    <a:pt x="1094855" y="2954069"/>
                  </a:lnTo>
                  <a:lnTo>
                    <a:pt x="1094855" y="2919938"/>
                  </a:lnTo>
                  <a:lnTo>
                    <a:pt x="1293362" y="2919938"/>
                  </a:lnTo>
                  <a:lnTo>
                    <a:pt x="1293362" y="2954069"/>
                  </a:lnTo>
                  <a:close/>
                </a:path>
                <a:path w="4570730" h="5728334">
                  <a:moveTo>
                    <a:pt x="1690376" y="2954069"/>
                  </a:moveTo>
                  <a:lnTo>
                    <a:pt x="1491869" y="2954069"/>
                  </a:lnTo>
                  <a:lnTo>
                    <a:pt x="1491869" y="2919938"/>
                  </a:lnTo>
                  <a:lnTo>
                    <a:pt x="1690376" y="2919938"/>
                  </a:lnTo>
                  <a:lnTo>
                    <a:pt x="1690376" y="2954069"/>
                  </a:lnTo>
                  <a:close/>
                </a:path>
                <a:path w="4570730" h="5728334">
                  <a:moveTo>
                    <a:pt x="2087390" y="2954069"/>
                  </a:moveTo>
                  <a:lnTo>
                    <a:pt x="1888883" y="2954069"/>
                  </a:lnTo>
                  <a:lnTo>
                    <a:pt x="1888883" y="2919938"/>
                  </a:lnTo>
                  <a:lnTo>
                    <a:pt x="2087390" y="2919938"/>
                  </a:lnTo>
                  <a:lnTo>
                    <a:pt x="2087390" y="2954069"/>
                  </a:lnTo>
                  <a:close/>
                </a:path>
                <a:path w="4570730" h="5728334">
                  <a:moveTo>
                    <a:pt x="2484338" y="2954069"/>
                  </a:moveTo>
                  <a:lnTo>
                    <a:pt x="2285831" y="2954069"/>
                  </a:lnTo>
                  <a:lnTo>
                    <a:pt x="2285831" y="2919938"/>
                  </a:lnTo>
                  <a:lnTo>
                    <a:pt x="2484338" y="2919938"/>
                  </a:lnTo>
                  <a:lnTo>
                    <a:pt x="2484338" y="2954069"/>
                  </a:lnTo>
                  <a:close/>
                </a:path>
                <a:path w="4570730" h="5728334">
                  <a:moveTo>
                    <a:pt x="2881352" y="2954069"/>
                  </a:moveTo>
                  <a:lnTo>
                    <a:pt x="2682845" y="2954069"/>
                  </a:lnTo>
                  <a:lnTo>
                    <a:pt x="2682845" y="2919938"/>
                  </a:lnTo>
                  <a:lnTo>
                    <a:pt x="2881352" y="2919938"/>
                  </a:lnTo>
                  <a:lnTo>
                    <a:pt x="2881352" y="2954069"/>
                  </a:lnTo>
                  <a:close/>
                </a:path>
                <a:path w="4570730" h="5728334">
                  <a:moveTo>
                    <a:pt x="3278366" y="2954069"/>
                  </a:moveTo>
                  <a:lnTo>
                    <a:pt x="3079859" y="2954069"/>
                  </a:lnTo>
                  <a:lnTo>
                    <a:pt x="3079859" y="2919938"/>
                  </a:lnTo>
                  <a:lnTo>
                    <a:pt x="3278366" y="2919938"/>
                  </a:lnTo>
                  <a:lnTo>
                    <a:pt x="3278366" y="2954069"/>
                  </a:lnTo>
                  <a:close/>
                </a:path>
                <a:path w="4570730" h="5728334">
                  <a:moveTo>
                    <a:pt x="3675380" y="2954069"/>
                  </a:moveTo>
                  <a:lnTo>
                    <a:pt x="3476873" y="2954069"/>
                  </a:lnTo>
                  <a:lnTo>
                    <a:pt x="3476873" y="2919938"/>
                  </a:lnTo>
                  <a:lnTo>
                    <a:pt x="3675380" y="2919938"/>
                  </a:lnTo>
                  <a:lnTo>
                    <a:pt x="3675380" y="2954069"/>
                  </a:lnTo>
                  <a:close/>
                </a:path>
                <a:path w="4570730" h="5728334">
                  <a:moveTo>
                    <a:pt x="4072328" y="2954069"/>
                  </a:moveTo>
                  <a:lnTo>
                    <a:pt x="3873821" y="2954069"/>
                  </a:lnTo>
                  <a:lnTo>
                    <a:pt x="3873821" y="2919938"/>
                  </a:lnTo>
                  <a:lnTo>
                    <a:pt x="4072328" y="2919938"/>
                  </a:lnTo>
                  <a:lnTo>
                    <a:pt x="4072328" y="2954069"/>
                  </a:lnTo>
                  <a:close/>
                </a:path>
                <a:path w="4570730" h="5728334">
                  <a:moveTo>
                    <a:pt x="4469342" y="2954069"/>
                  </a:moveTo>
                  <a:lnTo>
                    <a:pt x="4270835" y="2954069"/>
                  </a:lnTo>
                  <a:lnTo>
                    <a:pt x="4270835" y="2919938"/>
                  </a:lnTo>
                  <a:lnTo>
                    <a:pt x="4469342" y="2919938"/>
                  </a:lnTo>
                  <a:lnTo>
                    <a:pt x="4469342" y="2954069"/>
                  </a:lnTo>
                  <a:close/>
                </a:path>
                <a:path w="4570730" h="5728334">
                  <a:moveTo>
                    <a:pt x="102386" y="2954069"/>
                  </a:moveTo>
                  <a:lnTo>
                    <a:pt x="0" y="2954069"/>
                  </a:lnTo>
                  <a:lnTo>
                    <a:pt x="0" y="2919938"/>
                  </a:lnTo>
                  <a:lnTo>
                    <a:pt x="102386" y="2919938"/>
                  </a:lnTo>
                  <a:lnTo>
                    <a:pt x="102386" y="2954069"/>
                  </a:lnTo>
                  <a:close/>
                </a:path>
                <a:path w="4570730" h="5728334">
                  <a:moveTo>
                    <a:pt x="4570731" y="2557771"/>
                  </a:moveTo>
                  <a:lnTo>
                    <a:pt x="0" y="2557771"/>
                  </a:lnTo>
                  <a:lnTo>
                    <a:pt x="0" y="2523640"/>
                  </a:lnTo>
                  <a:lnTo>
                    <a:pt x="4570731" y="2523640"/>
                  </a:lnTo>
                  <a:lnTo>
                    <a:pt x="4570731" y="2557771"/>
                  </a:lnTo>
                  <a:close/>
                </a:path>
                <a:path w="4570730" h="5728334">
                  <a:moveTo>
                    <a:pt x="4570731" y="2161473"/>
                  </a:moveTo>
                  <a:lnTo>
                    <a:pt x="0" y="2161473"/>
                  </a:lnTo>
                  <a:lnTo>
                    <a:pt x="0" y="2127342"/>
                  </a:lnTo>
                  <a:lnTo>
                    <a:pt x="4570731" y="2127342"/>
                  </a:lnTo>
                  <a:lnTo>
                    <a:pt x="4570731" y="2161473"/>
                  </a:lnTo>
                  <a:close/>
                </a:path>
                <a:path w="4570730" h="5728334">
                  <a:moveTo>
                    <a:pt x="499400" y="1765175"/>
                  </a:moveTo>
                  <a:lnTo>
                    <a:pt x="300893" y="1765175"/>
                  </a:lnTo>
                  <a:lnTo>
                    <a:pt x="300893" y="1731045"/>
                  </a:lnTo>
                  <a:lnTo>
                    <a:pt x="499400" y="1731045"/>
                  </a:lnTo>
                  <a:lnTo>
                    <a:pt x="499400" y="1765175"/>
                  </a:lnTo>
                  <a:close/>
                </a:path>
                <a:path w="4570730" h="5728334">
                  <a:moveTo>
                    <a:pt x="896348" y="1765175"/>
                  </a:moveTo>
                  <a:lnTo>
                    <a:pt x="697907" y="1765175"/>
                  </a:lnTo>
                  <a:lnTo>
                    <a:pt x="697907" y="1731045"/>
                  </a:lnTo>
                  <a:lnTo>
                    <a:pt x="896348" y="1731045"/>
                  </a:lnTo>
                  <a:lnTo>
                    <a:pt x="896348" y="1765175"/>
                  </a:lnTo>
                  <a:close/>
                </a:path>
                <a:path w="4570730" h="5728334">
                  <a:moveTo>
                    <a:pt x="1293362" y="1765175"/>
                  </a:moveTo>
                  <a:lnTo>
                    <a:pt x="1094855" y="1765175"/>
                  </a:lnTo>
                  <a:lnTo>
                    <a:pt x="1094855" y="1731045"/>
                  </a:lnTo>
                  <a:lnTo>
                    <a:pt x="1293362" y="1731045"/>
                  </a:lnTo>
                  <a:lnTo>
                    <a:pt x="1293362" y="1765175"/>
                  </a:lnTo>
                  <a:close/>
                </a:path>
                <a:path w="4570730" h="5728334">
                  <a:moveTo>
                    <a:pt x="1690376" y="1765175"/>
                  </a:moveTo>
                  <a:lnTo>
                    <a:pt x="1491869" y="1765175"/>
                  </a:lnTo>
                  <a:lnTo>
                    <a:pt x="1491869" y="1731045"/>
                  </a:lnTo>
                  <a:lnTo>
                    <a:pt x="1690376" y="1731045"/>
                  </a:lnTo>
                  <a:lnTo>
                    <a:pt x="1690376" y="1765175"/>
                  </a:lnTo>
                  <a:close/>
                </a:path>
                <a:path w="4570730" h="5728334">
                  <a:moveTo>
                    <a:pt x="2087390" y="1765175"/>
                  </a:moveTo>
                  <a:lnTo>
                    <a:pt x="1888883" y="1765175"/>
                  </a:lnTo>
                  <a:lnTo>
                    <a:pt x="1888883" y="1731045"/>
                  </a:lnTo>
                  <a:lnTo>
                    <a:pt x="2087390" y="1731045"/>
                  </a:lnTo>
                  <a:lnTo>
                    <a:pt x="2087390" y="1765175"/>
                  </a:lnTo>
                  <a:close/>
                </a:path>
                <a:path w="4570730" h="5728334">
                  <a:moveTo>
                    <a:pt x="2484338" y="1765175"/>
                  </a:moveTo>
                  <a:lnTo>
                    <a:pt x="2285831" y="1765175"/>
                  </a:lnTo>
                  <a:lnTo>
                    <a:pt x="2285831" y="1731045"/>
                  </a:lnTo>
                  <a:lnTo>
                    <a:pt x="2484338" y="1731045"/>
                  </a:lnTo>
                  <a:lnTo>
                    <a:pt x="2484338" y="1765175"/>
                  </a:lnTo>
                  <a:close/>
                </a:path>
                <a:path w="4570730" h="5728334">
                  <a:moveTo>
                    <a:pt x="2881352" y="1765175"/>
                  </a:moveTo>
                  <a:lnTo>
                    <a:pt x="2682845" y="1765175"/>
                  </a:lnTo>
                  <a:lnTo>
                    <a:pt x="2682845" y="1731045"/>
                  </a:lnTo>
                  <a:lnTo>
                    <a:pt x="2881352" y="1731045"/>
                  </a:lnTo>
                  <a:lnTo>
                    <a:pt x="2881352" y="1765175"/>
                  </a:lnTo>
                  <a:close/>
                </a:path>
                <a:path w="4570730" h="5728334">
                  <a:moveTo>
                    <a:pt x="3278366" y="1765175"/>
                  </a:moveTo>
                  <a:lnTo>
                    <a:pt x="3079859" y="1765175"/>
                  </a:lnTo>
                  <a:lnTo>
                    <a:pt x="3079859" y="1731045"/>
                  </a:lnTo>
                  <a:lnTo>
                    <a:pt x="3278366" y="1731045"/>
                  </a:lnTo>
                  <a:lnTo>
                    <a:pt x="3278366" y="1765175"/>
                  </a:lnTo>
                  <a:close/>
                </a:path>
                <a:path w="4570730" h="5728334">
                  <a:moveTo>
                    <a:pt x="3675380" y="1765175"/>
                  </a:moveTo>
                  <a:lnTo>
                    <a:pt x="3476873" y="1765175"/>
                  </a:lnTo>
                  <a:lnTo>
                    <a:pt x="3476873" y="1731045"/>
                  </a:lnTo>
                  <a:lnTo>
                    <a:pt x="3675380" y="1731045"/>
                  </a:lnTo>
                  <a:lnTo>
                    <a:pt x="3675380" y="1765175"/>
                  </a:lnTo>
                  <a:close/>
                </a:path>
                <a:path w="4570730" h="5728334">
                  <a:moveTo>
                    <a:pt x="4072328" y="1765175"/>
                  </a:moveTo>
                  <a:lnTo>
                    <a:pt x="3873821" y="1765175"/>
                  </a:lnTo>
                  <a:lnTo>
                    <a:pt x="3873821" y="1731045"/>
                  </a:lnTo>
                  <a:lnTo>
                    <a:pt x="4072328" y="1731045"/>
                  </a:lnTo>
                  <a:lnTo>
                    <a:pt x="4072328" y="1765175"/>
                  </a:lnTo>
                  <a:close/>
                </a:path>
                <a:path w="4570730" h="5728334">
                  <a:moveTo>
                    <a:pt x="4469342" y="1765175"/>
                  </a:moveTo>
                  <a:lnTo>
                    <a:pt x="4270835" y="1765175"/>
                  </a:lnTo>
                  <a:lnTo>
                    <a:pt x="4270835" y="1731045"/>
                  </a:lnTo>
                  <a:lnTo>
                    <a:pt x="4469342" y="1731045"/>
                  </a:lnTo>
                  <a:lnTo>
                    <a:pt x="4469342" y="1765175"/>
                  </a:lnTo>
                  <a:close/>
                </a:path>
                <a:path w="4570730" h="5728334">
                  <a:moveTo>
                    <a:pt x="102386" y="1765175"/>
                  </a:moveTo>
                  <a:lnTo>
                    <a:pt x="0" y="1765175"/>
                  </a:lnTo>
                  <a:lnTo>
                    <a:pt x="0" y="1731045"/>
                  </a:lnTo>
                  <a:lnTo>
                    <a:pt x="102386" y="1731045"/>
                  </a:lnTo>
                  <a:lnTo>
                    <a:pt x="102386" y="1765175"/>
                  </a:lnTo>
                  <a:close/>
                </a:path>
                <a:path w="4570730" h="5728334">
                  <a:moveTo>
                    <a:pt x="4570731" y="1368944"/>
                  </a:moveTo>
                  <a:lnTo>
                    <a:pt x="0" y="1368944"/>
                  </a:lnTo>
                  <a:lnTo>
                    <a:pt x="0" y="1334813"/>
                  </a:lnTo>
                  <a:lnTo>
                    <a:pt x="4570731" y="1334813"/>
                  </a:lnTo>
                  <a:lnTo>
                    <a:pt x="4570731" y="1368944"/>
                  </a:lnTo>
                  <a:close/>
                </a:path>
                <a:path w="4570730" h="5728334">
                  <a:moveTo>
                    <a:pt x="2808961" y="255377"/>
                  </a:moveTo>
                  <a:lnTo>
                    <a:pt x="2674579" y="135254"/>
                  </a:lnTo>
                  <a:lnTo>
                    <a:pt x="2911081" y="95524"/>
                  </a:lnTo>
                  <a:lnTo>
                    <a:pt x="2846690" y="184316"/>
                  </a:lnTo>
                  <a:lnTo>
                    <a:pt x="2802296" y="217647"/>
                  </a:lnTo>
                  <a:lnTo>
                    <a:pt x="2808961" y="255377"/>
                  </a:lnTo>
                  <a:close/>
                </a:path>
                <a:path w="4570730" h="5728334">
                  <a:moveTo>
                    <a:pt x="1112386" y="295373"/>
                  </a:moveTo>
                  <a:lnTo>
                    <a:pt x="1039329" y="295373"/>
                  </a:lnTo>
                  <a:lnTo>
                    <a:pt x="969471" y="139920"/>
                  </a:lnTo>
                  <a:lnTo>
                    <a:pt x="1152380" y="139920"/>
                  </a:lnTo>
                  <a:lnTo>
                    <a:pt x="1148943" y="148040"/>
                  </a:lnTo>
                  <a:lnTo>
                    <a:pt x="1139882" y="168234"/>
                  </a:lnTo>
                  <a:lnTo>
                    <a:pt x="1127071" y="194253"/>
                  </a:lnTo>
                  <a:lnTo>
                    <a:pt x="1112386" y="219846"/>
                  </a:lnTo>
                  <a:lnTo>
                    <a:pt x="1107761" y="239888"/>
                  </a:lnTo>
                  <a:lnTo>
                    <a:pt x="1117085" y="253693"/>
                  </a:lnTo>
                  <a:lnTo>
                    <a:pt x="1130158" y="261674"/>
                  </a:lnTo>
                  <a:lnTo>
                    <a:pt x="1136783" y="264243"/>
                  </a:lnTo>
                  <a:lnTo>
                    <a:pt x="1112386" y="295373"/>
                  </a:lnTo>
                  <a:close/>
                </a:path>
                <a:path w="4570730" h="5728334">
                  <a:moveTo>
                    <a:pt x="2267100" y="335303"/>
                  </a:moveTo>
                  <a:lnTo>
                    <a:pt x="2111654" y="313105"/>
                  </a:lnTo>
                  <a:lnTo>
                    <a:pt x="2204708" y="147186"/>
                  </a:lnTo>
                  <a:lnTo>
                    <a:pt x="2342623" y="168784"/>
                  </a:lnTo>
                  <a:lnTo>
                    <a:pt x="2267100" y="335303"/>
                  </a:lnTo>
                  <a:close/>
                </a:path>
                <a:path w="4570730" h="5728334">
                  <a:moveTo>
                    <a:pt x="4501071" y="317571"/>
                  </a:moveTo>
                  <a:lnTo>
                    <a:pt x="4378821" y="315638"/>
                  </a:lnTo>
                  <a:lnTo>
                    <a:pt x="4422948" y="139920"/>
                  </a:lnTo>
                  <a:lnTo>
                    <a:pt x="4570731" y="139920"/>
                  </a:lnTo>
                  <a:lnTo>
                    <a:pt x="4570731" y="190056"/>
                  </a:lnTo>
                  <a:lnTo>
                    <a:pt x="4557912" y="200148"/>
                  </a:lnTo>
                  <a:lnTo>
                    <a:pt x="4536600" y="213180"/>
                  </a:lnTo>
                  <a:lnTo>
                    <a:pt x="4521154" y="228668"/>
                  </a:lnTo>
                  <a:lnTo>
                    <a:pt x="4519669" y="245386"/>
                  </a:lnTo>
                  <a:lnTo>
                    <a:pt x="4524433" y="258767"/>
                  </a:lnTo>
                  <a:lnTo>
                    <a:pt x="4527734" y="264243"/>
                  </a:lnTo>
                  <a:lnTo>
                    <a:pt x="4501071" y="317571"/>
                  </a:lnTo>
                  <a:close/>
                </a:path>
                <a:path w="4570730" h="5728334">
                  <a:moveTo>
                    <a:pt x="425677" y="294706"/>
                  </a:moveTo>
                  <a:lnTo>
                    <a:pt x="210505" y="185316"/>
                  </a:lnTo>
                  <a:lnTo>
                    <a:pt x="381816" y="173184"/>
                  </a:lnTo>
                  <a:lnTo>
                    <a:pt x="557259" y="33330"/>
                  </a:lnTo>
                  <a:lnTo>
                    <a:pt x="560064" y="39054"/>
                  </a:lnTo>
                  <a:lnTo>
                    <a:pt x="566400" y="57478"/>
                  </a:lnTo>
                  <a:lnTo>
                    <a:pt x="573148" y="90475"/>
                  </a:lnTo>
                  <a:lnTo>
                    <a:pt x="577190" y="139920"/>
                  </a:lnTo>
                  <a:lnTo>
                    <a:pt x="572949" y="183460"/>
                  </a:lnTo>
                  <a:lnTo>
                    <a:pt x="561409" y="203465"/>
                  </a:lnTo>
                  <a:lnTo>
                    <a:pt x="549843" y="208714"/>
                  </a:lnTo>
                  <a:lnTo>
                    <a:pt x="543928" y="208714"/>
                  </a:lnTo>
                  <a:lnTo>
                    <a:pt x="498651" y="222347"/>
                  </a:lnTo>
                  <a:lnTo>
                    <a:pt x="463930" y="246736"/>
                  </a:lnTo>
                  <a:lnTo>
                    <a:pt x="439644" y="273611"/>
                  </a:lnTo>
                  <a:lnTo>
                    <a:pt x="425677" y="294706"/>
                  </a:lnTo>
                  <a:close/>
                </a:path>
                <a:path w="4570730" h="5728334">
                  <a:moveTo>
                    <a:pt x="549444" y="208895"/>
                  </a:moveTo>
                  <a:lnTo>
                    <a:pt x="543928" y="208714"/>
                  </a:lnTo>
                  <a:lnTo>
                    <a:pt x="549843" y="208714"/>
                  </a:lnTo>
                  <a:lnTo>
                    <a:pt x="549444" y="208895"/>
                  </a:lnTo>
                  <a:close/>
                </a:path>
                <a:path w="4570730" h="5728334">
                  <a:moveTo>
                    <a:pt x="1697775" y="161118"/>
                  </a:moveTo>
                  <a:lnTo>
                    <a:pt x="1698775" y="57594"/>
                  </a:lnTo>
                  <a:lnTo>
                    <a:pt x="1865153" y="0"/>
                  </a:lnTo>
                  <a:lnTo>
                    <a:pt x="1862967" y="10339"/>
                  </a:lnTo>
                  <a:lnTo>
                    <a:pt x="1851120" y="61841"/>
                  </a:lnTo>
                  <a:lnTo>
                    <a:pt x="1824925" y="102174"/>
                  </a:lnTo>
                  <a:lnTo>
                    <a:pt x="1809627" y="108856"/>
                  </a:lnTo>
                  <a:lnTo>
                    <a:pt x="1806856" y="126815"/>
                  </a:lnTo>
                  <a:lnTo>
                    <a:pt x="1800761" y="136037"/>
                  </a:lnTo>
                  <a:lnTo>
                    <a:pt x="1794666" y="139435"/>
                  </a:lnTo>
                  <a:lnTo>
                    <a:pt x="1791896" y="139920"/>
                  </a:lnTo>
                  <a:lnTo>
                    <a:pt x="1772783" y="143732"/>
                  </a:lnTo>
                  <a:lnTo>
                    <a:pt x="1758875" y="152119"/>
                  </a:lnTo>
                  <a:lnTo>
                    <a:pt x="1750630" y="160259"/>
                  </a:lnTo>
                  <a:lnTo>
                    <a:pt x="1709763" y="160259"/>
                  </a:lnTo>
                  <a:lnTo>
                    <a:pt x="1697775" y="161118"/>
                  </a:lnTo>
                  <a:close/>
                </a:path>
                <a:path w="4570730" h="5728334">
                  <a:moveTo>
                    <a:pt x="1747502" y="164318"/>
                  </a:moveTo>
                  <a:lnTo>
                    <a:pt x="1734614" y="161765"/>
                  </a:lnTo>
                  <a:lnTo>
                    <a:pt x="1722038" y="160443"/>
                  </a:lnTo>
                  <a:lnTo>
                    <a:pt x="1709763" y="160259"/>
                  </a:lnTo>
                  <a:lnTo>
                    <a:pt x="1750630" y="160259"/>
                  </a:lnTo>
                  <a:lnTo>
                    <a:pt x="1750380" y="160506"/>
                  </a:lnTo>
                  <a:lnTo>
                    <a:pt x="1747502" y="164318"/>
                  </a:lnTo>
                  <a:close/>
                </a:path>
                <a:path w="4570730" h="5728334">
                  <a:moveTo>
                    <a:pt x="3290831" y="346435"/>
                  </a:moveTo>
                  <a:lnTo>
                    <a:pt x="3213108" y="304239"/>
                  </a:lnTo>
                  <a:lnTo>
                    <a:pt x="3341158" y="155452"/>
                  </a:lnTo>
                  <a:lnTo>
                    <a:pt x="3441811" y="195449"/>
                  </a:lnTo>
                  <a:lnTo>
                    <a:pt x="3290831" y="34643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41931" y="2793325"/>
              <a:ext cx="2800985" cy="1606550"/>
            </a:xfrm>
            <a:custGeom>
              <a:avLst/>
              <a:gdLst/>
              <a:ahLst/>
              <a:cxnLst/>
              <a:rect l="l" t="t" r="r" b="b"/>
              <a:pathLst>
                <a:path w="2800984" h="1606550">
                  <a:moveTo>
                    <a:pt x="2399121" y="1606550"/>
                  </a:moveTo>
                  <a:lnTo>
                    <a:pt x="401533" y="1606550"/>
                  </a:lnTo>
                  <a:lnTo>
                    <a:pt x="354706" y="1603848"/>
                  </a:lnTo>
                  <a:lnTo>
                    <a:pt x="309465" y="1595943"/>
                  </a:lnTo>
                  <a:lnTo>
                    <a:pt x="266113" y="1583136"/>
                  </a:lnTo>
                  <a:lnTo>
                    <a:pt x="224949" y="1565728"/>
                  </a:lnTo>
                  <a:lnTo>
                    <a:pt x="186276" y="1544020"/>
                  </a:lnTo>
                  <a:lnTo>
                    <a:pt x="150394" y="1518315"/>
                  </a:lnTo>
                  <a:lnTo>
                    <a:pt x="117606" y="1488914"/>
                  </a:lnTo>
                  <a:lnTo>
                    <a:pt x="88212" y="1456117"/>
                  </a:lnTo>
                  <a:lnTo>
                    <a:pt x="62513" y="1420226"/>
                  </a:lnTo>
                  <a:lnTo>
                    <a:pt x="40812" y="1381543"/>
                  </a:lnTo>
                  <a:lnTo>
                    <a:pt x="23408" y="1340369"/>
                  </a:lnTo>
                  <a:lnTo>
                    <a:pt x="10604" y="1297005"/>
                  </a:lnTo>
                  <a:lnTo>
                    <a:pt x="2701" y="1251752"/>
                  </a:lnTo>
                  <a:lnTo>
                    <a:pt x="0" y="1204913"/>
                  </a:lnTo>
                  <a:lnTo>
                    <a:pt x="0" y="401637"/>
                  </a:lnTo>
                  <a:lnTo>
                    <a:pt x="2701" y="354798"/>
                  </a:lnTo>
                  <a:lnTo>
                    <a:pt x="10604" y="309545"/>
                  </a:lnTo>
                  <a:lnTo>
                    <a:pt x="23408" y="266181"/>
                  </a:lnTo>
                  <a:lnTo>
                    <a:pt x="40812" y="225007"/>
                  </a:lnTo>
                  <a:lnTo>
                    <a:pt x="62513" y="186324"/>
                  </a:lnTo>
                  <a:lnTo>
                    <a:pt x="88212" y="150433"/>
                  </a:lnTo>
                  <a:lnTo>
                    <a:pt x="117606" y="117636"/>
                  </a:lnTo>
                  <a:lnTo>
                    <a:pt x="150394" y="88235"/>
                  </a:lnTo>
                  <a:lnTo>
                    <a:pt x="186276" y="62530"/>
                  </a:lnTo>
                  <a:lnTo>
                    <a:pt x="224949" y="40822"/>
                  </a:lnTo>
                  <a:lnTo>
                    <a:pt x="266113" y="23414"/>
                  </a:lnTo>
                  <a:lnTo>
                    <a:pt x="309465" y="10607"/>
                  </a:lnTo>
                  <a:lnTo>
                    <a:pt x="354706" y="2702"/>
                  </a:lnTo>
                  <a:lnTo>
                    <a:pt x="401533" y="0"/>
                  </a:lnTo>
                  <a:lnTo>
                    <a:pt x="2399121" y="0"/>
                  </a:lnTo>
                  <a:lnTo>
                    <a:pt x="2451900" y="3483"/>
                  </a:lnTo>
                  <a:lnTo>
                    <a:pt x="2503329" y="13760"/>
                  </a:lnTo>
                  <a:lnTo>
                    <a:pt x="2552782" y="30572"/>
                  </a:lnTo>
                  <a:lnTo>
                    <a:pt x="2599635" y="53662"/>
                  </a:lnTo>
                  <a:lnTo>
                    <a:pt x="2643266" y="82769"/>
                  </a:lnTo>
                  <a:lnTo>
                    <a:pt x="2683049" y="117636"/>
                  </a:lnTo>
                  <a:lnTo>
                    <a:pt x="2717907" y="157430"/>
                  </a:lnTo>
                  <a:lnTo>
                    <a:pt x="2747007" y="201071"/>
                  </a:lnTo>
                  <a:lnTo>
                    <a:pt x="2770090" y="247937"/>
                  </a:lnTo>
                  <a:lnTo>
                    <a:pt x="2786898" y="297403"/>
                  </a:lnTo>
                  <a:lnTo>
                    <a:pt x="2797173" y="348844"/>
                  </a:lnTo>
                  <a:lnTo>
                    <a:pt x="2800655" y="401637"/>
                  </a:lnTo>
                  <a:lnTo>
                    <a:pt x="2800655" y="1204913"/>
                  </a:lnTo>
                  <a:lnTo>
                    <a:pt x="2797173" y="1257706"/>
                  </a:lnTo>
                  <a:lnTo>
                    <a:pt x="2786898" y="1309147"/>
                  </a:lnTo>
                  <a:lnTo>
                    <a:pt x="2770090" y="1358613"/>
                  </a:lnTo>
                  <a:lnTo>
                    <a:pt x="2747007" y="1405479"/>
                  </a:lnTo>
                  <a:lnTo>
                    <a:pt x="2717907" y="1449120"/>
                  </a:lnTo>
                  <a:lnTo>
                    <a:pt x="2683049" y="1488914"/>
                  </a:lnTo>
                  <a:lnTo>
                    <a:pt x="2643266" y="1523781"/>
                  </a:lnTo>
                  <a:lnTo>
                    <a:pt x="2599635" y="1552888"/>
                  </a:lnTo>
                  <a:lnTo>
                    <a:pt x="2552782" y="1575978"/>
                  </a:lnTo>
                  <a:lnTo>
                    <a:pt x="2503329" y="1592790"/>
                  </a:lnTo>
                  <a:lnTo>
                    <a:pt x="2451900" y="1603067"/>
                  </a:lnTo>
                  <a:lnTo>
                    <a:pt x="2399121" y="1606550"/>
                  </a:lnTo>
                  <a:close/>
                </a:path>
              </a:pathLst>
            </a:custGeom>
            <a:solidFill>
              <a:srgbClr val="D5A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095375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New</a:t>
            </a:r>
          </a:p>
          <a:p>
            <a:pPr marL="12065" marR="5080" indent="13970">
              <a:lnSpc>
                <a:spcPct val="128299"/>
              </a:lnSpc>
              <a:spcBef>
                <a:spcPts val="2595"/>
              </a:spcBef>
              <a:buSzPct val="94736"/>
              <a:buAutoNum type="arabicPeriod"/>
              <a:tabLst>
                <a:tab pos="196215" algn="l"/>
              </a:tabLst>
            </a:pPr>
            <a:r>
              <a:rPr dirty="0" sz="1900" spc="105">
                <a:solidFill>
                  <a:srgbClr val="000000"/>
                </a:solidFill>
                <a:latin typeface="Arial MT"/>
                <a:cs typeface="Arial MT"/>
              </a:rPr>
              <a:t>Applies</a:t>
            </a:r>
            <a:r>
              <a:rPr dirty="0" sz="1900" spc="4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35">
                <a:solidFill>
                  <a:srgbClr val="000000"/>
                </a:solidFill>
                <a:latin typeface="Arial MT"/>
                <a:cs typeface="Arial MT"/>
              </a:rPr>
              <a:t>Canny</a:t>
            </a:r>
            <a:r>
              <a:rPr dirty="0" sz="1900" spc="4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85">
                <a:solidFill>
                  <a:srgbClr val="000000"/>
                </a:solidFill>
                <a:latin typeface="Arial MT"/>
                <a:cs typeface="Arial MT"/>
              </a:rPr>
              <a:t>edge</a:t>
            </a:r>
            <a:r>
              <a:rPr dirty="0" sz="1900" spc="4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65">
                <a:solidFill>
                  <a:srgbClr val="000000"/>
                </a:solidFill>
                <a:latin typeface="Arial MT"/>
                <a:cs typeface="Arial MT"/>
              </a:rPr>
              <a:t>detection </a:t>
            </a:r>
            <a:r>
              <a:rPr dirty="0" sz="1900" spc="-51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70">
                <a:solidFill>
                  <a:srgbClr val="000000"/>
                </a:solidFill>
                <a:latin typeface="Arial MT"/>
                <a:cs typeface="Arial MT"/>
              </a:rPr>
              <a:t>using</a:t>
            </a:r>
            <a:r>
              <a:rPr dirty="0" sz="1900" spc="4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14">
                <a:solidFill>
                  <a:srgbClr val="000000"/>
                </a:solidFill>
                <a:latin typeface="Arial MT"/>
                <a:cs typeface="Arial MT"/>
              </a:rPr>
              <a:t>OpenCV's</a:t>
            </a:r>
            <a:r>
              <a:rPr dirty="0" sz="1900" spc="4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35">
                <a:solidFill>
                  <a:srgbClr val="000000"/>
                </a:solidFill>
                <a:latin typeface="Arial MT"/>
                <a:cs typeface="Arial MT"/>
              </a:rPr>
              <a:t>Canny</a:t>
            </a:r>
            <a:r>
              <a:rPr dirty="0" sz="1900" spc="4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30">
                <a:solidFill>
                  <a:srgbClr val="000000"/>
                </a:solidFill>
                <a:latin typeface="Arial MT"/>
                <a:cs typeface="Arial MT"/>
              </a:rPr>
              <a:t>function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/>
            </a:pPr>
            <a:endParaRPr sz="2450">
              <a:latin typeface="Arial MT"/>
              <a:cs typeface="Arial MT"/>
            </a:endParaRPr>
          </a:p>
          <a:p>
            <a:pPr marL="86360" marR="64135">
              <a:lnSpc>
                <a:spcPct val="128299"/>
              </a:lnSpc>
              <a:buSzPct val="94736"/>
              <a:buAutoNum type="arabicPeriod"/>
              <a:tabLst>
                <a:tab pos="302895" algn="l"/>
              </a:tabLst>
            </a:pPr>
            <a:r>
              <a:rPr dirty="0" sz="1900" spc="150">
                <a:solidFill>
                  <a:srgbClr val="000000"/>
                </a:solidFill>
                <a:latin typeface="Arial MT"/>
                <a:cs typeface="Arial MT"/>
              </a:rPr>
              <a:t>Adding</a:t>
            </a:r>
            <a:r>
              <a:rPr dirty="0" sz="1900" spc="3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20">
                <a:solidFill>
                  <a:srgbClr val="000000"/>
                </a:solidFill>
                <a:latin typeface="Arial MT"/>
                <a:cs typeface="Arial MT"/>
              </a:rPr>
              <a:t>up</a:t>
            </a:r>
            <a:r>
              <a:rPr dirty="0" sz="1900" spc="3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70">
                <a:solidFill>
                  <a:srgbClr val="000000"/>
                </a:solidFill>
                <a:latin typeface="Arial MT"/>
                <a:cs typeface="Arial MT"/>
              </a:rPr>
              <a:t>optimal</a:t>
            </a:r>
            <a:r>
              <a:rPr dirty="0" sz="1900" spc="3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50">
                <a:solidFill>
                  <a:srgbClr val="000000"/>
                </a:solidFill>
                <a:latin typeface="Arial MT"/>
                <a:cs typeface="Arial MT"/>
              </a:rPr>
              <a:t>Sharpness </a:t>
            </a:r>
            <a:r>
              <a:rPr dirty="0" sz="1900" spc="-509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55">
                <a:solidFill>
                  <a:srgbClr val="000000"/>
                </a:solidFill>
                <a:latin typeface="Arial MT"/>
                <a:cs typeface="Arial MT"/>
              </a:rPr>
              <a:t>parameter.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/>
            </a:pPr>
            <a:endParaRPr sz="2450">
              <a:latin typeface="Arial MT"/>
              <a:cs typeface="Arial MT"/>
            </a:endParaRPr>
          </a:p>
          <a:p>
            <a:pPr marL="211454" marR="189230" indent="-635">
              <a:lnSpc>
                <a:spcPct val="128299"/>
              </a:lnSpc>
              <a:spcBef>
                <a:spcPts val="5"/>
              </a:spcBef>
              <a:buSzPct val="94736"/>
              <a:buAutoNum type="arabicPeriod"/>
              <a:tabLst>
                <a:tab pos="544195" algn="l"/>
                <a:tab pos="1831339" algn="l"/>
              </a:tabLst>
            </a:pPr>
            <a:r>
              <a:rPr dirty="0" sz="1900" spc="135">
                <a:solidFill>
                  <a:srgbClr val="000000"/>
                </a:solidFill>
                <a:latin typeface="Arial MT"/>
                <a:cs typeface="Arial MT"/>
              </a:rPr>
              <a:t>Arithmetic	</a:t>
            </a:r>
            <a:r>
              <a:rPr dirty="0" sz="1900" spc="140">
                <a:solidFill>
                  <a:srgbClr val="000000"/>
                </a:solidFill>
                <a:latin typeface="Arial MT"/>
                <a:cs typeface="Arial MT"/>
              </a:rPr>
              <a:t>mean </a:t>
            </a:r>
            <a:r>
              <a:rPr dirty="0" sz="1900" spc="165">
                <a:solidFill>
                  <a:srgbClr val="000000"/>
                </a:solidFill>
                <a:latin typeface="Arial MT"/>
                <a:cs typeface="Arial MT"/>
              </a:rPr>
              <a:t>of </a:t>
            </a:r>
            <a:r>
              <a:rPr dirty="0" sz="1900" spc="155">
                <a:solidFill>
                  <a:srgbClr val="000000"/>
                </a:solidFill>
                <a:latin typeface="Arial MT"/>
                <a:cs typeface="Arial MT"/>
              </a:rPr>
              <a:t>pixel </a:t>
            </a:r>
            <a:r>
              <a:rPr dirty="0" sz="1900" spc="16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75">
                <a:solidFill>
                  <a:srgbClr val="000000"/>
                </a:solidFill>
                <a:latin typeface="Arial MT"/>
                <a:cs typeface="Arial MT"/>
              </a:rPr>
              <a:t>values </a:t>
            </a:r>
            <a:r>
              <a:rPr dirty="0" sz="1900" spc="145">
                <a:solidFill>
                  <a:srgbClr val="000000"/>
                </a:solidFill>
                <a:latin typeface="Arial MT"/>
                <a:cs typeface="Arial MT"/>
              </a:rPr>
              <a:t>which </a:t>
            </a:r>
            <a:r>
              <a:rPr dirty="0" sz="1900" spc="170">
                <a:solidFill>
                  <a:srgbClr val="000000"/>
                </a:solidFill>
                <a:latin typeface="Arial MT"/>
                <a:cs typeface="Arial MT"/>
              </a:rPr>
              <a:t>are </a:t>
            </a:r>
            <a:r>
              <a:rPr dirty="0" sz="1900" spc="145">
                <a:solidFill>
                  <a:srgbClr val="000000"/>
                </a:solidFill>
                <a:latin typeface="Arial MT"/>
                <a:cs typeface="Arial MT"/>
              </a:rPr>
              <a:t>undex- </a:t>
            </a:r>
            <a:r>
              <a:rPr dirty="0" sz="1900" spc="15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30">
                <a:solidFill>
                  <a:srgbClr val="000000"/>
                </a:solidFill>
                <a:latin typeface="Arial MT"/>
                <a:cs typeface="Arial MT"/>
              </a:rPr>
              <a:t>exposed</a:t>
            </a:r>
            <a:r>
              <a:rPr dirty="0" sz="1900" spc="3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1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dirty="0" sz="1900" spc="3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4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1900" spc="3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65">
                <a:solidFill>
                  <a:srgbClr val="000000"/>
                </a:solidFill>
                <a:latin typeface="Arial MT"/>
                <a:cs typeface="Arial MT"/>
              </a:rPr>
              <a:t>coputation</a:t>
            </a:r>
            <a:r>
              <a:rPr dirty="0" sz="1900" spc="3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65">
                <a:solidFill>
                  <a:srgbClr val="000000"/>
                </a:solidFill>
                <a:latin typeface="Arial MT"/>
                <a:cs typeface="Arial MT"/>
              </a:rPr>
              <a:t>of </a:t>
            </a:r>
            <a:r>
              <a:rPr dirty="0" sz="1900" spc="-51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70">
                <a:solidFill>
                  <a:srgbClr val="000000"/>
                </a:solidFill>
                <a:latin typeface="Arial MT"/>
                <a:cs typeface="Arial MT"/>
              </a:rPr>
              <a:t>optimal</a:t>
            </a:r>
            <a:r>
              <a:rPr dirty="0" sz="1900" spc="4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80">
                <a:solidFill>
                  <a:srgbClr val="000000"/>
                </a:solidFill>
                <a:latin typeface="Arial MT"/>
                <a:cs typeface="Arial MT"/>
              </a:rPr>
              <a:t>k(Exposure</a:t>
            </a:r>
            <a:r>
              <a:rPr dirty="0" sz="1900" spc="4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900" spc="170">
                <a:solidFill>
                  <a:srgbClr val="000000"/>
                </a:solidFill>
                <a:latin typeface="Arial MT"/>
                <a:cs typeface="Arial MT"/>
              </a:rPr>
              <a:t>ratio)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8194" y="2925336"/>
            <a:ext cx="4371975" cy="6333490"/>
            <a:chOff x="6958194" y="2925336"/>
            <a:chExt cx="4371975" cy="6333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8148" y="5843914"/>
              <a:ext cx="2809874" cy="581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45684" y="2925336"/>
              <a:ext cx="1391285" cy="1699260"/>
            </a:xfrm>
            <a:custGeom>
              <a:avLst/>
              <a:gdLst/>
              <a:ahLst/>
              <a:cxnLst/>
              <a:rect l="l" t="t" r="r" b="b"/>
              <a:pathLst>
                <a:path w="1391284" h="1699260">
                  <a:moveTo>
                    <a:pt x="966948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966948" y="0"/>
                  </a:lnTo>
                  <a:lnTo>
                    <a:pt x="1013159" y="2491"/>
                  </a:lnTo>
                  <a:lnTo>
                    <a:pt x="1057929" y="9794"/>
                  </a:lnTo>
                  <a:lnTo>
                    <a:pt x="1100999" y="21649"/>
                  </a:lnTo>
                  <a:lnTo>
                    <a:pt x="1142110" y="37797"/>
                  </a:lnTo>
                  <a:lnTo>
                    <a:pt x="1181004" y="57978"/>
                  </a:lnTo>
                  <a:lnTo>
                    <a:pt x="1217421" y="81934"/>
                  </a:lnTo>
                  <a:lnTo>
                    <a:pt x="1251104" y="109406"/>
                  </a:lnTo>
                  <a:lnTo>
                    <a:pt x="1281793" y="140135"/>
                  </a:lnTo>
                  <a:lnTo>
                    <a:pt x="1309229" y="173861"/>
                  </a:lnTo>
                  <a:lnTo>
                    <a:pt x="1333154" y="210325"/>
                  </a:lnTo>
                  <a:lnTo>
                    <a:pt x="1353309" y="249269"/>
                  </a:lnTo>
                  <a:lnTo>
                    <a:pt x="1369436" y="290434"/>
                  </a:lnTo>
                  <a:lnTo>
                    <a:pt x="1381276" y="333560"/>
                  </a:lnTo>
                  <a:lnTo>
                    <a:pt x="1388569" y="378388"/>
                  </a:lnTo>
                  <a:lnTo>
                    <a:pt x="1391058" y="424659"/>
                  </a:lnTo>
                  <a:lnTo>
                    <a:pt x="1391058" y="1273979"/>
                  </a:lnTo>
                  <a:lnTo>
                    <a:pt x="1388569" y="1320250"/>
                  </a:lnTo>
                  <a:lnTo>
                    <a:pt x="1381276" y="1365078"/>
                  </a:lnTo>
                  <a:lnTo>
                    <a:pt x="1369436" y="1408204"/>
                  </a:lnTo>
                  <a:lnTo>
                    <a:pt x="1353309" y="1449368"/>
                  </a:lnTo>
                  <a:lnTo>
                    <a:pt x="1333154" y="1488313"/>
                  </a:lnTo>
                  <a:lnTo>
                    <a:pt x="1309229" y="1524777"/>
                  </a:lnTo>
                  <a:lnTo>
                    <a:pt x="1281793" y="1558503"/>
                  </a:lnTo>
                  <a:lnTo>
                    <a:pt x="1251104" y="1589232"/>
                  </a:lnTo>
                  <a:lnTo>
                    <a:pt x="1217421" y="1616704"/>
                  </a:lnTo>
                  <a:lnTo>
                    <a:pt x="1181004" y="1640660"/>
                  </a:lnTo>
                  <a:lnTo>
                    <a:pt x="1142110" y="1660841"/>
                  </a:lnTo>
                  <a:lnTo>
                    <a:pt x="1100999" y="1676989"/>
                  </a:lnTo>
                  <a:lnTo>
                    <a:pt x="1057929" y="1688844"/>
                  </a:lnTo>
                  <a:lnTo>
                    <a:pt x="1013159" y="1696146"/>
                  </a:lnTo>
                  <a:lnTo>
                    <a:pt x="966948" y="1698638"/>
                  </a:lnTo>
                  <a:close/>
                </a:path>
              </a:pathLst>
            </a:custGeom>
            <a:solidFill>
              <a:srgbClr val="D5A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136064" y="2925336"/>
            <a:ext cx="4371975" cy="6276340"/>
            <a:chOff x="2136064" y="2925336"/>
            <a:chExt cx="4371975" cy="6276340"/>
          </a:xfrm>
        </p:grpSpPr>
        <p:sp>
          <p:nvSpPr>
            <p:cNvPr id="6" name="object 6"/>
            <p:cNvSpPr/>
            <p:nvPr/>
          </p:nvSpPr>
          <p:spPr>
            <a:xfrm>
              <a:off x="2136064" y="3244683"/>
              <a:ext cx="4371975" cy="5957570"/>
            </a:xfrm>
            <a:custGeom>
              <a:avLst/>
              <a:gdLst/>
              <a:ahLst/>
              <a:cxnLst/>
              <a:rect l="l" t="t" r="r" b="b"/>
              <a:pathLst>
                <a:path w="4371975" h="5957570">
                  <a:moveTo>
                    <a:pt x="1709907" y="560349"/>
                  </a:moveTo>
                  <a:lnTo>
                    <a:pt x="1385683" y="560349"/>
                  </a:lnTo>
                  <a:lnTo>
                    <a:pt x="1385683" y="319771"/>
                  </a:lnTo>
                  <a:lnTo>
                    <a:pt x="1423411" y="259843"/>
                  </a:lnTo>
                  <a:lnTo>
                    <a:pt x="1438943" y="186516"/>
                  </a:lnTo>
                  <a:lnTo>
                    <a:pt x="1490069" y="139920"/>
                  </a:lnTo>
                  <a:lnTo>
                    <a:pt x="1643249" y="139920"/>
                  </a:lnTo>
                  <a:lnTo>
                    <a:pt x="2047395" y="0"/>
                  </a:lnTo>
                  <a:lnTo>
                    <a:pt x="2033363" y="61841"/>
                  </a:lnTo>
                  <a:lnTo>
                    <a:pt x="2007167" y="102174"/>
                  </a:lnTo>
                  <a:lnTo>
                    <a:pt x="1991869" y="108856"/>
                  </a:lnTo>
                  <a:lnTo>
                    <a:pt x="1989099" y="126815"/>
                  </a:lnTo>
                  <a:lnTo>
                    <a:pt x="1983004" y="136037"/>
                  </a:lnTo>
                  <a:lnTo>
                    <a:pt x="1976909" y="139435"/>
                  </a:lnTo>
                  <a:lnTo>
                    <a:pt x="1974138" y="139920"/>
                  </a:lnTo>
                  <a:lnTo>
                    <a:pt x="1955025" y="143732"/>
                  </a:lnTo>
                  <a:lnTo>
                    <a:pt x="1941118" y="152119"/>
                  </a:lnTo>
                  <a:lnTo>
                    <a:pt x="1932622" y="160506"/>
                  </a:lnTo>
                  <a:lnTo>
                    <a:pt x="1929744" y="164318"/>
                  </a:lnTo>
                  <a:lnTo>
                    <a:pt x="1840586" y="171293"/>
                  </a:lnTo>
                  <a:lnTo>
                    <a:pt x="1771107" y="217963"/>
                  </a:lnTo>
                  <a:lnTo>
                    <a:pt x="1725987" y="270659"/>
                  </a:lnTo>
                  <a:lnTo>
                    <a:pt x="1709907" y="295706"/>
                  </a:lnTo>
                  <a:lnTo>
                    <a:pt x="1709907" y="560349"/>
                  </a:lnTo>
                  <a:close/>
                </a:path>
                <a:path w="4371975" h="5957570">
                  <a:moveTo>
                    <a:pt x="153246" y="366433"/>
                  </a:moveTo>
                  <a:lnTo>
                    <a:pt x="153246" y="319771"/>
                  </a:lnTo>
                  <a:lnTo>
                    <a:pt x="186508" y="257576"/>
                  </a:lnTo>
                  <a:lnTo>
                    <a:pt x="196829" y="240148"/>
                  </a:lnTo>
                  <a:lnTo>
                    <a:pt x="195682" y="221238"/>
                  </a:lnTo>
                  <a:lnTo>
                    <a:pt x="189948" y="206065"/>
                  </a:lnTo>
                  <a:lnTo>
                    <a:pt x="186508" y="199848"/>
                  </a:lnTo>
                  <a:lnTo>
                    <a:pt x="564058" y="173184"/>
                  </a:lnTo>
                  <a:lnTo>
                    <a:pt x="739502" y="33330"/>
                  </a:lnTo>
                  <a:lnTo>
                    <a:pt x="742307" y="39054"/>
                  </a:lnTo>
                  <a:lnTo>
                    <a:pt x="748642" y="57478"/>
                  </a:lnTo>
                  <a:lnTo>
                    <a:pt x="755390" y="90475"/>
                  </a:lnTo>
                  <a:lnTo>
                    <a:pt x="759432" y="139920"/>
                  </a:lnTo>
                  <a:lnTo>
                    <a:pt x="755191" y="183460"/>
                  </a:lnTo>
                  <a:lnTo>
                    <a:pt x="743651" y="203465"/>
                  </a:lnTo>
                  <a:lnTo>
                    <a:pt x="732085" y="208714"/>
                  </a:lnTo>
                  <a:lnTo>
                    <a:pt x="726170" y="208714"/>
                  </a:lnTo>
                  <a:lnTo>
                    <a:pt x="672405" y="227065"/>
                  </a:lnTo>
                  <a:lnTo>
                    <a:pt x="634257" y="258726"/>
                  </a:lnTo>
                  <a:lnTo>
                    <a:pt x="611520" y="288713"/>
                  </a:lnTo>
                  <a:lnTo>
                    <a:pt x="603986" y="302039"/>
                  </a:lnTo>
                  <a:lnTo>
                    <a:pt x="603986" y="337569"/>
                  </a:lnTo>
                  <a:lnTo>
                    <a:pt x="244301" y="337569"/>
                  </a:lnTo>
                  <a:lnTo>
                    <a:pt x="153246" y="366433"/>
                  </a:lnTo>
                  <a:close/>
                </a:path>
                <a:path w="4371975" h="5957570">
                  <a:moveTo>
                    <a:pt x="2849089" y="560349"/>
                  </a:moveTo>
                  <a:lnTo>
                    <a:pt x="2493736" y="560349"/>
                  </a:lnTo>
                  <a:lnTo>
                    <a:pt x="2493736" y="308705"/>
                  </a:lnTo>
                  <a:lnTo>
                    <a:pt x="2587057" y="139920"/>
                  </a:lnTo>
                  <a:lnTo>
                    <a:pt x="2829092" y="139920"/>
                  </a:lnTo>
                  <a:lnTo>
                    <a:pt x="3093324" y="95524"/>
                  </a:lnTo>
                  <a:lnTo>
                    <a:pt x="3028932" y="184316"/>
                  </a:lnTo>
                  <a:lnTo>
                    <a:pt x="2984538" y="217647"/>
                  </a:lnTo>
                  <a:lnTo>
                    <a:pt x="2991204" y="255377"/>
                  </a:lnTo>
                  <a:lnTo>
                    <a:pt x="2849089" y="306439"/>
                  </a:lnTo>
                  <a:lnTo>
                    <a:pt x="2849089" y="560349"/>
                  </a:lnTo>
                  <a:close/>
                </a:path>
                <a:path w="4371975" h="5957570">
                  <a:moveTo>
                    <a:pt x="1143648" y="560349"/>
                  </a:moveTo>
                  <a:lnTo>
                    <a:pt x="794961" y="560349"/>
                  </a:lnTo>
                  <a:lnTo>
                    <a:pt x="794961" y="350901"/>
                  </a:lnTo>
                  <a:lnTo>
                    <a:pt x="848287" y="139920"/>
                  </a:lnTo>
                  <a:lnTo>
                    <a:pt x="1334623" y="139920"/>
                  </a:lnTo>
                  <a:lnTo>
                    <a:pt x="1331186" y="148040"/>
                  </a:lnTo>
                  <a:lnTo>
                    <a:pt x="1322125" y="168234"/>
                  </a:lnTo>
                  <a:lnTo>
                    <a:pt x="1309314" y="194253"/>
                  </a:lnTo>
                  <a:lnTo>
                    <a:pt x="1294628" y="219846"/>
                  </a:lnTo>
                  <a:lnTo>
                    <a:pt x="1290004" y="239888"/>
                  </a:lnTo>
                  <a:lnTo>
                    <a:pt x="1299328" y="253693"/>
                  </a:lnTo>
                  <a:lnTo>
                    <a:pt x="1312401" y="261674"/>
                  </a:lnTo>
                  <a:lnTo>
                    <a:pt x="1319025" y="264243"/>
                  </a:lnTo>
                  <a:lnTo>
                    <a:pt x="1294628" y="295373"/>
                  </a:lnTo>
                  <a:lnTo>
                    <a:pt x="1143648" y="295373"/>
                  </a:lnTo>
                  <a:lnTo>
                    <a:pt x="1143648" y="560349"/>
                  </a:lnTo>
                  <a:close/>
                </a:path>
                <a:path w="4371975" h="5957570">
                  <a:moveTo>
                    <a:pt x="2293896" y="560349"/>
                  </a:moveTo>
                  <a:lnTo>
                    <a:pt x="1947475" y="560349"/>
                  </a:lnTo>
                  <a:lnTo>
                    <a:pt x="1947475" y="333103"/>
                  </a:lnTo>
                  <a:lnTo>
                    <a:pt x="2010242" y="282511"/>
                  </a:lnTo>
                  <a:lnTo>
                    <a:pt x="2025198" y="270909"/>
                  </a:lnTo>
                  <a:lnTo>
                    <a:pt x="2037030" y="248586"/>
                  </a:lnTo>
                  <a:lnTo>
                    <a:pt x="2056686" y="203465"/>
                  </a:lnTo>
                  <a:lnTo>
                    <a:pt x="2074842" y="159769"/>
                  </a:lnTo>
                  <a:lnTo>
                    <a:pt x="2082924" y="139920"/>
                  </a:lnTo>
                  <a:lnTo>
                    <a:pt x="2340557" y="139920"/>
                  </a:lnTo>
                  <a:lnTo>
                    <a:pt x="2524866" y="168784"/>
                  </a:lnTo>
                  <a:lnTo>
                    <a:pt x="2459410" y="313105"/>
                  </a:lnTo>
                  <a:lnTo>
                    <a:pt x="2293896" y="313105"/>
                  </a:lnTo>
                  <a:lnTo>
                    <a:pt x="2293896" y="560349"/>
                  </a:lnTo>
                  <a:close/>
                </a:path>
                <a:path w="4371975" h="5957570">
                  <a:moveTo>
                    <a:pt x="3395351" y="560349"/>
                  </a:moveTo>
                  <a:lnTo>
                    <a:pt x="3055595" y="560349"/>
                  </a:lnTo>
                  <a:lnTo>
                    <a:pt x="3055595" y="266509"/>
                  </a:lnTo>
                  <a:lnTo>
                    <a:pt x="3108855" y="228712"/>
                  </a:lnTo>
                  <a:lnTo>
                    <a:pt x="3142153" y="204546"/>
                  </a:lnTo>
                  <a:lnTo>
                    <a:pt x="3156915" y="175167"/>
                  </a:lnTo>
                  <a:lnTo>
                    <a:pt x="3160430" y="150363"/>
                  </a:lnTo>
                  <a:lnTo>
                    <a:pt x="3159982" y="139920"/>
                  </a:lnTo>
                  <a:lnTo>
                    <a:pt x="3484139" y="139920"/>
                  </a:lnTo>
                  <a:lnTo>
                    <a:pt x="3624054" y="195449"/>
                  </a:lnTo>
                  <a:lnTo>
                    <a:pt x="3515268" y="304239"/>
                  </a:lnTo>
                  <a:lnTo>
                    <a:pt x="3395351" y="304239"/>
                  </a:lnTo>
                  <a:lnTo>
                    <a:pt x="3395351" y="560349"/>
                  </a:lnTo>
                  <a:close/>
                </a:path>
                <a:path w="4371975" h="5957570">
                  <a:moveTo>
                    <a:pt x="3963809" y="560349"/>
                  </a:moveTo>
                  <a:lnTo>
                    <a:pt x="3632919" y="560349"/>
                  </a:lnTo>
                  <a:lnTo>
                    <a:pt x="3632919" y="328703"/>
                  </a:lnTo>
                  <a:lnTo>
                    <a:pt x="3874954" y="139920"/>
                  </a:lnTo>
                  <a:lnTo>
                    <a:pt x="4114855" y="139920"/>
                  </a:lnTo>
                  <a:lnTo>
                    <a:pt x="4071227" y="285582"/>
                  </a:lnTo>
                  <a:lnTo>
                    <a:pt x="4054551" y="285582"/>
                  </a:lnTo>
                  <a:lnTo>
                    <a:pt x="4046525" y="286441"/>
                  </a:lnTo>
                  <a:lnTo>
                    <a:pt x="4001537" y="286441"/>
                  </a:lnTo>
                  <a:lnTo>
                    <a:pt x="3983806" y="344235"/>
                  </a:lnTo>
                  <a:lnTo>
                    <a:pt x="3963809" y="361967"/>
                  </a:lnTo>
                  <a:lnTo>
                    <a:pt x="3963809" y="560349"/>
                  </a:lnTo>
                  <a:close/>
                </a:path>
                <a:path w="4371975" h="5957570">
                  <a:moveTo>
                    <a:pt x="4371974" y="215380"/>
                  </a:moveTo>
                  <a:lnTo>
                    <a:pt x="4312429" y="215380"/>
                  </a:lnTo>
                  <a:lnTo>
                    <a:pt x="4329167" y="206402"/>
                  </a:lnTo>
                  <a:lnTo>
                    <a:pt x="4352991" y="180150"/>
                  </a:lnTo>
                  <a:lnTo>
                    <a:pt x="4371974" y="155667"/>
                  </a:lnTo>
                  <a:lnTo>
                    <a:pt x="4371974" y="215380"/>
                  </a:lnTo>
                  <a:close/>
                </a:path>
                <a:path w="4371975" h="5957570">
                  <a:moveTo>
                    <a:pt x="731686" y="208895"/>
                  </a:moveTo>
                  <a:lnTo>
                    <a:pt x="726170" y="208714"/>
                  </a:lnTo>
                  <a:lnTo>
                    <a:pt x="732085" y="208714"/>
                  </a:lnTo>
                  <a:lnTo>
                    <a:pt x="731686" y="208895"/>
                  </a:lnTo>
                  <a:close/>
                </a:path>
                <a:path w="4371975" h="5957570">
                  <a:moveTo>
                    <a:pt x="4371974" y="560349"/>
                  </a:moveTo>
                  <a:lnTo>
                    <a:pt x="4185913" y="560349"/>
                  </a:lnTo>
                  <a:lnTo>
                    <a:pt x="4185913" y="333103"/>
                  </a:lnTo>
                  <a:lnTo>
                    <a:pt x="4299164" y="208714"/>
                  </a:lnTo>
                  <a:lnTo>
                    <a:pt x="4312429" y="215380"/>
                  </a:lnTo>
                  <a:lnTo>
                    <a:pt x="4371974" y="215380"/>
                  </a:lnTo>
                  <a:lnTo>
                    <a:pt x="4371974" y="560349"/>
                  </a:lnTo>
                  <a:close/>
                </a:path>
                <a:path w="4371975" h="5957570">
                  <a:moveTo>
                    <a:pt x="4068195" y="295706"/>
                  </a:moveTo>
                  <a:lnTo>
                    <a:pt x="4054551" y="285582"/>
                  </a:lnTo>
                  <a:lnTo>
                    <a:pt x="4071227" y="285582"/>
                  </a:lnTo>
                  <a:lnTo>
                    <a:pt x="4068195" y="295706"/>
                  </a:lnTo>
                  <a:close/>
                </a:path>
                <a:path w="4371975" h="5957570">
                  <a:moveTo>
                    <a:pt x="4034866" y="295706"/>
                  </a:moveTo>
                  <a:lnTo>
                    <a:pt x="4001537" y="286441"/>
                  </a:lnTo>
                  <a:lnTo>
                    <a:pt x="4046525" y="286441"/>
                  </a:lnTo>
                  <a:lnTo>
                    <a:pt x="4044031" y="286707"/>
                  </a:lnTo>
                  <a:lnTo>
                    <a:pt x="4037262" y="292332"/>
                  </a:lnTo>
                  <a:lnTo>
                    <a:pt x="4034866" y="295706"/>
                  </a:lnTo>
                  <a:close/>
                </a:path>
                <a:path w="4371975" h="5957570">
                  <a:moveTo>
                    <a:pt x="3473074" y="346435"/>
                  </a:moveTo>
                  <a:lnTo>
                    <a:pt x="3395351" y="304239"/>
                  </a:lnTo>
                  <a:lnTo>
                    <a:pt x="3515268" y="304239"/>
                  </a:lnTo>
                  <a:lnTo>
                    <a:pt x="3473074" y="346435"/>
                  </a:lnTo>
                  <a:close/>
                </a:path>
                <a:path w="4371975" h="5957570">
                  <a:moveTo>
                    <a:pt x="2449342" y="335303"/>
                  </a:moveTo>
                  <a:lnTo>
                    <a:pt x="2293896" y="313105"/>
                  </a:lnTo>
                  <a:lnTo>
                    <a:pt x="2459410" y="313105"/>
                  </a:lnTo>
                  <a:lnTo>
                    <a:pt x="2449342" y="335303"/>
                  </a:lnTo>
                  <a:close/>
                </a:path>
                <a:path w="4371975" h="5957570">
                  <a:moveTo>
                    <a:pt x="603986" y="560349"/>
                  </a:moveTo>
                  <a:lnTo>
                    <a:pt x="244301" y="560349"/>
                  </a:lnTo>
                  <a:lnTo>
                    <a:pt x="244301" y="337569"/>
                  </a:lnTo>
                  <a:lnTo>
                    <a:pt x="603986" y="337569"/>
                  </a:lnTo>
                  <a:lnTo>
                    <a:pt x="603986" y="560349"/>
                  </a:lnTo>
                  <a:close/>
                </a:path>
                <a:path w="4371975" h="5957570">
                  <a:moveTo>
                    <a:pt x="4371974" y="5956972"/>
                  </a:moveTo>
                  <a:lnTo>
                    <a:pt x="0" y="5956972"/>
                  </a:lnTo>
                  <a:lnTo>
                    <a:pt x="0" y="544084"/>
                  </a:lnTo>
                  <a:lnTo>
                    <a:pt x="46660" y="519620"/>
                  </a:lnTo>
                  <a:lnTo>
                    <a:pt x="46660" y="560349"/>
                  </a:lnTo>
                  <a:lnTo>
                    <a:pt x="4371974" y="560349"/>
                  </a:lnTo>
                  <a:lnTo>
                    <a:pt x="4371974" y="5956972"/>
                  </a:lnTo>
                  <a:close/>
                </a:path>
              </a:pathLst>
            </a:custGeom>
            <a:solidFill>
              <a:srgbClr val="FFFE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18307" y="3244683"/>
              <a:ext cx="4189729" cy="5728335"/>
            </a:xfrm>
            <a:custGeom>
              <a:avLst/>
              <a:gdLst/>
              <a:ahLst/>
              <a:cxnLst/>
              <a:rect l="l" t="t" r="r" b="b"/>
              <a:pathLst>
                <a:path w="4189729" h="5728334">
                  <a:moveTo>
                    <a:pt x="4189731" y="5728087"/>
                  </a:moveTo>
                  <a:lnTo>
                    <a:pt x="0" y="5728087"/>
                  </a:lnTo>
                  <a:lnTo>
                    <a:pt x="0" y="5693957"/>
                  </a:lnTo>
                  <a:lnTo>
                    <a:pt x="4189731" y="5693957"/>
                  </a:lnTo>
                  <a:lnTo>
                    <a:pt x="4189731" y="5728087"/>
                  </a:lnTo>
                  <a:close/>
                </a:path>
                <a:path w="4189729" h="5728334">
                  <a:moveTo>
                    <a:pt x="499400" y="5331789"/>
                  </a:moveTo>
                  <a:lnTo>
                    <a:pt x="300893" y="5331789"/>
                  </a:lnTo>
                  <a:lnTo>
                    <a:pt x="300893" y="5297659"/>
                  </a:lnTo>
                  <a:lnTo>
                    <a:pt x="499400" y="5297659"/>
                  </a:lnTo>
                  <a:lnTo>
                    <a:pt x="499400" y="5331789"/>
                  </a:lnTo>
                  <a:close/>
                </a:path>
                <a:path w="4189729" h="5728334">
                  <a:moveTo>
                    <a:pt x="896348" y="5331789"/>
                  </a:moveTo>
                  <a:lnTo>
                    <a:pt x="697907" y="5331789"/>
                  </a:lnTo>
                  <a:lnTo>
                    <a:pt x="697907" y="5297659"/>
                  </a:lnTo>
                  <a:lnTo>
                    <a:pt x="896348" y="5297659"/>
                  </a:lnTo>
                  <a:lnTo>
                    <a:pt x="896348" y="5331789"/>
                  </a:lnTo>
                  <a:close/>
                </a:path>
                <a:path w="4189729" h="5728334">
                  <a:moveTo>
                    <a:pt x="1293362" y="5331789"/>
                  </a:moveTo>
                  <a:lnTo>
                    <a:pt x="1094855" y="5331789"/>
                  </a:lnTo>
                  <a:lnTo>
                    <a:pt x="1094855" y="5297659"/>
                  </a:lnTo>
                  <a:lnTo>
                    <a:pt x="1293362" y="5297659"/>
                  </a:lnTo>
                  <a:lnTo>
                    <a:pt x="1293362" y="5331789"/>
                  </a:lnTo>
                  <a:close/>
                </a:path>
                <a:path w="4189729" h="5728334">
                  <a:moveTo>
                    <a:pt x="1690376" y="5331789"/>
                  </a:moveTo>
                  <a:lnTo>
                    <a:pt x="1491869" y="5331789"/>
                  </a:lnTo>
                  <a:lnTo>
                    <a:pt x="1491869" y="5297659"/>
                  </a:lnTo>
                  <a:lnTo>
                    <a:pt x="1690376" y="5297659"/>
                  </a:lnTo>
                  <a:lnTo>
                    <a:pt x="1690376" y="5331789"/>
                  </a:lnTo>
                  <a:close/>
                </a:path>
                <a:path w="4189729" h="5728334">
                  <a:moveTo>
                    <a:pt x="2087390" y="5331789"/>
                  </a:moveTo>
                  <a:lnTo>
                    <a:pt x="1888883" y="5331789"/>
                  </a:lnTo>
                  <a:lnTo>
                    <a:pt x="1888883" y="5297659"/>
                  </a:lnTo>
                  <a:lnTo>
                    <a:pt x="2087390" y="5297659"/>
                  </a:lnTo>
                  <a:lnTo>
                    <a:pt x="2087390" y="5331789"/>
                  </a:lnTo>
                  <a:close/>
                </a:path>
                <a:path w="4189729" h="5728334">
                  <a:moveTo>
                    <a:pt x="2484338" y="5331789"/>
                  </a:moveTo>
                  <a:lnTo>
                    <a:pt x="2285831" y="5331789"/>
                  </a:lnTo>
                  <a:lnTo>
                    <a:pt x="2285831" y="5297659"/>
                  </a:lnTo>
                  <a:lnTo>
                    <a:pt x="2484338" y="5297659"/>
                  </a:lnTo>
                  <a:lnTo>
                    <a:pt x="2484338" y="5331789"/>
                  </a:lnTo>
                  <a:close/>
                </a:path>
                <a:path w="4189729" h="5728334">
                  <a:moveTo>
                    <a:pt x="2881352" y="5331789"/>
                  </a:moveTo>
                  <a:lnTo>
                    <a:pt x="2682845" y="5331789"/>
                  </a:lnTo>
                  <a:lnTo>
                    <a:pt x="2682845" y="5297659"/>
                  </a:lnTo>
                  <a:lnTo>
                    <a:pt x="2881352" y="5297659"/>
                  </a:lnTo>
                  <a:lnTo>
                    <a:pt x="2881352" y="5331789"/>
                  </a:lnTo>
                  <a:close/>
                </a:path>
                <a:path w="4189729" h="5728334">
                  <a:moveTo>
                    <a:pt x="3278366" y="5331789"/>
                  </a:moveTo>
                  <a:lnTo>
                    <a:pt x="3079859" y="5331789"/>
                  </a:lnTo>
                  <a:lnTo>
                    <a:pt x="3079859" y="5297659"/>
                  </a:lnTo>
                  <a:lnTo>
                    <a:pt x="3278366" y="5297659"/>
                  </a:lnTo>
                  <a:lnTo>
                    <a:pt x="3278366" y="5331789"/>
                  </a:lnTo>
                  <a:close/>
                </a:path>
                <a:path w="4189729" h="5728334">
                  <a:moveTo>
                    <a:pt x="3675380" y="5331789"/>
                  </a:moveTo>
                  <a:lnTo>
                    <a:pt x="3476873" y="5331789"/>
                  </a:lnTo>
                  <a:lnTo>
                    <a:pt x="3476873" y="5297659"/>
                  </a:lnTo>
                  <a:lnTo>
                    <a:pt x="3675380" y="5297659"/>
                  </a:lnTo>
                  <a:lnTo>
                    <a:pt x="3675380" y="5331789"/>
                  </a:lnTo>
                  <a:close/>
                </a:path>
                <a:path w="4189729" h="5728334">
                  <a:moveTo>
                    <a:pt x="4072328" y="5331789"/>
                  </a:moveTo>
                  <a:lnTo>
                    <a:pt x="3873821" y="5331789"/>
                  </a:lnTo>
                  <a:lnTo>
                    <a:pt x="3873821" y="5297659"/>
                  </a:lnTo>
                  <a:lnTo>
                    <a:pt x="4072328" y="5297659"/>
                  </a:lnTo>
                  <a:lnTo>
                    <a:pt x="4072328" y="5331789"/>
                  </a:lnTo>
                  <a:close/>
                </a:path>
                <a:path w="4189729" h="5728334">
                  <a:moveTo>
                    <a:pt x="102386" y="5331789"/>
                  </a:moveTo>
                  <a:lnTo>
                    <a:pt x="0" y="5331789"/>
                  </a:lnTo>
                  <a:lnTo>
                    <a:pt x="0" y="5297659"/>
                  </a:lnTo>
                  <a:lnTo>
                    <a:pt x="102386" y="5297659"/>
                  </a:lnTo>
                  <a:lnTo>
                    <a:pt x="102386" y="5331789"/>
                  </a:lnTo>
                  <a:close/>
                </a:path>
                <a:path w="4189729" h="5728334">
                  <a:moveTo>
                    <a:pt x="4189731" y="4935491"/>
                  </a:moveTo>
                  <a:lnTo>
                    <a:pt x="0" y="4935491"/>
                  </a:lnTo>
                  <a:lnTo>
                    <a:pt x="0" y="4901361"/>
                  </a:lnTo>
                  <a:lnTo>
                    <a:pt x="4189731" y="4901361"/>
                  </a:lnTo>
                  <a:lnTo>
                    <a:pt x="4189731" y="4935491"/>
                  </a:lnTo>
                  <a:close/>
                </a:path>
                <a:path w="4189729" h="5728334">
                  <a:moveTo>
                    <a:pt x="4189731" y="4539193"/>
                  </a:moveTo>
                  <a:lnTo>
                    <a:pt x="0" y="4539193"/>
                  </a:lnTo>
                  <a:lnTo>
                    <a:pt x="0" y="4505063"/>
                  </a:lnTo>
                  <a:lnTo>
                    <a:pt x="4189731" y="4505063"/>
                  </a:lnTo>
                  <a:lnTo>
                    <a:pt x="4189731" y="4539193"/>
                  </a:lnTo>
                  <a:close/>
                </a:path>
                <a:path w="4189729" h="5728334">
                  <a:moveTo>
                    <a:pt x="499400" y="4142895"/>
                  </a:moveTo>
                  <a:lnTo>
                    <a:pt x="300893" y="4142895"/>
                  </a:lnTo>
                  <a:lnTo>
                    <a:pt x="300893" y="4108765"/>
                  </a:lnTo>
                  <a:lnTo>
                    <a:pt x="499400" y="4108765"/>
                  </a:lnTo>
                  <a:lnTo>
                    <a:pt x="499400" y="4142895"/>
                  </a:lnTo>
                  <a:close/>
                </a:path>
                <a:path w="4189729" h="5728334">
                  <a:moveTo>
                    <a:pt x="896348" y="4142895"/>
                  </a:moveTo>
                  <a:lnTo>
                    <a:pt x="697907" y="4142895"/>
                  </a:lnTo>
                  <a:lnTo>
                    <a:pt x="697907" y="4108765"/>
                  </a:lnTo>
                  <a:lnTo>
                    <a:pt x="896348" y="4108765"/>
                  </a:lnTo>
                  <a:lnTo>
                    <a:pt x="896348" y="4142895"/>
                  </a:lnTo>
                  <a:close/>
                </a:path>
                <a:path w="4189729" h="5728334">
                  <a:moveTo>
                    <a:pt x="1293362" y="4142895"/>
                  </a:moveTo>
                  <a:lnTo>
                    <a:pt x="1094855" y="4142895"/>
                  </a:lnTo>
                  <a:lnTo>
                    <a:pt x="1094855" y="4108765"/>
                  </a:lnTo>
                  <a:lnTo>
                    <a:pt x="1293362" y="4108765"/>
                  </a:lnTo>
                  <a:lnTo>
                    <a:pt x="1293362" y="4142895"/>
                  </a:lnTo>
                  <a:close/>
                </a:path>
                <a:path w="4189729" h="5728334">
                  <a:moveTo>
                    <a:pt x="1690376" y="4142895"/>
                  </a:moveTo>
                  <a:lnTo>
                    <a:pt x="1491869" y="4142895"/>
                  </a:lnTo>
                  <a:lnTo>
                    <a:pt x="1491869" y="4108765"/>
                  </a:lnTo>
                  <a:lnTo>
                    <a:pt x="1690376" y="4108765"/>
                  </a:lnTo>
                  <a:lnTo>
                    <a:pt x="1690376" y="4142895"/>
                  </a:lnTo>
                  <a:close/>
                </a:path>
                <a:path w="4189729" h="5728334">
                  <a:moveTo>
                    <a:pt x="2087390" y="4142895"/>
                  </a:moveTo>
                  <a:lnTo>
                    <a:pt x="1888883" y="4142895"/>
                  </a:lnTo>
                  <a:lnTo>
                    <a:pt x="1888883" y="4108765"/>
                  </a:lnTo>
                  <a:lnTo>
                    <a:pt x="2087390" y="4108765"/>
                  </a:lnTo>
                  <a:lnTo>
                    <a:pt x="2087390" y="4142895"/>
                  </a:lnTo>
                  <a:close/>
                </a:path>
                <a:path w="4189729" h="5728334">
                  <a:moveTo>
                    <a:pt x="2484338" y="4142895"/>
                  </a:moveTo>
                  <a:lnTo>
                    <a:pt x="2285831" y="4142895"/>
                  </a:lnTo>
                  <a:lnTo>
                    <a:pt x="2285831" y="4108765"/>
                  </a:lnTo>
                  <a:lnTo>
                    <a:pt x="2484338" y="4108765"/>
                  </a:lnTo>
                  <a:lnTo>
                    <a:pt x="2484338" y="4142895"/>
                  </a:lnTo>
                  <a:close/>
                </a:path>
                <a:path w="4189729" h="5728334">
                  <a:moveTo>
                    <a:pt x="2881352" y="4142895"/>
                  </a:moveTo>
                  <a:lnTo>
                    <a:pt x="2682845" y="4142895"/>
                  </a:lnTo>
                  <a:lnTo>
                    <a:pt x="2682845" y="4108765"/>
                  </a:lnTo>
                  <a:lnTo>
                    <a:pt x="2881352" y="4108765"/>
                  </a:lnTo>
                  <a:lnTo>
                    <a:pt x="2881352" y="4142895"/>
                  </a:lnTo>
                  <a:close/>
                </a:path>
                <a:path w="4189729" h="5728334">
                  <a:moveTo>
                    <a:pt x="3278366" y="4142895"/>
                  </a:moveTo>
                  <a:lnTo>
                    <a:pt x="3079859" y="4142895"/>
                  </a:lnTo>
                  <a:lnTo>
                    <a:pt x="3079859" y="4108765"/>
                  </a:lnTo>
                  <a:lnTo>
                    <a:pt x="3278366" y="4108765"/>
                  </a:lnTo>
                  <a:lnTo>
                    <a:pt x="3278366" y="4142895"/>
                  </a:lnTo>
                  <a:close/>
                </a:path>
                <a:path w="4189729" h="5728334">
                  <a:moveTo>
                    <a:pt x="3675380" y="4142895"/>
                  </a:moveTo>
                  <a:lnTo>
                    <a:pt x="3476873" y="4142895"/>
                  </a:lnTo>
                  <a:lnTo>
                    <a:pt x="3476873" y="4108765"/>
                  </a:lnTo>
                  <a:lnTo>
                    <a:pt x="3675380" y="4108765"/>
                  </a:lnTo>
                  <a:lnTo>
                    <a:pt x="3675380" y="4142895"/>
                  </a:lnTo>
                  <a:close/>
                </a:path>
                <a:path w="4189729" h="5728334">
                  <a:moveTo>
                    <a:pt x="4072328" y="4142895"/>
                  </a:moveTo>
                  <a:lnTo>
                    <a:pt x="3873821" y="4142895"/>
                  </a:lnTo>
                  <a:lnTo>
                    <a:pt x="3873821" y="4108765"/>
                  </a:lnTo>
                  <a:lnTo>
                    <a:pt x="4072328" y="4108765"/>
                  </a:lnTo>
                  <a:lnTo>
                    <a:pt x="4072328" y="4142895"/>
                  </a:lnTo>
                  <a:close/>
                </a:path>
                <a:path w="4189729" h="5728334">
                  <a:moveTo>
                    <a:pt x="102386" y="4142895"/>
                  </a:moveTo>
                  <a:lnTo>
                    <a:pt x="0" y="4142895"/>
                  </a:lnTo>
                  <a:lnTo>
                    <a:pt x="0" y="4108765"/>
                  </a:lnTo>
                  <a:lnTo>
                    <a:pt x="102386" y="4108765"/>
                  </a:lnTo>
                  <a:lnTo>
                    <a:pt x="102386" y="4142895"/>
                  </a:lnTo>
                  <a:close/>
                </a:path>
                <a:path w="4189729" h="5728334">
                  <a:moveTo>
                    <a:pt x="4189731" y="3746664"/>
                  </a:moveTo>
                  <a:lnTo>
                    <a:pt x="0" y="3746664"/>
                  </a:lnTo>
                  <a:lnTo>
                    <a:pt x="0" y="3712534"/>
                  </a:lnTo>
                  <a:lnTo>
                    <a:pt x="4189731" y="3712534"/>
                  </a:lnTo>
                  <a:lnTo>
                    <a:pt x="4189731" y="3746664"/>
                  </a:lnTo>
                  <a:close/>
                </a:path>
                <a:path w="4189729" h="5728334">
                  <a:moveTo>
                    <a:pt x="4189731" y="3350366"/>
                  </a:moveTo>
                  <a:lnTo>
                    <a:pt x="0" y="3350366"/>
                  </a:lnTo>
                  <a:lnTo>
                    <a:pt x="0" y="3316236"/>
                  </a:lnTo>
                  <a:lnTo>
                    <a:pt x="4189731" y="3316236"/>
                  </a:lnTo>
                  <a:lnTo>
                    <a:pt x="4189731" y="3350366"/>
                  </a:lnTo>
                  <a:close/>
                </a:path>
                <a:path w="4189729" h="5728334">
                  <a:moveTo>
                    <a:pt x="499400" y="2954069"/>
                  </a:moveTo>
                  <a:lnTo>
                    <a:pt x="300893" y="2954069"/>
                  </a:lnTo>
                  <a:lnTo>
                    <a:pt x="300893" y="2919938"/>
                  </a:lnTo>
                  <a:lnTo>
                    <a:pt x="499400" y="2919938"/>
                  </a:lnTo>
                  <a:lnTo>
                    <a:pt x="499400" y="2954069"/>
                  </a:lnTo>
                  <a:close/>
                </a:path>
                <a:path w="4189729" h="5728334">
                  <a:moveTo>
                    <a:pt x="896348" y="2954069"/>
                  </a:moveTo>
                  <a:lnTo>
                    <a:pt x="697907" y="2954069"/>
                  </a:lnTo>
                  <a:lnTo>
                    <a:pt x="697907" y="2919938"/>
                  </a:lnTo>
                  <a:lnTo>
                    <a:pt x="896348" y="2919938"/>
                  </a:lnTo>
                  <a:lnTo>
                    <a:pt x="896348" y="2954069"/>
                  </a:lnTo>
                  <a:close/>
                </a:path>
                <a:path w="4189729" h="5728334">
                  <a:moveTo>
                    <a:pt x="1293362" y="2954069"/>
                  </a:moveTo>
                  <a:lnTo>
                    <a:pt x="1094855" y="2954069"/>
                  </a:lnTo>
                  <a:lnTo>
                    <a:pt x="1094855" y="2919938"/>
                  </a:lnTo>
                  <a:lnTo>
                    <a:pt x="1293362" y="2919938"/>
                  </a:lnTo>
                  <a:lnTo>
                    <a:pt x="1293362" y="2954069"/>
                  </a:lnTo>
                  <a:close/>
                </a:path>
                <a:path w="4189729" h="5728334">
                  <a:moveTo>
                    <a:pt x="1690376" y="2954069"/>
                  </a:moveTo>
                  <a:lnTo>
                    <a:pt x="1491869" y="2954069"/>
                  </a:lnTo>
                  <a:lnTo>
                    <a:pt x="1491869" y="2919938"/>
                  </a:lnTo>
                  <a:lnTo>
                    <a:pt x="1690376" y="2919938"/>
                  </a:lnTo>
                  <a:lnTo>
                    <a:pt x="1690376" y="2954069"/>
                  </a:lnTo>
                  <a:close/>
                </a:path>
                <a:path w="4189729" h="5728334">
                  <a:moveTo>
                    <a:pt x="2087390" y="2954069"/>
                  </a:moveTo>
                  <a:lnTo>
                    <a:pt x="1888883" y="2954069"/>
                  </a:lnTo>
                  <a:lnTo>
                    <a:pt x="1888883" y="2919938"/>
                  </a:lnTo>
                  <a:lnTo>
                    <a:pt x="2087390" y="2919938"/>
                  </a:lnTo>
                  <a:lnTo>
                    <a:pt x="2087390" y="2954069"/>
                  </a:lnTo>
                  <a:close/>
                </a:path>
                <a:path w="4189729" h="5728334">
                  <a:moveTo>
                    <a:pt x="2484338" y="2954069"/>
                  </a:moveTo>
                  <a:lnTo>
                    <a:pt x="2285831" y="2954069"/>
                  </a:lnTo>
                  <a:lnTo>
                    <a:pt x="2285831" y="2919938"/>
                  </a:lnTo>
                  <a:lnTo>
                    <a:pt x="2484338" y="2919938"/>
                  </a:lnTo>
                  <a:lnTo>
                    <a:pt x="2484338" y="2954069"/>
                  </a:lnTo>
                  <a:close/>
                </a:path>
                <a:path w="4189729" h="5728334">
                  <a:moveTo>
                    <a:pt x="2881352" y="2954069"/>
                  </a:moveTo>
                  <a:lnTo>
                    <a:pt x="2682845" y="2954069"/>
                  </a:lnTo>
                  <a:lnTo>
                    <a:pt x="2682845" y="2919938"/>
                  </a:lnTo>
                  <a:lnTo>
                    <a:pt x="2881352" y="2919938"/>
                  </a:lnTo>
                  <a:lnTo>
                    <a:pt x="2881352" y="2954069"/>
                  </a:lnTo>
                  <a:close/>
                </a:path>
                <a:path w="4189729" h="5728334">
                  <a:moveTo>
                    <a:pt x="3278366" y="2954069"/>
                  </a:moveTo>
                  <a:lnTo>
                    <a:pt x="3079859" y="2954069"/>
                  </a:lnTo>
                  <a:lnTo>
                    <a:pt x="3079859" y="2919938"/>
                  </a:lnTo>
                  <a:lnTo>
                    <a:pt x="3278366" y="2919938"/>
                  </a:lnTo>
                  <a:lnTo>
                    <a:pt x="3278366" y="2954069"/>
                  </a:lnTo>
                  <a:close/>
                </a:path>
                <a:path w="4189729" h="5728334">
                  <a:moveTo>
                    <a:pt x="3675380" y="2954069"/>
                  </a:moveTo>
                  <a:lnTo>
                    <a:pt x="3476873" y="2954069"/>
                  </a:lnTo>
                  <a:lnTo>
                    <a:pt x="3476873" y="2919938"/>
                  </a:lnTo>
                  <a:lnTo>
                    <a:pt x="3675380" y="2919938"/>
                  </a:lnTo>
                  <a:lnTo>
                    <a:pt x="3675380" y="2954069"/>
                  </a:lnTo>
                  <a:close/>
                </a:path>
                <a:path w="4189729" h="5728334">
                  <a:moveTo>
                    <a:pt x="4072328" y="2954069"/>
                  </a:moveTo>
                  <a:lnTo>
                    <a:pt x="3873821" y="2954069"/>
                  </a:lnTo>
                  <a:lnTo>
                    <a:pt x="3873821" y="2919938"/>
                  </a:lnTo>
                  <a:lnTo>
                    <a:pt x="4072328" y="2919938"/>
                  </a:lnTo>
                  <a:lnTo>
                    <a:pt x="4072328" y="2954069"/>
                  </a:lnTo>
                  <a:close/>
                </a:path>
                <a:path w="4189729" h="5728334">
                  <a:moveTo>
                    <a:pt x="102386" y="2954069"/>
                  </a:moveTo>
                  <a:lnTo>
                    <a:pt x="0" y="2954069"/>
                  </a:lnTo>
                  <a:lnTo>
                    <a:pt x="0" y="2919938"/>
                  </a:lnTo>
                  <a:lnTo>
                    <a:pt x="102386" y="2919938"/>
                  </a:lnTo>
                  <a:lnTo>
                    <a:pt x="102386" y="2954069"/>
                  </a:lnTo>
                  <a:close/>
                </a:path>
                <a:path w="4189729" h="5728334">
                  <a:moveTo>
                    <a:pt x="4189731" y="2557771"/>
                  </a:moveTo>
                  <a:lnTo>
                    <a:pt x="0" y="2557771"/>
                  </a:lnTo>
                  <a:lnTo>
                    <a:pt x="0" y="2523640"/>
                  </a:lnTo>
                  <a:lnTo>
                    <a:pt x="4189731" y="2523640"/>
                  </a:lnTo>
                  <a:lnTo>
                    <a:pt x="4189731" y="2557771"/>
                  </a:lnTo>
                  <a:close/>
                </a:path>
                <a:path w="4189729" h="5728334">
                  <a:moveTo>
                    <a:pt x="4189731" y="2161473"/>
                  </a:moveTo>
                  <a:lnTo>
                    <a:pt x="0" y="2161473"/>
                  </a:lnTo>
                  <a:lnTo>
                    <a:pt x="0" y="2127342"/>
                  </a:lnTo>
                  <a:lnTo>
                    <a:pt x="4189731" y="2127342"/>
                  </a:lnTo>
                  <a:lnTo>
                    <a:pt x="4189731" y="2161473"/>
                  </a:lnTo>
                  <a:close/>
                </a:path>
                <a:path w="4189729" h="5728334">
                  <a:moveTo>
                    <a:pt x="499400" y="1765175"/>
                  </a:moveTo>
                  <a:lnTo>
                    <a:pt x="300893" y="1765175"/>
                  </a:lnTo>
                  <a:lnTo>
                    <a:pt x="300893" y="1731045"/>
                  </a:lnTo>
                  <a:lnTo>
                    <a:pt x="499400" y="1731045"/>
                  </a:lnTo>
                  <a:lnTo>
                    <a:pt x="499400" y="1765175"/>
                  </a:lnTo>
                  <a:close/>
                </a:path>
                <a:path w="4189729" h="5728334">
                  <a:moveTo>
                    <a:pt x="896348" y="1765175"/>
                  </a:moveTo>
                  <a:lnTo>
                    <a:pt x="697907" y="1765175"/>
                  </a:lnTo>
                  <a:lnTo>
                    <a:pt x="697907" y="1731045"/>
                  </a:lnTo>
                  <a:lnTo>
                    <a:pt x="896348" y="1731045"/>
                  </a:lnTo>
                  <a:lnTo>
                    <a:pt x="896348" y="1765175"/>
                  </a:lnTo>
                  <a:close/>
                </a:path>
                <a:path w="4189729" h="5728334">
                  <a:moveTo>
                    <a:pt x="1293362" y="1765175"/>
                  </a:moveTo>
                  <a:lnTo>
                    <a:pt x="1094855" y="1765175"/>
                  </a:lnTo>
                  <a:lnTo>
                    <a:pt x="1094855" y="1731045"/>
                  </a:lnTo>
                  <a:lnTo>
                    <a:pt x="1293362" y="1731045"/>
                  </a:lnTo>
                  <a:lnTo>
                    <a:pt x="1293362" y="1765175"/>
                  </a:lnTo>
                  <a:close/>
                </a:path>
                <a:path w="4189729" h="5728334">
                  <a:moveTo>
                    <a:pt x="1690376" y="1765175"/>
                  </a:moveTo>
                  <a:lnTo>
                    <a:pt x="1491869" y="1765175"/>
                  </a:lnTo>
                  <a:lnTo>
                    <a:pt x="1491869" y="1731045"/>
                  </a:lnTo>
                  <a:lnTo>
                    <a:pt x="1690376" y="1731045"/>
                  </a:lnTo>
                  <a:lnTo>
                    <a:pt x="1690376" y="1765175"/>
                  </a:lnTo>
                  <a:close/>
                </a:path>
                <a:path w="4189729" h="5728334">
                  <a:moveTo>
                    <a:pt x="2087390" y="1765175"/>
                  </a:moveTo>
                  <a:lnTo>
                    <a:pt x="1888883" y="1765175"/>
                  </a:lnTo>
                  <a:lnTo>
                    <a:pt x="1888883" y="1731045"/>
                  </a:lnTo>
                  <a:lnTo>
                    <a:pt x="2087390" y="1731045"/>
                  </a:lnTo>
                  <a:lnTo>
                    <a:pt x="2087390" y="1765175"/>
                  </a:lnTo>
                  <a:close/>
                </a:path>
                <a:path w="4189729" h="5728334">
                  <a:moveTo>
                    <a:pt x="2484338" y="1765175"/>
                  </a:moveTo>
                  <a:lnTo>
                    <a:pt x="2285831" y="1765175"/>
                  </a:lnTo>
                  <a:lnTo>
                    <a:pt x="2285831" y="1731045"/>
                  </a:lnTo>
                  <a:lnTo>
                    <a:pt x="2484338" y="1731045"/>
                  </a:lnTo>
                  <a:lnTo>
                    <a:pt x="2484338" y="1765175"/>
                  </a:lnTo>
                  <a:close/>
                </a:path>
                <a:path w="4189729" h="5728334">
                  <a:moveTo>
                    <a:pt x="2881352" y="1765175"/>
                  </a:moveTo>
                  <a:lnTo>
                    <a:pt x="2682845" y="1765175"/>
                  </a:lnTo>
                  <a:lnTo>
                    <a:pt x="2682845" y="1731045"/>
                  </a:lnTo>
                  <a:lnTo>
                    <a:pt x="2881352" y="1731045"/>
                  </a:lnTo>
                  <a:lnTo>
                    <a:pt x="2881352" y="1765175"/>
                  </a:lnTo>
                  <a:close/>
                </a:path>
                <a:path w="4189729" h="5728334">
                  <a:moveTo>
                    <a:pt x="3278366" y="1765175"/>
                  </a:moveTo>
                  <a:lnTo>
                    <a:pt x="3079859" y="1765175"/>
                  </a:lnTo>
                  <a:lnTo>
                    <a:pt x="3079859" y="1731045"/>
                  </a:lnTo>
                  <a:lnTo>
                    <a:pt x="3278366" y="1731045"/>
                  </a:lnTo>
                  <a:lnTo>
                    <a:pt x="3278366" y="1765175"/>
                  </a:lnTo>
                  <a:close/>
                </a:path>
                <a:path w="4189729" h="5728334">
                  <a:moveTo>
                    <a:pt x="3675380" y="1765175"/>
                  </a:moveTo>
                  <a:lnTo>
                    <a:pt x="3476873" y="1765175"/>
                  </a:lnTo>
                  <a:lnTo>
                    <a:pt x="3476873" y="1731045"/>
                  </a:lnTo>
                  <a:lnTo>
                    <a:pt x="3675380" y="1731045"/>
                  </a:lnTo>
                  <a:lnTo>
                    <a:pt x="3675380" y="1765175"/>
                  </a:lnTo>
                  <a:close/>
                </a:path>
                <a:path w="4189729" h="5728334">
                  <a:moveTo>
                    <a:pt x="4072328" y="1765175"/>
                  </a:moveTo>
                  <a:lnTo>
                    <a:pt x="3873821" y="1765175"/>
                  </a:lnTo>
                  <a:lnTo>
                    <a:pt x="3873821" y="1731045"/>
                  </a:lnTo>
                  <a:lnTo>
                    <a:pt x="4072328" y="1731045"/>
                  </a:lnTo>
                  <a:lnTo>
                    <a:pt x="4072328" y="1765175"/>
                  </a:lnTo>
                  <a:close/>
                </a:path>
                <a:path w="4189729" h="5728334">
                  <a:moveTo>
                    <a:pt x="102386" y="1765175"/>
                  </a:moveTo>
                  <a:lnTo>
                    <a:pt x="0" y="1765175"/>
                  </a:lnTo>
                  <a:lnTo>
                    <a:pt x="0" y="1731045"/>
                  </a:lnTo>
                  <a:lnTo>
                    <a:pt x="102386" y="1731045"/>
                  </a:lnTo>
                  <a:lnTo>
                    <a:pt x="102386" y="1765175"/>
                  </a:lnTo>
                  <a:close/>
                </a:path>
                <a:path w="4189729" h="5728334">
                  <a:moveTo>
                    <a:pt x="4189731" y="1368944"/>
                  </a:moveTo>
                  <a:lnTo>
                    <a:pt x="0" y="1368944"/>
                  </a:lnTo>
                  <a:lnTo>
                    <a:pt x="0" y="1334813"/>
                  </a:lnTo>
                  <a:lnTo>
                    <a:pt x="4189731" y="1334813"/>
                  </a:lnTo>
                  <a:lnTo>
                    <a:pt x="4189731" y="1368944"/>
                  </a:lnTo>
                  <a:close/>
                </a:path>
                <a:path w="4189729" h="5728334">
                  <a:moveTo>
                    <a:pt x="2808961" y="255377"/>
                  </a:moveTo>
                  <a:lnTo>
                    <a:pt x="2674579" y="135254"/>
                  </a:lnTo>
                  <a:lnTo>
                    <a:pt x="2911081" y="95524"/>
                  </a:lnTo>
                  <a:lnTo>
                    <a:pt x="2846690" y="184316"/>
                  </a:lnTo>
                  <a:lnTo>
                    <a:pt x="2802296" y="217647"/>
                  </a:lnTo>
                  <a:lnTo>
                    <a:pt x="2808961" y="255377"/>
                  </a:lnTo>
                  <a:close/>
                </a:path>
                <a:path w="4189729" h="5728334">
                  <a:moveTo>
                    <a:pt x="1112386" y="295373"/>
                  </a:moveTo>
                  <a:lnTo>
                    <a:pt x="1039329" y="295373"/>
                  </a:lnTo>
                  <a:lnTo>
                    <a:pt x="969471" y="139920"/>
                  </a:lnTo>
                  <a:lnTo>
                    <a:pt x="1152380" y="139920"/>
                  </a:lnTo>
                  <a:lnTo>
                    <a:pt x="1148943" y="148040"/>
                  </a:lnTo>
                  <a:lnTo>
                    <a:pt x="1139882" y="168234"/>
                  </a:lnTo>
                  <a:lnTo>
                    <a:pt x="1127071" y="194253"/>
                  </a:lnTo>
                  <a:lnTo>
                    <a:pt x="1112386" y="219846"/>
                  </a:lnTo>
                  <a:lnTo>
                    <a:pt x="1107761" y="239888"/>
                  </a:lnTo>
                  <a:lnTo>
                    <a:pt x="1117085" y="253693"/>
                  </a:lnTo>
                  <a:lnTo>
                    <a:pt x="1130158" y="261674"/>
                  </a:lnTo>
                  <a:lnTo>
                    <a:pt x="1136783" y="264243"/>
                  </a:lnTo>
                  <a:lnTo>
                    <a:pt x="1112386" y="295373"/>
                  </a:lnTo>
                  <a:close/>
                </a:path>
                <a:path w="4189729" h="5728334">
                  <a:moveTo>
                    <a:pt x="2267100" y="335303"/>
                  </a:moveTo>
                  <a:lnTo>
                    <a:pt x="2111654" y="313105"/>
                  </a:lnTo>
                  <a:lnTo>
                    <a:pt x="2204708" y="147186"/>
                  </a:lnTo>
                  <a:lnTo>
                    <a:pt x="2342623" y="168784"/>
                  </a:lnTo>
                  <a:lnTo>
                    <a:pt x="2267100" y="335303"/>
                  </a:lnTo>
                  <a:close/>
                </a:path>
                <a:path w="4189729" h="5728334">
                  <a:moveTo>
                    <a:pt x="425677" y="294706"/>
                  </a:moveTo>
                  <a:lnTo>
                    <a:pt x="210505" y="185316"/>
                  </a:lnTo>
                  <a:lnTo>
                    <a:pt x="381816" y="173184"/>
                  </a:lnTo>
                  <a:lnTo>
                    <a:pt x="557259" y="33330"/>
                  </a:lnTo>
                  <a:lnTo>
                    <a:pt x="560064" y="39054"/>
                  </a:lnTo>
                  <a:lnTo>
                    <a:pt x="566400" y="57478"/>
                  </a:lnTo>
                  <a:lnTo>
                    <a:pt x="573148" y="90475"/>
                  </a:lnTo>
                  <a:lnTo>
                    <a:pt x="577190" y="139920"/>
                  </a:lnTo>
                  <a:lnTo>
                    <a:pt x="572949" y="183460"/>
                  </a:lnTo>
                  <a:lnTo>
                    <a:pt x="561409" y="203465"/>
                  </a:lnTo>
                  <a:lnTo>
                    <a:pt x="549843" y="208714"/>
                  </a:lnTo>
                  <a:lnTo>
                    <a:pt x="543928" y="208714"/>
                  </a:lnTo>
                  <a:lnTo>
                    <a:pt x="498651" y="222347"/>
                  </a:lnTo>
                  <a:lnTo>
                    <a:pt x="463930" y="246736"/>
                  </a:lnTo>
                  <a:lnTo>
                    <a:pt x="439644" y="273611"/>
                  </a:lnTo>
                  <a:lnTo>
                    <a:pt x="425677" y="294706"/>
                  </a:lnTo>
                  <a:close/>
                </a:path>
                <a:path w="4189729" h="5728334">
                  <a:moveTo>
                    <a:pt x="549444" y="208895"/>
                  </a:moveTo>
                  <a:lnTo>
                    <a:pt x="543928" y="208714"/>
                  </a:lnTo>
                  <a:lnTo>
                    <a:pt x="549843" y="208714"/>
                  </a:lnTo>
                  <a:lnTo>
                    <a:pt x="549444" y="208895"/>
                  </a:lnTo>
                  <a:close/>
                </a:path>
                <a:path w="4189729" h="5728334">
                  <a:moveTo>
                    <a:pt x="1697775" y="161118"/>
                  </a:moveTo>
                  <a:lnTo>
                    <a:pt x="1698775" y="57594"/>
                  </a:lnTo>
                  <a:lnTo>
                    <a:pt x="1865153" y="0"/>
                  </a:lnTo>
                  <a:lnTo>
                    <a:pt x="1862967" y="10339"/>
                  </a:lnTo>
                  <a:lnTo>
                    <a:pt x="1851120" y="61841"/>
                  </a:lnTo>
                  <a:lnTo>
                    <a:pt x="1824925" y="102174"/>
                  </a:lnTo>
                  <a:lnTo>
                    <a:pt x="1809627" y="108856"/>
                  </a:lnTo>
                  <a:lnTo>
                    <a:pt x="1806856" y="126815"/>
                  </a:lnTo>
                  <a:lnTo>
                    <a:pt x="1800761" y="136037"/>
                  </a:lnTo>
                  <a:lnTo>
                    <a:pt x="1794666" y="139435"/>
                  </a:lnTo>
                  <a:lnTo>
                    <a:pt x="1791896" y="139920"/>
                  </a:lnTo>
                  <a:lnTo>
                    <a:pt x="1772783" y="143732"/>
                  </a:lnTo>
                  <a:lnTo>
                    <a:pt x="1758875" y="152119"/>
                  </a:lnTo>
                  <a:lnTo>
                    <a:pt x="1750630" y="160259"/>
                  </a:lnTo>
                  <a:lnTo>
                    <a:pt x="1709763" y="160259"/>
                  </a:lnTo>
                  <a:lnTo>
                    <a:pt x="1697775" y="161118"/>
                  </a:lnTo>
                  <a:close/>
                </a:path>
                <a:path w="4189729" h="5728334">
                  <a:moveTo>
                    <a:pt x="1747502" y="164318"/>
                  </a:moveTo>
                  <a:lnTo>
                    <a:pt x="1734614" y="161765"/>
                  </a:lnTo>
                  <a:lnTo>
                    <a:pt x="1722038" y="160443"/>
                  </a:lnTo>
                  <a:lnTo>
                    <a:pt x="1709763" y="160259"/>
                  </a:lnTo>
                  <a:lnTo>
                    <a:pt x="1750630" y="160259"/>
                  </a:lnTo>
                  <a:lnTo>
                    <a:pt x="1750380" y="160506"/>
                  </a:lnTo>
                  <a:lnTo>
                    <a:pt x="1747502" y="164318"/>
                  </a:lnTo>
                  <a:close/>
                </a:path>
                <a:path w="4189729" h="5728334">
                  <a:moveTo>
                    <a:pt x="3290831" y="346435"/>
                  </a:moveTo>
                  <a:lnTo>
                    <a:pt x="3213108" y="304239"/>
                  </a:lnTo>
                  <a:lnTo>
                    <a:pt x="3341158" y="155452"/>
                  </a:lnTo>
                  <a:lnTo>
                    <a:pt x="3441811" y="195449"/>
                  </a:lnTo>
                  <a:lnTo>
                    <a:pt x="3290831" y="34643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99667" y="2925336"/>
              <a:ext cx="1297940" cy="1699260"/>
            </a:xfrm>
            <a:custGeom>
              <a:avLst/>
              <a:gdLst/>
              <a:ahLst/>
              <a:cxnLst/>
              <a:rect l="l" t="t" r="r" b="b"/>
              <a:pathLst>
                <a:path w="1297939" h="1699260">
                  <a:moveTo>
                    <a:pt x="873753" y="1698638"/>
                  </a:moveTo>
                  <a:lnTo>
                    <a:pt x="424110" y="1698638"/>
                  </a:lnTo>
                  <a:lnTo>
                    <a:pt x="377898" y="1696146"/>
                  </a:lnTo>
                  <a:lnTo>
                    <a:pt x="333128" y="1688844"/>
                  </a:lnTo>
                  <a:lnTo>
                    <a:pt x="290058" y="1676989"/>
                  </a:lnTo>
                  <a:lnTo>
                    <a:pt x="248947" y="1660841"/>
                  </a:lnTo>
                  <a:lnTo>
                    <a:pt x="210053" y="1640660"/>
                  </a:lnTo>
                  <a:lnTo>
                    <a:pt x="173636" y="1616704"/>
                  </a:lnTo>
                  <a:lnTo>
                    <a:pt x="139953" y="1589232"/>
                  </a:lnTo>
                  <a:lnTo>
                    <a:pt x="109265" y="1558503"/>
                  </a:lnTo>
                  <a:lnTo>
                    <a:pt x="81828" y="1524777"/>
                  </a:lnTo>
                  <a:lnTo>
                    <a:pt x="57903" y="1488313"/>
                  </a:lnTo>
                  <a:lnTo>
                    <a:pt x="37748" y="1449368"/>
                  </a:lnTo>
                  <a:lnTo>
                    <a:pt x="21621" y="1408204"/>
                  </a:lnTo>
                  <a:lnTo>
                    <a:pt x="9782" y="1365078"/>
                  </a:lnTo>
                  <a:lnTo>
                    <a:pt x="2488" y="1320250"/>
                  </a:lnTo>
                  <a:lnTo>
                    <a:pt x="0" y="1273979"/>
                  </a:lnTo>
                  <a:lnTo>
                    <a:pt x="0" y="424659"/>
                  </a:lnTo>
                  <a:lnTo>
                    <a:pt x="2488" y="378388"/>
                  </a:lnTo>
                  <a:lnTo>
                    <a:pt x="9782" y="333560"/>
                  </a:lnTo>
                  <a:lnTo>
                    <a:pt x="21621" y="290434"/>
                  </a:lnTo>
                  <a:lnTo>
                    <a:pt x="37748" y="249269"/>
                  </a:lnTo>
                  <a:lnTo>
                    <a:pt x="57903" y="210325"/>
                  </a:lnTo>
                  <a:lnTo>
                    <a:pt x="81828" y="173861"/>
                  </a:lnTo>
                  <a:lnTo>
                    <a:pt x="109265" y="140135"/>
                  </a:lnTo>
                  <a:lnTo>
                    <a:pt x="139953" y="109406"/>
                  </a:lnTo>
                  <a:lnTo>
                    <a:pt x="173636" y="81934"/>
                  </a:lnTo>
                  <a:lnTo>
                    <a:pt x="210053" y="57978"/>
                  </a:lnTo>
                  <a:lnTo>
                    <a:pt x="248947" y="37797"/>
                  </a:lnTo>
                  <a:lnTo>
                    <a:pt x="290058" y="21649"/>
                  </a:lnTo>
                  <a:lnTo>
                    <a:pt x="333128" y="9794"/>
                  </a:lnTo>
                  <a:lnTo>
                    <a:pt x="377898" y="2491"/>
                  </a:lnTo>
                  <a:lnTo>
                    <a:pt x="424110" y="0"/>
                  </a:lnTo>
                  <a:lnTo>
                    <a:pt x="873753" y="0"/>
                  </a:lnTo>
                  <a:lnTo>
                    <a:pt x="919965" y="2491"/>
                  </a:lnTo>
                  <a:lnTo>
                    <a:pt x="964735" y="9794"/>
                  </a:lnTo>
                  <a:lnTo>
                    <a:pt x="1007805" y="21649"/>
                  </a:lnTo>
                  <a:lnTo>
                    <a:pt x="1048916" y="37797"/>
                  </a:lnTo>
                  <a:lnTo>
                    <a:pt x="1087810" y="57978"/>
                  </a:lnTo>
                  <a:lnTo>
                    <a:pt x="1124227" y="81934"/>
                  </a:lnTo>
                  <a:lnTo>
                    <a:pt x="1157909" y="109406"/>
                  </a:lnTo>
                  <a:lnTo>
                    <a:pt x="1188598" y="140135"/>
                  </a:lnTo>
                  <a:lnTo>
                    <a:pt x="1216035" y="173861"/>
                  </a:lnTo>
                  <a:lnTo>
                    <a:pt x="1239960" y="210325"/>
                  </a:lnTo>
                  <a:lnTo>
                    <a:pt x="1260115" y="249269"/>
                  </a:lnTo>
                  <a:lnTo>
                    <a:pt x="1276242" y="290434"/>
                  </a:lnTo>
                  <a:lnTo>
                    <a:pt x="1288081" y="333560"/>
                  </a:lnTo>
                  <a:lnTo>
                    <a:pt x="1295375" y="378388"/>
                  </a:lnTo>
                  <a:lnTo>
                    <a:pt x="1297863" y="424659"/>
                  </a:lnTo>
                  <a:lnTo>
                    <a:pt x="1297863" y="1273979"/>
                  </a:lnTo>
                  <a:lnTo>
                    <a:pt x="1295375" y="1320250"/>
                  </a:lnTo>
                  <a:lnTo>
                    <a:pt x="1288081" y="1365078"/>
                  </a:lnTo>
                  <a:lnTo>
                    <a:pt x="1276242" y="1408204"/>
                  </a:lnTo>
                  <a:lnTo>
                    <a:pt x="1260115" y="1449368"/>
                  </a:lnTo>
                  <a:lnTo>
                    <a:pt x="1239960" y="1488313"/>
                  </a:lnTo>
                  <a:lnTo>
                    <a:pt x="1216035" y="1524777"/>
                  </a:lnTo>
                  <a:lnTo>
                    <a:pt x="1188598" y="1558503"/>
                  </a:lnTo>
                  <a:lnTo>
                    <a:pt x="1157909" y="1589232"/>
                  </a:lnTo>
                  <a:lnTo>
                    <a:pt x="1124227" y="1616704"/>
                  </a:lnTo>
                  <a:lnTo>
                    <a:pt x="1087810" y="1640660"/>
                  </a:lnTo>
                  <a:lnTo>
                    <a:pt x="1048916" y="1660841"/>
                  </a:lnTo>
                  <a:lnTo>
                    <a:pt x="1007805" y="1676989"/>
                  </a:lnTo>
                  <a:lnTo>
                    <a:pt x="964735" y="1688844"/>
                  </a:lnTo>
                  <a:lnTo>
                    <a:pt x="919965" y="1696146"/>
                  </a:lnTo>
                  <a:lnTo>
                    <a:pt x="873753" y="1698638"/>
                  </a:lnTo>
                  <a:close/>
                </a:path>
              </a:pathLst>
            </a:custGeom>
            <a:solidFill>
              <a:srgbClr val="5CC7A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0" y="583425"/>
            <a:ext cx="3917950" cy="1727200"/>
          </a:xfrm>
          <a:custGeom>
            <a:avLst/>
            <a:gdLst/>
            <a:ahLst/>
            <a:cxnLst/>
            <a:rect l="l" t="t" r="r" b="b"/>
            <a:pathLst>
              <a:path w="3917950" h="1727200">
                <a:moveTo>
                  <a:pt x="1204803" y="965200"/>
                </a:moveTo>
                <a:lnTo>
                  <a:pt x="1315495" y="965200"/>
                </a:lnTo>
                <a:lnTo>
                  <a:pt x="1312710" y="914400"/>
                </a:lnTo>
                <a:lnTo>
                  <a:pt x="1308794" y="863600"/>
                </a:lnTo>
                <a:lnTo>
                  <a:pt x="1303624" y="812800"/>
                </a:lnTo>
                <a:lnTo>
                  <a:pt x="1297079" y="762000"/>
                </a:lnTo>
                <a:lnTo>
                  <a:pt x="1289036" y="711200"/>
                </a:lnTo>
                <a:lnTo>
                  <a:pt x="1279373" y="660400"/>
                </a:lnTo>
                <a:lnTo>
                  <a:pt x="1267968" y="609600"/>
                </a:lnTo>
                <a:lnTo>
                  <a:pt x="1254698" y="571500"/>
                </a:lnTo>
                <a:lnTo>
                  <a:pt x="1239441" y="520700"/>
                </a:lnTo>
                <a:lnTo>
                  <a:pt x="1222075" y="469900"/>
                </a:lnTo>
                <a:lnTo>
                  <a:pt x="1202478" y="431800"/>
                </a:lnTo>
                <a:lnTo>
                  <a:pt x="1180527" y="381000"/>
                </a:lnTo>
                <a:lnTo>
                  <a:pt x="1156100" y="342900"/>
                </a:lnTo>
                <a:lnTo>
                  <a:pt x="1129075" y="304800"/>
                </a:lnTo>
                <a:lnTo>
                  <a:pt x="1099330" y="254000"/>
                </a:lnTo>
                <a:lnTo>
                  <a:pt x="1066742" y="215900"/>
                </a:lnTo>
                <a:lnTo>
                  <a:pt x="1031190" y="190500"/>
                </a:lnTo>
                <a:lnTo>
                  <a:pt x="992550" y="152400"/>
                </a:lnTo>
                <a:lnTo>
                  <a:pt x="952533" y="127000"/>
                </a:lnTo>
                <a:lnTo>
                  <a:pt x="910917" y="88900"/>
                </a:lnTo>
                <a:lnTo>
                  <a:pt x="867837" y="76200"/>
                </a:lnTo>
                <a:lnTo>
                  <a:pt x="823428" y="50800"/>
                </a:lnTo>
                <a:lnTo>
                  <a:pt x="777826" y="38100"/>
                </a:lnTo>
                <a:lnTo>
                  <a:pt x="635206" y="0"/>
                </a:lnTo>
                <a:lnTo>
                  <a:pt x="288977" y="0"/>
                </a:lnTo>
                <a:lnTo>
                  <a:pt x="190457" y="25400"/>
                </a:lnTo>
                <a:lnTo>
                  <a:pt x="141414" y="25400"/>
                </a:lnTo>
                <a:lnTo>
                  <a:pt x="43948" y="50800"/>
                </a:lnTo>
                <a:lnTo>
                  <a:pt x="610577" y="50800"/>
                </a:lnTo>
                <a:lnTo>
                  <a:pt x="660457" y="63500"/>
                </a:lnTo>
                <a:lnTo>
                  <a:pt x="708890" y="63500"/>
                </a:lnTo>
                <a:lnTo>
                  <a:pt x="755844" y="76200"/>
                </a:lnTo>
                <a:lnTo>
                  <a:pt x="801284" y="101600"/>
                </a:lnTo>
                <a:lnTo>
                  <a:pt x="845179" y="127000"/>
                </a:lnTo>
                <a:lnTo>
                  <a:pt x="887494" y="152400"/>
                </a:lnTo>
                <a:lnTo>
                  <a:pt x="928197" y="177800"/>
                </a:lnTo>
                <a:lnTo>
                  <a:pt x="967255" y="215900"/>
                </a:lnTo>
                <a:lnTo>
                  <a:pt x="999191" y="254000"/>
                </a:lnTo>
                <a:lnTo>
                  <a:pt x="1028403" y="279400"/>
                </a:lnTo>
                <a:lnTo>
                  <a:pt x="1055011" y="317500"/>
                </a:lnTo>
                <a:lnTo>
                  <a:pt x="1079135" y="355600"/>
                </a:lnTo>
                <a:lnTo>
                  <a:pt x="1100894" y="406400"/>
                </a:lnTo>
                <a:lnTo>
                  <a:pt x="1011548" y="406400"/>
                </a:lnTo>
                <a:lnTo>
                  <a:pt x="1019015" y="419100"/>
                </a:lnTo>
                <a:lnTo>
                  <a:pt x="1046063" y="457200"/>
                </a:lnTo>
                <a:lnTo>
                  <a:pt x="1069268" y="495300"/>
                </a:lnTo>
                <a:lnTo>
                  <a:pt x="1090357" y="546100"/>
                </a:lnTo>
                <a:lnTo>
                  <a:pt x="1109467" y="596900"/>
                </a:lnTo>
                <a:lnTo>
                  <a:pt x="1126734" y="647700"/>
                </a:lnTo>
                <a:lnTo>
                  <a:pt x="1142296" y="685800"/>
                </a:lnTo>
                <a:lnTo>
                  <a:pt x="1156290" y="736600"/>
                </a:lnTo>
                <a:lnTo>
                  <a:pt x="1168854" y="787400"/>
                </a:lnTo>
                <a:lnTo>
                  <a:pt x="1180123" y="838200"/>
                </a:lnTo>
                <a:lnTo>
                  <a:pt x="1190236" y="889000"/>
                </a:lnTo>
                <a:lnTo>
                  <a:pt x="1199329" y="939800"/>
                </a:lnTo>
                <a:lnTo>
                  <a:pt x="1204803" y="965200"/>
                </a:lnTo>
                <a:close/>
              </a:path>
              <a:path w="3917950" h="1727200">
                <a:moveTo>
                  <a:pt x="0" y="127000"/>
                </a:moveTo>
                <a:lnTo>
                  <a:pt x="22768" y="114300"/>
                </a:lnTo>
                <a:lnTo>
                  <a:pt x="70283" y="114300"/>
                </a:lnTo>
                <a:lnTo>
                  <a:pt x="262981" y="63500"/>
                </a:lnTo>
                <a:lnTo>
                  <a:pt x="360318" y="63500"/>
                </a:lnTo>
                <a:lnTo>
                  <a:pt x="409087" y="50800"/>
                </a:lnTo>
                <a:lnTo>
                  <a:pt x="43948" y="50800"/>
                </a:lnTo>
                <a:lnTo>
                  <a:pt x="0" y="63500"/>
                </a:lnTo>
                <a:lnTo>
                  <a:pt x="0" y="127000"/>
                </a:lnTo>
                <a:close/>
              </a:path>
              <a:path w="3917950" h="1727200">
                <a:moveTo>
                  <a:pt x="429608" y="114300"/>
                </a:moveTo>
                <a:lnTo>
                  <a:pt x="532234" y="114300"/>
                </a:lnTo>
                <a:lnTo>
                  <a:pt x="480898" y="101600"/>
                </a:lnTo>
                <a:lnTo>
                  <a:pt x="429608" y="114300"/>
                </a:lnTo>
                <a:close/>
              </a:path>
              <a:path w="3917950" h="1727200">
                <a:moveTo>
                  <a:pt x="1011548" y="406400"/>
                </a:moveTo>
                <a:lnTo>
                  <a:pt x="1100894" y="406400"/>
                </a:lnTo>
                <a:lnTo>
                  <a:pt x="1072597" y="368300"/>
                </a:lnTo>
                <a:lnTo>
                  <a:pt x="1041814" y="330200"/>
                </a:lnTo>
                <a:lnTo>
                  <a:pt x="1008429" y="292100"/>
                </a:lnTo>
                <a:lnTo>
                  <a:pt x="972329" y="266700"/>
                </a:lnTo>
                <a:lnTo>
                  <a:pt x="969719" y="254000"/>
                </a:lnTo>
                <a:lnTo>
                  <a:pt x="959688" y="254000"/>
                </a:lnTo>
                <a:lnTo>
                  <a:pt x="950908" y="241300"/>
                </a:lnTo>
                <a:lnTo>
                  <a:pt x="939200" y="241300"/>
                </a:lnTo>
                <a:lnTo>
                  <a:pt x="936736" y="228600"/>
                </a:lnTo>
                <a:lnTo>
                  <a:pt x="922273" y="228600"/>
                </a:lnTo>
                <a:lnTo>
                  <a:pt x="917644" y="215900"/>
                </a:lnTo>
                <a:lnTo>
                  <a:pt x="904906" y="215900"/>
                </a:lnTo>
                <a:lnTo>
                  <a:pt x="898609" y="203200"/>
                </a:lnTo>
                <a:lnTo>
                  <a:pt x="885909" y="203200"/>
                </a:lnTo>
                <a:lnTo>
                  <a:pt x="878180" y="190500"/>
                </a:lnTo>
                <a:lnTo>
                  <a:pt x="875527" y="190500"/>
                </a:lnTo>
                <a:lnTo>
                  <a:pt x="829655" y="177800"/>
                </a:lnTo>
                <a:lnTo>
                  <a:pt x="782381" y="152400"/>
                </a:lnTo>
                <a:lnTo>
                  <a:pt x="634221" y="114300"/>
                </a:lnTo>
                <a:lnTo>
                  <a:pt x="295181" y="114300"/>
                </a:lnTo>
                <a:lnTo>
                  <a:pt x="246017" y="127000"/>
                </a:lnTo>
                <a:lnTo>
                  <a:pt x="197015" y="127000"/>
                </a:lnTo>
                <a:lnTo>
                  <a:pt x="148185" y="139700"/>
                </a:lnTo>
                <a:lnTo>
                  <a:pt x="99533" y="139700"/>
                </a:lnTo>
                <a:lnTo>
                  <a:pt x="2804" y="165100"/>
                </a:lnTo>
                <a:lnTo>
                  <a:pt x="622494" y="165100"/>
                </a:lnTo>
                <a:lnTo>
                  <a:pt x="714122" y="190500"/>
                </a:lnTo>
                <a:lnTo>
                  <a:pt x="801225" y="215900"/>
                </a:lnTo>
                <a:lnTo>
                  <a:pt x="842618" y="241300"/>
                </a:lnTo>
                <a:lnTo>
                  <a:pt x="882325" y="266700"/>
                </a:lnTo>
                <a:lnTo>
                  <a:pt x="920163" y="292100"/>
                </a:lnTo>
                <a:lnTo>
                  <a:pt x="956264" y="330200"/>
                </a:lnTo>
                <a:lnTo>
                  <a:pt x="989148" y="368300"/>
                </a:lnTo>
                <a:lnTo>
                  <a:pt x="1011548" y="406400"/>
                </a:lnTo>
                <a:close/>
              </a:path>
              <a:path w="3917950" h="1727200">
                <a:moveTo>
                  <a:pt x="0" y="241300"/>
                </a:moveTo>
                <a:lnTo>
                  <a:pt x="27950" y="228600"/>
                </a:lnTo>
                <a:lnTo>
                  <a:pt x="79113" y="215900"/>
                </a:lnTo>
                <a:lnTo>
                  <a:pt x="130305" y="215900"/>
                </a:lnTo>
                <a:lnTo>
                  <a:pt x="280852" y="177800"/>
                </a:lnTo>
                <a:lnTo>
                  <a:pt x="331936" y="177800"/>
                </a:lnTo>
                <a:lnTo>
                  <a:pt x="383271" y="165100"/>
                </a:lnTo>
                <a:lnTo>
                  <a:pt x="0" y="165100"/>
                </a:lnTo>
                <a:lnTo>
                  <a:pt x="0" y="241300"/>
                </a:lnTo>
                <a:close/>
              </a:path>
              <a:path w="3917950" h="1727200">
                <a:moveTo>
                  <a:pt x="2316335" y="482600"/>
                </a:moveTo>
                <a:lnTo>
                  <a:pt x="2611594" y="482600"/>
                </a:lnTo>
                <a:lnTo>
                  <a:pt x="2562644" y="469900"/>
                </a:lnTo>
                <a:lnTo>
                  <a:pt x="2365803" y="469900"/>
                </a:lnTo>
                <a:lnTo>
                  <a:pt x="2316335" y="482600"/>
                </a:lnTo>
                <a:close/>
              </a:path>
              <a:path w="3917950" h="1727200">
                <a:moveTo>
                  <a:pt x="3511976" y="1511300"/>
                </a:moveTo>
                <a:lnTo>
                  <a:pt x="3607935" y="1511300"/>
                </a:lnTo>
                <a:lnTo>
                  <a:pt x="3591629" y="1460500"/>
                </a:lnTo>
                <a:lnTo>
                  <a:pt x="3574796" y="1422400"/>
                </a:lnTo>
                <a:lnTo>
                  <a:pt x="3557370" y="1371600"/>
                </a:lnTo>
                <a:lnTo>
                  <a:pt x="3539283" y="1320800"/>
                </a:lnTo>
                <a:lnTo>
                  <a:pt x="3520470" y="1282700"/>
                </a:lnTo>
                <a:lnTo>
                  <a:pt x="3500863" y="1231900"/>
                </a:lnTo>
                <a:lnTo>
                  <a:pt x="3480396" y="1193800"/>
                </a:lnTo>
                <a:lnTo>
                  <a:pt x="3459002" y="1143000"/>
                </a:lnTo>
                <a:lnTo>
                  <a:pt x="3436614" y="1104900"/>
                </a:lnTo>
                <a:lnTo>
                  <a:pt x="3413166" y="1054100"/>
                </a:lnTo>
                <a:lnTo>
                  <a:pt x="3388668" y="1016000"/>
                </a:lnTo>
                <a:lnTo>
                  <a:pt x="3362875" y="977900"/>
                </a:lnTo>
                <a:lnTo>
                  <a:pt x="3335749" y="939800"/>
                </a:lnTo>
                <a:lnTo>
                  <a:pt x="3307254" y="889000"/>
                </a:lnTo>
                <a:lnTo>
                  <a:pt x="3277356" y="850900"/>
                </a:lnTo>
                <a:lnTo>
                  <a:pt x="3246017" y="812800"/>
                </a:lnTo>
                <a:lnTo>
                  <a:pt x="3213202" y="787400"/>
                </a:lnTo>
                <a:lnTo>
                  <a:pt x="3178875" y="749300"/>
                </a:lnTo>
                <a:lnTo>
                  <a:pt x="3143000" y="711200"/>
                </a:lnTo>
                <a:lnTo>
                  <a:pt x="3105542" y="685800"/>
                </a:lnTo>
                <a:lnTo>
                  <a:pt x="3066464" y="647700"/>
                </a:lnTo>
                <a:lnTo>
                  <a:pt x="3025731" y="622300"/>
                </a:lnTo>
                <a:lnTo>
                  <a:pt x="2983305" y="596900"/>
                </a:lnTo>
                <a:lnTo>
                  <a:pt x="2939741" y="571500"/>
                </a:lnTo>
                <a:lnTo>
                  <a:pt x="2895141" y="558800"/>
                </a:lnTo>
                <a:lnTo>
                  <a:pt x="2849609" y="533400"/>
                </a:lnTo>
                <a:lnTo>
                  <a:pt x="2660233" y="482600"/>
                </a:lnTo>
                <a:lnTo>
                  <a:pt x="2267087" y="482600"/>
                </a:lnTo>
                <a:lnTo>
                  <a:pt x="2218098" y="495300"/>
                </a:lnTo>
                <a:lnTo>
                  <a:pt x="2169404" y="495300"/>
                </a:lnTo>
                <a:lnTo>
                  <a:pt x="2073054" y="520700"/>
                </a:lnTo>
                <a:lnTo>
                  <a:pt x="2540922" y="520700"/>
                </a:lnTo>
                <a:lnTo>
                  <a:pt x="2587888" y="533400"/>
                </a:lnTo>
                <a:lnTo>
                  <a:pt x="2634469" y="533400"/>
                </a:lnTo>
                <a:lnTo>
                  <a:pt x="2726107" y="558800"/>
                </a:lnTo>
                <a:lnTo>
                  <a:pt x="2770981" y="558800"/>
                </a:lnTo>
                <a:lnTo>
                  <a:pt x="2815105" y="584200"/>
                </a:lnTo>
                <a:lnTo>
                  <a:pt x="2858386" y="596900"/>
                </a:lnTo>
                <a:lnTo>
                  <a:pt x="2900734" y="622300"/>
                </a:lnTo>
                <a:lnTo>
                  <a:pt x="2942056" y="635000"/>
                </a:lnTo>
                <a:lnTo>
                  <a:pt x="2982263" y="660400"/>
                </a:lnTo>
                <a:lnTo>
                  <a:pt x="3021263" y="685800"/>
                </a:lnTo>
                <a:lnTo>
                  <a:pt x="3058963" y="723900"/>
                </a:lnTo>
                <a:lnTo>
                  <a:pt x="3086683" y="749300"/>
                </a:lnTo>
                <a:lnTo>
                  <a:pt x="3113374" y="774700"/>
                </a:lnTo>
                <a:lnTo>
                  <a:pt x="3139081" y="800100"/>
                </a:lnTo>
                <a:lnTo>
                  <a:pt x="3163851" y="825500"/>
                </a:lnTo>
                <a:lnTo>
                  <a:pt x="3068671" y="825500"/>
                </a:lnTo>
                <a:lnTo>
                  <a:pt x="3095043" y="850900"/>
                </a:lnTo>
                <a:lnTo>
                  <a:pt x="3132755" y="889000"/>
                </a:lnTo>
                <a:lnTo>
                  <a:pt x="3168686" y="914400"/>
                </a:lnTo>
                <a:lnTo>
                  <a:pt x="3202899" y="952500"/>
                </a:lnTo>
                <a:lnTo>
                  <a:pt x="3235461" y="990600"/>
                </a:lnTo>
                <a:lnTo>
                  <a:pt x="3266435" y="1041400"/>
                </a:lnTo>
                <a:lnTo>
                  <a:pt x="3295886" y="1079500"/>
                </a:lnTo>
                <a:lnTo>
                  <a:pt x="3323879" y="1117600"/>
                </a:lnTo>
                <a:lnTo>
                  <a:pt x="3350478" y="1155700"/>
                </a:lnTo>
                <a:lnTo>
                  <a:pt x="3375748" y="1206500"/>
                </a:lnTo>
                <a:lnTo>
                  <a:pt x="3399755" y="1257300"/>
                </a:lnTo>
                <a:lnTo>
                  <a:pt x="3422561" y="1295400"/>
                </a:lnTo>
                <a:lnTo>
                  <a:pt x="3444233" y="1346200"/>
                </a:lnTo>
                <a:lnTo>
                  <a:pt x="3464835" y="1384300"/>
                </a:lnTo>
                <a:lnTo>
                  <a:pt x="3484431" y="1435100"/>
                </a:lnTo>
                <a:lnTo>
                  <a:pt x="3503087" y="1485900"/>
                </a:lnTo>
                <a:lnTo>
                  <a:pt x="3511976" y="1511300"/>
                </a:lnTo>
                <a:close/>
              </a:path>
              <a:path w="3917950" h="1727200">
                <a:moveTo>
                  <a:pt x="1245855" y="1104900"/>
                </a:moveTo>
                <a:lnTo>
                  <a:pt x="1314921" y="1104900"/>
                </a:lnTo>
                <a:lnTo>
                  <a:pt x="1346884" y="1066800"/>
                </a:lnTo>
                <a:lnTo>
                  <a:pt x="1380200" y="1028700"/>
                </a:lnTo>
                <a:lnTo>
                  <a:pt x="1414834" y="990600"/>
                </a:lnTo>
                <a:lnTo>
                  <a:pt x="1450751" y="952500"/>
                </a:lnTo>
                <a:lnTo>
                  <a:pt x="1487914" y="927100"/>
                </a:lnTo>
                <a:lnTo>
                  <a:pt x="1526289" y="901700"/>
                </a:lnTo>
                <a:lnTo>
                  <a:pt x="1565840" y="863600"/>
                </a:lnTo>
                <a:lnTo>
                  <a:pt x="1606531" y="838200"/>
                </a:lnTo>
                <a:lnTo>
                  <a:pt x="1648328" y="812800"/>
                </a:lnTo>
                <a:lnTo>
                  <a:pt x="1691195" y="800100"/>
                </a:lnTo>
                <a:lnTo>
                  <a:pt x="1735097" y="774700"/>
                </a:lnTo>
                <a:lnTo>
                  <a:pt x="1779997" y="749300"/>
                </a:lnTo>
                <a:lnTo>
                  <a:pt x="1825861" y="736600"/>
                </a:lnTo>
                <a:lnTo>
                  <a:pt x="1871396" y="711200"/>
                </a:lnTo>
                <a:lnTo>
                  <a:pt x="2058302" y="660400"/>
                </a:lnTo>
                <a:lnTo>
                  <a:pt x="2105932" y="660400"/>
                </a:lnTo>
                <a:lnTo>
                  <a:pt x="2201874" y="635000"/>
                </a:lnTo>
                <a:lnTo>
                  <a:pt x="2298340" y="635000"/>
                </a:lnTo>
                <a:lnTo>
                  <a:pt x="2346626" y="622300"/>
                </a:lnTo>
                <a:lnTo>
                  <a:pt x="1980411" y="622300"/>
                </a:lnTo>
                <a:lnTo>
                  <a:pt x="2024895" y="609600"/>
                </a:lnTo>
                <a:lnTo>
                  <a:pt x="2070088" y="584200"/>
                </a:lnTo>
                <a:lnTo>
                  <a:pt x="2162235" y="558800"/>
                </a:lnTo>
                <a:lnTo>
                  <a:pt x="2209006" y="558800"/>
                </a:lnTo>
                <a:lnTo>
                  <a:pt x="2303489" y="533400"/>
                </a:lnTo>
                <a:lnTo>
                  <a:pt x="2351018" y="533400"/>
                </a:lnTo>
                <a:lnTo>
                  <a:pt x="2398617" y="520700"/>
                </a:lnTo>
                <a:lnTo>
                  <a:pt x="2073054" y="520700"/>
                </a:lnTo>
                <a:lnTo>
                  <a:pt x="1931685" y="558800"/>
                </a:lnTo>
                <a:lnTo>
                  <a:pt x="1885555" y="584200"/>
                </a:lnTo>
                <a:lnTo>
                  <a:pt x="1839983" y="596900"/>
                </a:lnTo>
                <a:lnTo>
                  <a:pt x="1750666" y="647700"/>
                </a:lnTo>
                <a:lnTo>
                  <a:pt x="1706996" y="660400"/>
                </a:lnTo>
                <a:lnTo>
                  <a:pt x="1664035" y="685800"/>
                </a:lnTo>
                <a:lnTo>
                  <a:pt x="1621821" y="711200"/>
                </a:lnTo>
                <a:lnTo>
                  <a:pt x="1580391" y="736600"/>
                </a:lnTo>
                <a:lnTo>
                  <a:pt x="1539782" y="762000"/>
                </a:lnTo>
                <a:lnTo>
                  <a:pt x="1500033" y="800100"/>
                </a:lnTo>
                <a:lnTo>
                  <a:pt x="1461182" y="825500"/>
                </a:lnTo>
                <a:lnTo>
                  <a:pt x="1423264" y="863600"/>
                </a:lnTo>
                <a:lnTo>
                  <a:pt x="1386319" y="889000"/>
                </a:lnTo>
                <a:lnTo>
                  <a:pt x="1350384" y="927100"/>
                </a:lnTo>
                <a:lnTo>
                  <a:pt x="1315495" y="965200"/>
                </a:lnTo>
                <a:lnTo>
                  <a:pt x="1204803" y="965200"/>
                </a:lnTo>
                <a:lnTo>
                  <a:pt x="1207540" y="977900"/>
                </a:lnTo>
                <a:lnTo>
                  <a:pt x="1215005" y="1028700"/>
                </a:lnTo>
                <a:lnTo>
                  <a:pt x="1221862" y="1079500"/>
                </a:lnTo>
                <a:lnTo>
                  <a:pt x="1225900" y="1079500"/>
                </a:lnTo>
                <a:lnTo>
                  <a:pt x="1234285" y="1092200"/>
                </a:lnTo>
                <a:lnTo>
                  <a:pt x="1245855" y="1104900"/>
                </a:lnTo>
                <a:close/>
              </a:path>
              <a:path w="3917950" h="1727200">
                <a:moveTo>
                  <a:pt x="2220932" y="584200"/>
                </a:moveTo>
                <a:lnTo>
                  <a:pt x="2613526" y="584200"/>
                </a:lnTo>
                <a:lnTo>
                  <a:pt x="2565146" y="571500"/>
                </a:lnTo>
                <a:lnTo>
                  <a:pt x="2269666" y="571500"/>
                </a:lnTo>
                <a:lnTo>
                  <a:pt x="2220932" y="584200"/>
                </a:lnTo>
                <a:close/>
              </a:path>
              <a:path w="3917950" h="1727200">
                <a:moveTo>
                  <a:pt x="3068671" y="825500"/>
                </a:moveTo>
                <a:lnTo>
                  <a:pt x="3163851" y="825500"/>
                </a:lnTo>
                <a:lnTo>
                  <a:pt x="3121396" y="787400"/>
                </a:lnTo>
                <a:lnTo>
                  <a:pt x="3077300" y="762000"/>
                </a:lnTo>
                <a:lnTo>
                  <a:pt x="3031572" y="736600"/>
                </a:lnTo>
                <a:lnTo>
                  <a:pt x="2984222" y="698500"/>
                </a:lnTo>
                <a:lnTo>
                  <a:pt x="2939750" y="673100"/>
                </a:lnTo>
                <a:lnTo>
                  <a:pt x="2894686" y="660400"/>
                </a:lnTo>
                <a:lnTo>
                  <a:pt x="2849059" y="635000"/>
                </a:lnTo>
                <a:lnTo>
                  <a:pt x="2661521" y="584200"/>
                </a:lnTo>
                <a:lnTo>
                  <a:pt x="2172343" y="584200"/>
                </a:lnTo>
                <a:lnTo>
                  <a:pt x="2123949" y="596900"/>
                </a:lnTo>
                <a:lnTo>
                  <a:pt x="2075796" y="596900"/>
                </a:lnTo>
                <a:lnTo>
                  <a:pt x="1980411" y="622300"/>
                </a:lnTo>
                <a:lnTo>
                  <a:pt x="2547377" y="622300"/>
                </a:lnTo>
                <a:lnTo>
                  <a:pt x="2597157" y="635000"/>
                </a:lnTo>
                <a:lnTo>
                  <a:pt x="2646346" y="635000"/>
                </a:lnTo>
                <a:lnTo>
                  <a:pt x="2836431" y="685800"/>
                </a:lnTo>
                <a:lnTo>
                  <a:pt x="2882094" y="711200"/>
                </a:lnTo>
                <a:lnTo>
                  <a:pt x="2926938" y="736600"/>
                </a:lnTo>
                <a:lnTo>
                  <a:pt x="2970924" y="762000"/>
                </a:lnTo>
                <a:lnTo>
                  <a:pt x="3014015" y="787400"/>
                </a:lnTo>
                <a:lnTo>
                  <a:pt x="3055485" y="812800"/>
                </a:lnTo>
                <a:lnTo>
                  <a:pt x="3068671" y="825500"/>
                </a:lnTo>
                <a:close/>
              </a:path>
              <a:path w="3917950" h="1727200">
                <a:moveTo>
                  <a:pt x="3470752" y="1701800"/>
                </a:moveTo>
                <a:lnTo>
                  <a:pt x="3670913" y="1701800"/>
                </a:lnTo>
                <a:lnTo>
                  <a:pt x="3662390" y="1676400"/>
                </a:lnTo>
                <a:lnTo>
                  <a:pt x="3654377" y="1651000"/>
                </a:lnTo>
                <a:lnTo>
                  <a:pt x="3692528" y="1612900"/>
                </a:lnTo>
                <a:lnTo>
                  <a:pt x="3729231" y="1574800"/>
                </a:lnTo>
                <a:lnTo>
                  <a:pt x="3764450" y="1536700"/>
                </a:lnTo>
                <a:lnTo>
                  <a:pt x="3798148" y="1498600"/>
                </a:lnTo>
                <a:lnTo>
                  <a:pt x="3830292" y="1460500"/>
                </a:lnTo>
                <a:lnTo>
                  <a:pt x="3860844" y="1422400"/>
                </a:lnTo>
                <a:lnTo>
                  <a:pt x="3889769" y="1371600"/>
                </a:lnTo>
                <a:lnTo>
                  <a:pt x="3917032" y="1333500"/>
                </a:lnTo>
                <a:lnTo>
                  <a:pt x="3917426" y="1295400"/>
                </a:lnTo>
                <a:lnTo>
                  <a:pt x="3891199" y="1270000"/>
                </a:lnTo>
                <a:lnTo>
                  <a:pt x="3855853" y="1270000"/>
                </a:lnTo>
                <a:lnTo>
                  <a:pt x="3828889" y="1282700"/>
                </a:lnTo>
                <a:lnTo>
                  <a:pt x="3823065" y="1295400"/>
                </a:lnTo>
                <a:lnTo>
                  <a:pt x="3817127" y="1308100"/>
                </a:lnTo>
                <a:lnTo>
                  <a:pt x="3811112" y="1308100"/>
                </a:lnTo>
                <a:lnTo>
                  <a:pt x="3805059" y="1320800"/>
                </a:lnTo>
                <a:lnTo>
                  <a:pt x="3759765" y="1320800"/>
                </a:lnTo>
                <a:lnTo>
                  <a:pt x="3748557" y="1333500"/>
                </a:lnTo>
                <a:lnTo>
                  <a:pt x="3712074" y="1371600"/>
                </a:lnTo>
                <a:lnTo>
                  <a:pt x="3676508" y="1422400"/>
                </a:lnTo>
                <a:lnTo>
                  <a:pt x="3641811" y="1460500"/>
                </a:lnTo>
                <a:lnTo>
                  <a:pt x="3607935" y="1511300"/>
                </a:lnTo>
                <a:lnTo>
                  <a:pt x="3511976" y="1511300"/>
                </a:lnTo>
                <a:lnTo>
                  <a:pt x="3520866" y="1536700"/>
                </a:lnTo>
                <a:lnTo>
                  <a:pt x="3537833" y="1574800"/>
                </a:lnTo>
                <a:lnTo>
                  <a:pt x="3387822" y="1574800"/>
                </a:lnTo>
                <a:lnTo>
                  <a:pt x="3449081" y="1600200"/>
                </a:lnTo>
                <a:lnTo>
                  <a:pt x="3169614" y="1600200"/>
                </a:lnTo>
                <a:lnTo>
                  <a:pt x="3218588" y="1625600"/>
                </a:lnTo>
                <a:lnTo>
                  <a:pt x="3318038" y="1651000"/>
                </a:lnTo>
                <a:lnTo>
                  <a:pt x="3368486" y="1676400"/>
                </a:lnTo>
                <a:lnTo>
                  <a:pt x="3470752" y="1701800"/>
                </a:lnTo>
                <a:close/>
              </a:path>
              <a:path w="3917950" h="1727200">
                <a:moveTo>
                  <a:pt x="3387822" y="1574800"/>
                </a:moveTo>
                <a:lnTo>
                  <a:pt x="3537833" y="1574800"/>
                </a:lnTo>
                <a:lnTo>
                  <a:pt x="3497142" y="1562100"/>
                </a:lnTo>
                <a:lnTo>
                  <a:pt x="3454689" y="1549400"/>
                </a:lnTo>
                <a:lnTo>
                  <a:pt x="3410856" y="1524000"/>
                </a:lnTo>
                <a:lnTo>
                  <a:pt x="3366025" y="1511300"/>
                </a:lnTo>
                <a:lnTo>
                  <a:pt x="3320579" y="1485900"/>
                </a:lnTo>
                <a:lnTo>
                  <a:pt x="3274901" y="1473200"/>
                </a:lnTo>
                <a:lnTo>
                  <a:pt x="3229372" y="1473200"/>
                </a:lnTo>
                <a:lnTo>
                  <a:pt x="3184375" y="1460500"/>
                </a:lnTo>
                <a:lnTo>
                  <a:pt x="3140292" y="1460500"/>
                </a:lnTo>
                <a:lnTo>
                  <a:pt x="3097505" y="1473200"/>
                </a:lnTo>
                <a:lnTo>
                  <a:pt x="3056397" y="1485900"/>
                </a:lnTo>
                <a:lnTo>
                  <a:pt x="3017351" y="1498600"/>
                </a:lnTo>
                <a:lnTo>
                  <a:pt x="3010888" y="1498600"/>
                </a:lnTo>
                <a:lnTo>
                  <a:pt x="3008290" y="1511300"/>
                </a:lnTo>
                <a:lnTo>
                  <a:pt x="3008107" y="1511300"/>
                </a:lnTo>
                <a:lnTo>
                  <a:pt x="3007000" y="1524000"/>
                </a:lnTo>
                <a:lnTo>
                  <a:pt x="3230624" y="1524000"/>
                </a:lnTo>
                <a:lnTo>
                  <a:pt x="3325753" y="1549400"/>
                </a:lnTo>
                <a:lnTo>
                  <a:pt x="3387822" y="1574800"/>
                </a:lnTo>
                <a:close/>
              </a:path>
              <a:path w="3917950" h="1727200">
                <a:moveTo>
                  <a:pt x="3169614" y="1600200"/>
                </a:moveTo>
                <a:lnTo>
                  <a:pt x="3395381" y="1600200"/>
                </a:lnTo>
                <a:lnTo>
                  <a:pt x="3185748" y="1549400"/>
                </a:lnTo>
                <a:lnTo>
                  <a:pt x="3134758" y="1524000"/>
                </a:lnTo>
                <a:lnTo>
                  <a:pt x="3015337" y="1524000"/>
                </a:lnTo>
                <a:lnTo>
                  <a:pt x="3025877" y="1536700"/>
                </a:lnTo>
                <a:lnTo>
                  <a:pt x="3121161" y="1587500"/>
                </a:lnTo>
                <a:lnTo>
                  <a:pt x="3169614" y="1600200"/>
                </a:lnTo>
                <a:close/>
              </a:path>
              <a:path w="3917950" h="1727200">
                <a:moveTo>
                  <a:pt x="3535047" y="1714500"/>
                </a:moveTo>
                <a:lnTo>
                  <a:pt x="3670742" y="1714500"/>
                </a:lnTo>
                <a:lnTo>
                  <a:pt x="3670973" y="1701800"/>
                </a:lnTo>
                <a:lnTo>
                  <a:pt x="3522542" y="1701800"/>
                </a:lnTo>
                <a:lnTo>
                  <a:pt x="3535047" y="1714500"/>
                </a:lnTo>
                <a:close/>
              </a:path>
              <a:path w="3917950" h="1727200">
                <a:moveTo>
                  <a:pt x="3615193" y="1727200"/>
                </a:moveTo>
                <a:lnTo>
                  <a:pt x="3646598" y="1727200"/>
                </a:lnTo>
                <a:lnTo>
                  <a:pt x="3657319" y="1714500"/>
                </a:lnTo>
                <a:lnTo>
                  <a:pt x="3601684" y="1714500"/>
                </a:lnTo>
                <a:lnTo>
                  <a:pt x="3615193" y="1727200"/>
                </a:lnTo>
                <a:close/>
              </a:path>
            </a:pathLst>
          </a:custGeom>
          <a:solidFill>
            <a:srgbClr val="A3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191208" y="839030"/>
            <a:ext cx="5097145" cy="535940"/>
          </a:xfrm>
          <a:custGeom>
            <a:avLst/>
            <a:gdLst/>
            <a:ahLst/>
            <a:cxnLst/>
            <a:rect l="l" t="t" r="r" b="b"/>
            <a:pathLst>
              <a:path w="5097144" h="535940">
                <a:moveTo>
                  <a:pt x="3967184" y="294639"/>
                </a:moveTo>
                <a:lnTo>
                  <a:pt x="3824982" y="294639"/>
                </a:lnTo>
                <a:lnTo>
                  <a:pt x="3843917" y="287019"/>
                </a:lnTo>
                <a:lnTo>
                  <a:pt x="3863387" y="273049"/>
                </a:lnTo>
                <a:lnTo>
                  <a:pt x="3906649" y="220979"/>
                </a:lnTo>
                <a:lnTo>
                  <a:pt x="3931799" y="184149"/>
                </a:lnTo>
                <a:lnTo>
                  <a:pt x="3960199" y="139699"/>
                </a:lnTo>
                <a:lnTo>
                  <a:pt x="3992529" y="86359"/>
                </a:lnTo>
                <a:lnTo>
                  <a:pt x="4029468" y="26669"/>
                </a:lnTo>
                <a:lnTo>
                  <a:pt x="4046962" y="6349"/>
                </a:lnTo>
                <a:lnTo>
                  <a:pt x="4064698" y="0"/>
                </a:lnTo>
                <a:lnTo>
                  <a:pt x="4082919" y="3809"/>
                </a:lnTo>
                <a:lnTo>
                  <a:pt x="4101867" y="21589"/>
                </a:lnTo>
                <a:lnTo>
                  <a:pt x="4133652" y="60959"/>
                </a:lnTo>
                <a:lnTo>
                  <a:pt x="4162223" y="99059"/>
                </a:lnTo>
                <a:lnTo>
                  <a:pt x="4185251" y="130809"/>
                </a:lnTo>
                <a:lnTo>
                  <a:pt x="4088389" y="130809"/>
                </a:lnTo>
                <a:lnTo>
                  <a:pt x="4072562" y="137159"/>
                </a:lnTo>
                <a:lnTo>
                  <a:pt x="4042750" y="165099"/>
                </a:lnTo>
                <a:lnTo>
                  <a:pt x="4014440" y="208279"/>
                </a:lnTo>
                <a:lnTo>
                  <a:pt x="3986482" y="259079"/>
                </a:lnTo>
                <a:lnTo>
                  <a:pt x="3972276" y="285749"/>
                </a:lnTo>
                <a:lnTo>
                  <a:pt x="3967184" y="294639"/>
                </a:lnTo>
                <a:close/>
              </a:path>
              <a:path w="5097144" h="535940">
                <a:moveTo>
                  <a:pt x="2918787" y="281939"/>
                </a:moveTo>
                <a:lnTo>
                  <a:pt x="2789443" y="281939"/>
                </a:lnTo>
                <a:lnTo>
                  <a:pt x="2818078" y="270509"/>
                </a:lnTo>
                <a:lnTo>
                  <a:pt x="2844285" y="250189"/>
                </a:lnTo>
                <a:lnTo>
                  <a:pt x="2868318" y="223519"/>
                </a:lnTo>
                <a:lnTo>
                  <a:pt x="2890575" y="194309"/>
                </a:lnTo>
                <a:lnTo>
                  <a:pt x="2911456" y="163829"/>
                </a:lnTo>
                <a:lnTo>
                  <a:pt x="2931359" y="132079"/>
                </a:lnTo>
                <a:lnTo>
                  <a:pt x="2950683" y="102869"/>
                </a:lnTo>
                <a:lnTo>
                  <a:pt x="2969825" y="76199"/>
                </a:lnTo>
                <a:lnTo>
                  <a:pt x="2989185" y="54609"/>
                </a:lnTo>
                <a:lnTo>
                  <a:pt x="3009161" y="39369"/>
                </a:lnTo>
                <a:lnTo>
                  <a:pt x="3030153" y="31749"/>
                </a:lnTo>
                <a:lnTo>
                  <a:pt x="3052557" y="33019"/>
                </a:lnTo>
                <a:lnTo>
                  <a:pt x="3076774" y="46989"/>
                </a:lnTo>
                <a:lnTo>
                  <a:pt x="3103201" y="73659"/>
                </a:lnTo>
                <a:lnTo>
                  <a:pt x="3132238" y="115569"/>
                </a:lnTo>
                <a:lnTo>
                  <a:pt x="3157004" y="153669"/>
                </a:lnTo>
                <a:lnTo>
                  <a:pt x="3045625" y="153669"/>
                </a:lnTo>
                <a:lnTo>
                  <a:pt x="3021354" y="157479"/>
                </a:lnTo>
                <a:lnTo>
                  <a:pt x="2999075" y="177799"/>
                </a:lnTo>
                <a:lnTo>
                  <a:pt x="2962841" y="227329"/>
                </a:lnTo>
                <a:lnTo>
                  <a:pt x="2928768" y="270509"/>
                </a:lnTo>
                <a:lnTo>
                  <a:pt x="2918787" y="281939"/>
                </a:lnTo>
                <a:close/>
              </a:path>
              <a:path w="5097144" h="535940">
                <a:moveTo>
                  <a:pt x="2437607" y="322579"/>
                </a:moveTo>
                <a:lnTo>
                  <a:pt x="2299895" y="322579"/>
                </a:lnTo>
                <a:lnTo>
                  <a:pt x="2320159" y="318769"/>
                </a:lnTo>
                <a:lnTo>
                  <a:pt x="2338881" y="309879"/>
                </a:lnTo>
                <a:lnTo>
                  <a:pt x="2372342" y="281939"/>
                </a:lnTo>
                <a:lnTo>
                  <a:pt x="2401559" y="243839"/>
                </a:lnTo>
                <a:lnTo>
                  <a:pt x="2427814" y="198119"/>
                </a:lnTo>
                <a:lnTo>
                  <a:pt x="2440231" y="173989"/>
                </a:lnTo>
                <a:lnTo>
                  <a:pt x="2452388" y="151129"/>
                </a:lnTo>
                <a:lnTo>
                  <a:pt x="2476562" y="106679"/>
                </a:lnTo>
                <a:lnTo>
                  <a:pt x="2501620" y="68579"/>
                </a:lnTo>
                <a:lnTo>
                  <a:pt x="2543665" y="36829"/>
                </a:lnTo>
                <a:lnTo>
                  <a:pt x="2559510" y="34289"/>
                </a:lnTo>
                <a:lnTo>
                  <a:pt x="2584619" y="41909"/>
                </a:lnTo>
                <a:lnTo>
                  <a:pt x="2608061" y="60959"/>
                </a:lnTo>
                <a:lnTo>
                  <a:pt x="2630285" y="90169"/>
                </a:lnTo>
                <a:lnTo>
                  <a:pt x="2651740" y="125729"/>
                </a:lnTo>
                <a:lnTo>
                  <a:pt x="2672874" y="163829"/>
                </a:lnTo>
                <a:lnTo>
                  <a:pt x="2676540" y="170179"/>
                </a:lnTo>
                <a:lnTo>
                  <a:pt x="2580509" y="170179"/>
                </a:lnTo>
                <a:lnTo>
                  <a:pt x="2560318" y="172719"/>
                </a:lnTo>
                <a:lnTo>
                  <a:pt x="2536734" y="193039"/>
                </a:lnTo>
                <a:lnTo>
                  <a:pt x="2510059" y="224789"/>
                </a:lnTo>
                <a:lnTo>
                  <a:pt x="2480596" y="265429"/>
                </a:lnTo>
                <a:lnTo>
                  <a:pt x="2448649" y="308609"/>
                </a:lnTo>
                <a:lnTo>
                  <a:pt x="2437607" y="322579"/>
                </a:lnTo>
                <a:close/>
              </a:path>
              <a:path w="5097144" h="535940">
                <a:moveTo>
                  <a:pt x="3427375" y="273049"/>
                </a:moveTo>
                <a:lnTo>
                  <a:pt x="3294653" y="273049"/>
                </a:lnTo>
                <a:lnTo>
                  <a:pt x="3310944" y="270509"/>
                </a:lnTo>
                <a:lnTo>
                  <a:pt x="3326080" y="262889"/>
                </a:lnTo>
                <a:lnTo>
                  <a:pt x="3353647" y="236219"/>
                </a:lnTo>
                <a:lnTo>
                  <a:pt x="3378878" y="200659"/>
                </a:lnTo>
                <a:lnTo>
                  <a:pt x="3403300" y="158749"/>
                </a:lnTo>
                <a:lnTo>
                  <a:pt x="3415683" y="137159"/>
                </a:lnTo>
                <a:lnTo>
                  <a:pt x="3441749" y="97789"/>
                </a:lnTo>
                <a:lnTo>
                  <a:pt x="3470817" y="64769"/>
                </a:lnTo>
                <a:lnTo>
                  <a:pt x="3504413" y="44449"/>
                </a:lnTo>
                <a:lnTo>
                  <a:pt x="3523385" y="40639"/>
                </a:lnTo>
                <a:lnTo>
                  <a:pt x="3544061" y="41909"/>
                </a:lnTo>
                <a:lnTo>
                  <a:pt x="3566632" y="49529"/>
                </a:lnTo>
                <a:lnTo>
                  <a:pt x="3611301" y="102869"/>
                </a:lnTo>
                <a:lnTo>
                  <a:pt x="3650395" y="151129"/>
                </a:lnTo>
                <a:lnTo>
                  <a:pt x="3652532" y="153669"/>
                </a:lnTo>
                <a:lnTo>
                  <a:pt x="3564831" y="153669"/>
                </a:lnTo>
                <a:lnTo>
                  <a:pt x="3534634" y="157479"/>
                </a:lnTo>
                <a:lnTo>
                  <a:pt x="3504576" y="177799"/>
                </a:lnTo>
                <a:lnTo>
                  <a:pt x="3474889" y="201929"/>
                </a:lnTo>
                <a:lnTo>
                  <a:pt x="3448883" y="236219"/>
                </a:lnTo>
                <a:lnTo>
                  <a:pt x="3427375" y="273049"/>
                </a:lnTo>
                <a:close/>
              </a:path>
              <a:path w="5097144" h="535940">
                <a:moveTo>
                  <a:pt x="4484261" y="271779"/>
                </a:moveTo>
                <a:lnTo>
                  <a:pt x="4327355" y="271779"/>
                </a:lnTo>
                <a:lnTo>
                  <a:pt x="4346604" y="267969"/>
                </a:lnTo>
                <a:lnTo>
                  <a:pt x="4366996" y="256539"/>
                </a:lnTo>
                <a:lnTo>
                  <a:pt x="4412952" y="210819"/>
                </a:lnTo>
                <a:lnTo>
                  <a:pt x="4439388" y="173989"/>
                </a:lnTo>
                <a:lnTo>
                  <a:pt x="4468710" y="126999"/>
                </a:lnTo>
                <a:lnTo>
                  <a:pt x="4501354" y="69849"/>
                </a:lnTo>
                <a:lnTo>
                  <a:pt x="4518302" y="49529"/>
                </a:lnTo>
                <a:lnTo>
                  <a:pt x="4535130" y="40639"/>
                </a:lnTo>
                <a:lnTo>
                  <a:pt x="4553169" y="43179"/>
                </a:lnTo>
                <a:lnTo>
                  <a:pt x="4573753" y="58419"/>
                </a:lnTo>
                <a:lnTo>
                  <a:pt x="4611394" y="95249"/>
                </a:lnTo>
                <a:lnTo>
                  <a:pt x="4644163" y="130809"/>
                </a:lnTo>
                <a:lnTo>
                  <a:pt x="4672847" y="162559"/>
                </a:lnTo>
                <a:lnTo>
                  <a:pt x="4686089" y="177799"/>
                </a:lnTo>
                <a:lnTo>
                  <a:pt x="4571452" y="177799"/>
                </a:lnTo>
                <a:lnTo>
                  <a:pt x="4560010" y="180339"/>
                </a:lnTo>
                <a:lnTo>
                  <a:pt x="4520931" y="210819"/>
                </a:lnTo>
                <a:lnTo>
                  <a:pt x="4496564" y="248919"/>
                </a:lnTo>
                <a:lnTo>
                  <a:pt x="4488988" y="262889"/>
                </a:lnTo>
                <a:lnTo>
                  <a:pt x="4484261" y="271779"/>
                </a:lnTo>
                <a:close/>
              </a:path>
              <a:path w="5097144" h="535940">
                <a:moveTo>
                  <a:pt x="1890891" y="320039"/>
                </a:moveTo>
                <a:lnTo>
                  <a:pt x="1750184" y="320039"/>
                </a:lnTo>
                <a:lnTo>
                  <a:pt x="1764365" y="318769"/>
                </a:lnTo>
                <a:lnTo>
                  <a:pt x="1777746" y="313689"/>
                </a:lnTo>
                <a:lnTo>
                  <a:pt x="1813957" y="283209"/>
                </a:lnTo>
                <a:lnTo>
                  <a:pt x="1835682" y="251459"/>
                </a:lnTo>
                <a:lnTo>
                  <a:pt x="1856277" y="215899"/>
                </a:lnTo>
                <a:lnTo>
                  <a:pt x="1886559" y="158749"/>
                </a:lnTo>
                <a:lnTo>
                  <a:pt x="1896835" y="140969"/>
                </a:lnTo>
                <a:lnTo>
                  <a:pt x="1918175" y="109219"/>
                </a:lnTo>
                <a:lnTo>
                  <a:pt x="1953452" y="76199"/>
                </a:lnTo>
                <a:lnTo>
                  <a:pt x="1980152" y="69849"/>
                </a:lnTo>
                <a:lnTo>
                  <a:pt x="1994714" y="71119"/>
                </a:lnTo>
                <a:lnTo>
                  <a:pt x="2044287" y="104139"/>
                </a:lnTo>
                <a:lnTo>
                  <a:pt x="2101424" y="177799"/>
                </a:lnTo>
                <a:lnTo>
                  <a:pt x="2103515" y="180339"/>
                </a:lnTo>
                <a:lnTo>
                  <a:pt x="2009303" y="180339"/>
                </a:lnTo>
                <a:lnTo>
                  <a:pt x="1980254" y="190499"/>
                </a:lnTo>
                <a:lnTo>
                  <a:pt x="1954461" y="213359"/>
                </a:lnTo>
                <a:lnTo>
                  <a:pt x="1931158" y="245109"/>
                </a:lnTo>
                <a:lnTo>
                  <a:pt x="1909579" y="283209"/>
                </a:lnTo>
                <a:lnTo>
                  <a:pt x="1890891" y="320039"/>
                </a:lnTo>
                <a:close/>
              </a:path>
              <a:path w="5097144" h="535940">
                <a:moveTo>
                  <a:pt x="971835" y="373379"/>
                </a:moveTo>
                <a:lnTo>
                  <a:pt x="849209" y="373379"/>
                </a:lnTo>
                <a:lnTo>
                  <a:pt x="861326" y="369569"/>
                </a:lnTo>
                <a:lnTo>
                  <a:pt x="874045" y="363219"/>
                </a:lnTo>
                <a:lnTo>
                  <a:pt x="934166" y="295909"/>
                </a:lnTo>
                <a:lnTo>
                  <a:pt x="970882" y="224789"/>
                </a:lnTo>
                <a:lnTo>
                  <a:pt x="990365" y="184149"/>
                </a:lnTo>
                <a:lnTo>
                  <a:pt x="1011012" y="146049"/>
                </a:lnTo>
                <a:lnTo>
                  <a:pt x="1033133" y="113029"/>
                </a:lnTo>
                <a:lnTo>
                  <a:pt x="1057037" y="88899"/>
                </a:lnTo>
                <a:lnTo>
                  <a:pt x="1083036" y="76199"/>
                </a:lnTo>
                <a:lnTo>
                  <a:pt x="1111440" y="80009"/>
                </a:lnTo>
                <a:lnTo>
                  <a:pt x="1142559" y="102869"/>
                </a:lnTo>
                <a:lnTo>
                  <a:pt x="1165634" y="149859"/>
                </a:lnTo>
                <a:lnTo>
                  <a:pt x="1187118" y="190499"/>
                </a:lnTo>
                <a:lnTo>
                  <a:pt x="1207094" y="226059"/>
                </a:lnTo>
                <a:lnTo>
                  <a:pt x="1207868" y="227329"/>
                </a:lnTo>
                <a:lnTo>
                  <a:pt x="1078006" y="227329"/>
                </a:lnTo>
                <a:lnTo>
                  <a:pt x="1035684" y="257809"/>
                </a:lnTo>
                <a:lnTo>
                  <a:pt x="1000677" y="318769"/>
                </a:lnTo>
                <a:lnTo>
                  <a:pt x="978468" y="360679"/>
                </a:lnTo>
                <a:lnTo>
                  <a:pt x="971835" y="373379"/>
                </a:lnTo>
                <a:close/>
              </a:path>
              <a:path w="5097144" h="535940">
                <a:moveTo>
                  <a:pt x="4947156" y="262889"/>
                </a:moveTo>
                <a:lnTo>
                  <a:pt x="4803020" y="262889"/>
                </a:lnTo>
                <a:lnTo>
                  <a:pt x="4825043" y="257809"/>
                </a:lnTo>
                <a:lnTo>
                  <a:pt x="4849249" y="245109"/>
                </a:lnTo>
                <a:lnTo>
                  <a:pt x="4876423" y="224789"/>
                </a:lnTo>
                <a:lnTo>
                  <a:pt x="4907347" y="194309"/>
                </a:lnTo>
                <a:lnTo>
                  <a:pt x="4942806" y="153669"/>
                </a:lnTo>
                <a:lnTo>
                  <a:pt x="4983583" y="102869"/>
                </a:lnTo>
                <a:lnTo>
                  <a:pt x="5003257" y="87629"/>
                </a:lnTo>
                <a:lnTo>
                  <a:pt x="5021840" y="82549"/>
                </a:lnTo>
                <a:lnTo>
                  <a:pt x="5039439" y="85089"/>
                </a:lnTo>
                <a:lnTo>
                  <a:pt x="5056160" y="95249"/>
                </a:lnTo>
                <a:lnTo>
                  <a:pt x="5072109" y="111759"/>
                </a:lnTo>
                <a:lnTo>
                  <a:pt x="5087394" y="133349"/>
                </a:lnTo>
                <a:lnTo>
                  <a:pt x="5096790" y="148589"/>
                </a:lnTo>
                <a:lnTo>
                  <a:pt x="5096790" y="196849"/>
                </a:lnTo>
                <a:lnTo>
                  <a:pt x="5037853" y="196849"/>
                </a:lnTo>
                <a:lnTo>
                  <a:pt x="5018215" y="198119"/>
                </a:lnTo>
                <a:lnTo>
                  <a:pt x="4996958" y="208279"/>
                </a:lnTo>
                <a:lnTo>
                  <a:pt x="4973854" y="229869"/>
                </a:lnTo>
                <a:lnTo>
                  <a:pt x="4948677" y="261619"/>
                </a:lnTo>
                <a:lnTo>
                  <a:pt x="4947156" y="262889"/>
                </a:lnTo>
                <a:close/>
              </a:path>
              <a:path w="5097144" h="535940">
                <a:moveTo>
                  <a:pt x="11767" y="535939"/>
                </a:moveTo>
                <a:lnTo>
                  <a:pt x="2050" y="529589"/>
                </a:lnTo>
                <a:lnTo>
                  <a:pt x="0" y="515619"/>
                </a:lnTo>
                <a:lnTo>
                  <a:pt x="4700" y="492759"/>
                </a:lnTo>
                <a:lnTo>
                  <a:pt x="30693" y="430529"/>
                </a:lnTo>
                <a:lnTo>
                  <a:pt x="50153" y="393699"/>
                </a:lnTo>
                <a:lnTo>
                  <a:pt x="72702" y="354329"/>
                </a:lnTo>
                <a:lnTo>
                  <a:pt x="97423" y="313689"/>
                </a:lnTo>
                <a:lnTo>
                  <a:pt x="123401" y="271779"/>
                </a:lnTo>
                <a:lnTo>
                  <a:pt x="149719" y="232409"/>
                </a:lnTo>
                <a:lnTo>
                  <a:pt x="175464" y="195579"/>
                </a:lnTo>
                <a:lnTo>
                  <a:pt x="199717" y="162559"/>
                </a:lnTo>
                <a:lnTo>
                  <a:pt x="240090" y="111759"/>
                </a:lnTo>
                <a:lnTo>
                  <a:pt x="279164" y="92709"/>
                </a:lnTo>
                <a:lnTo>
                  <a:pt x="299181" y="102869"/>
                </a:lnTo>
                <a:lnTo>
                  <a:pt x="328222" y="154939"/>
                </a:lnTo>
                <a:lnTo>
                  <a:pt x="338907" y="191769"/>
                </a:lnTo>
                <a:lnTo>
                  <a:pt x="348140" y="231139"/>
                </a:lnTo>
                <a:lnTo>
                  <a:pt x="351639" y="247649"/>
                </a:lnTo>
                <a:lnTo>
                  <a:pt x="249207" y="247649"/>
                </a:lnTo>
                <a:lnTo>
                  <a:pt x="216693" y="280669"/>
                </a:lnTo>
                <a:lnTo>
                  <a:pt x="190467" y="318769"/>
                </a:lnTo>
                <a:lnTo>
                  <a:pt x="167792" y="361949"/>
                </a:lnTo>
                <a:lnTo>
                  <a:pt x="145930" y="406399"/>
                </a:lnTo>
                <a:lnTo>
                  <a:pt x="122147" y="448309"/>
                </a:lnTo>
                <a:lnTo>
                  <a:pt x="93704" y="486409"/>
                </a:lnTo>
                <a:lnTo>
                  <a:pt x="57866" y="518159"/>
                </a:lnTo>
                <a:lnTo>
                  <a:pt x="30068" y="532129"/>
                </a:lnTo>
                <a:lnTo>
                  <a:pt x="11767" y="535939"/>
                </a:lnTo>
                <a:close/>
              </a:path>
              <a:path w="5097144" h="535940">
                <a:moveTo>
                  <a:pt x="1437886" y="339089"/>
                </a:moveTo>
                <a:lnTo>
                  <a:pt x="1322877" y="339089"/>
                </a:lnTo>
                <a:lnTo>
                  <a:pt x="1333123" y="336549"/>
                </a:lnTo>
                <a:lnTo>
                  <a:pt x="1342714" y="331469"/>
                </a:lnTo>
                <a:lnTo>
                  <a:pt x="1368405" y="300989"/>
                </a:lnTo>
                <a:lnTo>
                  <a:pt x="1391262" y="257809"/>
                </a:lnTo>
                <a:lnTo>
                  <a:pt x="1406061" y="224789"/>
                </a:lnTo>
                <a:lnTo>
                  <a:pt x="1413584" y="208279"/>
                </a:lnTo>
                <a:lnTo>
                  <a:pt x="1437671" y="161289"/>
                </a:lnTo>
                <a:lnTo>
                  <a:pt x="1465821" y="124459"/>
                </a:lnTo>
                <a:lnTo>
                  <a:pt x="1500332" y="105409"/>
                </a:lnTo>
                <a:lnTo>
                  <a:pt x="1513647" y="104139"/>
                </a:lnTo>
                <a:lnTo>
                  <a:pt x="1528010" y="106679"/>
                </a:lnTo>
                <a:lnTo>
                  <a:pt x="1578234" y="135889"/>
                </a:lnTo>
                <a:lnTo>
                  <a:pt x="1621312" y="195579"/>
                </a:lnTo>
                <a:lnTo>
                  <a:pt x="1643497" y="229869"/>
                </a:lnTo>
                <a:lnTo>
                  <a:pt x="1535167" y="229869"/>
                </a:lnTo>
                <a:lnTo>
                  <a:pt x="1519313" y="231139"/>
                </a:lnTo>
                <a:lnTo>
                  <a:pt x="1488157" y="257809"/>
                </a:lnTo>
                <a:lnTo>
                  <a:pt x="1457097" y="304799"/>
                </a:lnTo>
                <a:lnTo>
                  <a:pt x="1441364" y="332739"/>
                </a:lnTo>
                <a:lnTo>
                  <a:pt x="1437886" y="339089"/>
                </a:lnTo>
                <a:close/>
              </a:path>
              <a:path w="5097144" h="535940">
                <a:moveTo>
                  <a:pt x="518378" y="389889"/>
                </a:moveTo>
                <a:lnTo>
                  <a:pt x="419532" y="389889"/>
                </a:lnTo>
                <a:lnTo>
                  <a:pt x="441840" y="378459"/>
                </a:lnTo>
                <a:lnTo>
                  <a:pt x="462962" y="328929"/>
                </a:lnTo>
                <a:lnTo>
                  <a:pt x="483001" y="284479"/>
                </a:lnTo>
                <a:lnTo>
                  <a:pt x="502008" y="246379"/>
                </a:lnTo>
                <a:lnTo>
                  <a:pt x="537119" y="185419"/>
                </a:lnTo>
                <a:lnTo>
                  <a:pt x="568694" y="143509"/>
                </a:lnTo>
                <a:lnTo>
                  <a:pt x="610290" y="114299"/>
                </a:lnTo>
                <a:lnTo>
                  <a:pt x="622816" y="111759"/>
                </a:lnTo>
                <a:lnTo>
                  <a:pt x="634755" y="113029"/>
                </a:lnTo>
                <a:lnTo>
                  <a:pt x="677632" y="142239"/>
                </a:lnTo>
                <a:lnTo>
                  <a:pt x="706054" y="184149"/>
                </a:lnTo>
                <a:lnTo>
                  <a:pt x="723968" y="218439"/>
                </a:lnTo>
                <a:lnTo>
                  <a:pt x="732762" y="234949"/>
                </a:lnTo>
                <a:lnTo>
                  <a:pt x="734013" y="237489"/>
                </a:lnTo>
                <a:lnTo>
                  <a:pt x="646108" y="237489"/>
                </a:lnTo>
                <a:lnTo>
                  <a:pt x="616696" y="241299"/>
                </a:lnTo>
                <a:lnTo>
                  <a:pt x="591395" y="259079"/>
                </a:lnTo>
                <a:lnTo>
                  <a:pt x="569197" y="287019"/>
                </a:lnTo>
                <a:lnTo>
                  <a:pt x="549094" y="322579"/>
                </a:lnTo>
                <a:lnTo>
                  <a:pt x="530076" y="363219"/>
                </a:lnTo>
                <a:lnTo>
                  <a:pt x="518378" y="389889"/>
                </a:lnTo>
                <a:close/>
              </a:path>
              <a:path w="5097144" h="535940">
                <a:moveTo>
                  <a:pt x="4376959" y="407669"/>
                </a:moveTo>
                <a:lnTo>
                  <a:pt x="4364699" y="407669"/>
                </a:lnTo>
                <a:lnTo>
                  <a:pt x="4351547" y="405129"/>
                </a:lnTo>
                <a:lnTo>
                  <a:pt x="4305994" y="377189"/>
                </a:lnTo>
                <a:lnTo>
                  <a:pt x="4269803" y="341629"/>
                </a:lnTo>
                <a:lnTo>
                  <a:pt x="4228260" y="288289"/>
                </a:lnTo>
                <a:lnTo>
                  <a:pt x="4205295" y="255269"/>
                </a:lnTo>
                <a:lnTo>
                  <a:pt x="4182481" y="210819"/>
                </a:lnTo>
                <a:lnTo>
                  <a:pt x="4161190" y="177799"/>
                </a:lnTo>
                <a:lnTo>
                  <a:pt x="4141279" y="153669"/>
                </a:lnTo>
                <a:lnTo>
                  <a:pt x="4122604" y="138429"/>
                </a:lnTo>
                <a:lnTo>
                  <a:pt x="4105022" y="130809"/>
                </a:lnTo>
                <a:lnTo>
                  <a:pt x="4185251" y="130809"/>
                </a:lnTo>
                <a:lnTo>
                  <a:pt x="4188015" y="134619"/>
                </a:lnTo>
                <a:lnTo>
                  <a:pt x="4211463" y="166369"/>
                </a:lnTo>
                <a:lnTo>
                  <a:pt x="4233005" y="196849"/>
                </a:lnTo>
                <a:lnTo>
                  <a:pt x="4272109" y="242569"/>
                </a:lnTo>
                <a:lnTo>
                  <a:pt x="4308813" y="267969"/>
                </a:lnTo>
                <a:lnTo>
                  <a:pt x="4327355" y="271779"/>
                </a:lnTo>
                <a:lnTo>
                  <a:pt x="4484261" y="271779"/>
                </a:lnTo>
                <a:lnTo>
                  <a:pt x="4481559" y="276859"/>
                </a:lnTo>
                <a:lnTo>
                  <a:pt x="4459423" y="322579"/>
                </a:lnTo>
                <a:lnTo>
                  <a:pt x="4435949" y="363219"/>
                </a:lnTo>
                <a:lnTo>
                  <a:pt x="4409130" y="393699"/>
                </a:lnTo>
                <a:lnTo>
                  <a:pt x="4388401" y="405129"/>
                </a:lnTo>
                <a:lnTo>
                  <a:pt x="4376959" y="407669"/>
                </a:lnTo>
                <a:close/>
              </a:path>
              <a:path w="5097144" h="535940">
                <a:moveTo>
                  <a:pt x="3324763" y="397509"/>
                </a:moveTo>
                <a:lnTo>
                  <a:pt x="3266094" y="374649"/>
                </a:lnTo>
                <a:lnTo>
                  <a:pt x="3211898" y="318769"/>
                </a:lnTo>
                <a:lnTo>
                  <a:pt x="3183622" y="283209"/>
                </a:lnTo>
                <a:lnTo>
                  <a:pt x="3155067" y="247649"/>
                </a:lnTo>
                <a:lnTo>
                  <a:pt x="3126611" y="213359"/>
                </a:lnTo>
                <a:lnTo>
                  <a:pt x="3098633" y="184149"/>
                </a:lnTo>
                <a:lnTo>
                  <a:pt x="3071511" y="163829"/>
                </a:lnTo>
                <a:lnTo>
                  <a:pt x="3045625" y="153669"/>
                </a:lnTo>
                <a:lnTo>
                  <a:pt x="3157004" y="153669"/>
                </a:lnTo>
                <a:lnTo>
                  <a:pt x="3189187" y="199389"/>
                </a:lnTo>
                <a:lnTo>
                  <a:pt x="3214116" y="228599"/>
                </a:lnTo>
                <a:lnTo>
                  <a:pt x="3257840" y="264159"/>
                </a:lnTo>
                <a:lnTo>
                  <a:pt x="3294653" y="273049"/>
                </a:lnTo>
                <a:lnTo>
                  <a:pt x="3427375" y="273049"/>
                </a:lnTo>
                <a:lnTo>
                  <a:pt x="3425150" y="276859"/>
                </a:lnTo>
                <a:lnTo>
                  <a:pt x="3402280" y="318769"/>
                </a:lnTo>
                <a:lnTo>
                  <a:pt x="3378865" y="356869"/>
                </a:lnTo>
                <a:lnTo>
                  <a:pt x="3353496" y="384809"/>
                </a:lnTo>
                <a:lnTo>
                  <a:pt x="3324763" y="397509"/>
                </a:lnTo>
                <a:close/>
              </a:path>
              <a:path w="5097144" h="535940">
                <a:moveTo>
                  <a:pt x="3855213" y="401319"/>
                </a:moveTo>
                <a:lnTo>
                  <a:pt x="3805154" y="379729"/>
                </a:lnTo>
                <a:lnTo>
                  <a:pt x="3775725" y="353059"/>
                </a:lnTo>
                <a:lnTo>
                  <a:pt x="3746017" y="320039"/>
                </a:lnTo>
                <a:lnTo>
                  <a:pt x="3716082" y="284479"/>
                </a:lnTo>
                <a:lnTo>
                  <a:pt x="3685972" y="247649"/>
                </a:lnTo>
                <a:lnTo>
                  <a:pt x="3655739" y="213359"/>
                </a:lnTo>
                <a:lnTo>
                  <a:pt x="3625437" y="185419"/>
                </a:lnTo>
                <a:lnTo>
                  <a:pt x="3595117" y="163829"/>
                </a:lnTo>
                <a:lnTo>
                  <a:pt x="3564831" y="153669"/>
                </a:lnTo>
                <a:lnTo>
                  <a:pt x="3652532" y="153669"/>
                </a:lnTo>
                <a:lnTo>
                  <a:pt x="3684593" y="191769"/>
                </a:lnTo>
                <a:lnTo>
                  <a:pt x="3714574" y="226059"/>
                </a:lnTo>
                <a:lnTo>
                  <a:pt x="3741016" y="253999"/>
                </a:lnTo>
                <a:lnTo>
                  <a:pt x="3786002" y="288289"/>
                </a:lnTo>
                <a:lnTo>
                  <a:pt x="3805903" y="294639"/>
                </a:lnTo>
                <a:lnTo>
                  <a:pt x="3967184" y="294639"/>
                </a:lnTo>
                <a:lnTo>
                  <a:pt x="3957728" y="311149"/>
                </a:lnTo>
                <a:lnTo>
                  <a:pt x="3927031" y="355599"/>
                </a:lnTo>
                <a:lnTo>
                  <a:pt x="3893242" y="388619"/>
                </a:lnTo>
                <a:lnTo>
                  <a:pt x="3874829" y="397509"/>
                </a:lnTo>
                <a:lnTo>
                  <a:pt x="3855213" y="401319"/>
                </a:lnTo>
                <a:close/>
              </a:path>
              <a:path w="5097144" h="535940">
                <a:moveTo>
                  <a:pt x="2782040" y="378459"/>
                </a:moveTo>
                <a:lnTo>
                  <a:pt x="2729681" y="367029"/>
                </a:lnTo>
                <a:lnTo>
                  <a:pt x="2677921" y="321309"/>
                </a:lnTo>
                <a:lnTo>
                  <a:pt x="2651637" y="285749"/>
                </a:lnTo>
                <a:lnTo>
                  <a:pt x="2624748" y="241299"/>
                </a:lnTo>
                <a:lnTo>
                  <a:pt x="2597002" y="187959"/>
                </a:lnTo>
                <a:lnTo>
                  <a:pt x="2580509" y="170179"/>
                </a:lnTo>
                <a:lnTo>
                  <a:pt x="2676540" y="170179"/>
                </a:lnTo>
                <a:lnTo>
                  <a:pt x="2694136" y="200659"/>
                </a:lnTo>
                <a:lnTo>
                  <a:pt x="2715976" y="234949"/>
                </a:lnTo>
                <a:lnTo>
                  <a:pt x="2738841" y="261619"/>
                </a:lnTo>
                <a:lnTo>
                  <a:pt x="2763180" y="278129"/>
                </a:lnTo>
                <a:lnTo>
                  <a:pt x="2789443" y="281939"/>
                </a:lnTo>
                <a:lnTo>
                  <a:pt x="2918787" y="281939"/>
                </a:lnTo>
                <a:lnTo>
                  <a:pt x="2896607" y="307339"/>
                </a:lnTo>
                <a:lnTo>
                  <a:pt x="2866105" y="336549"/>
                </a:lnTo>
                <a:lnTo>
                  <a:pt x="2837011" y="358139"/>
                </a:lnTo>
                <a:lnTo>
                  <a:pt x="2809073" y="372109"/>
                </a:lnTo>
                <a:lnTo>
                  <a:pt x="2782040" y="378459"/>
                </a:lnTo>
                <a:close/>
              </a:path>
              <a:path w="5097144" h="535940">
                <a:moveTo>
                  <a:pt x="4802506" y="382269"/>
                </a:moveTo>
                <a:lnTo>
                  <a:pt x="4774750" y="368299"/>
                </a:lnTo>
                <a:lnTo>
                  <a:pt x="4743116" y="332739"/>
                </a:lnTo>
                <a:lnTo>
                  <a:pt x="4720151" y="298449"/>
                </a:lnTo>
                <a:lnTo>
                  <a:pt x="4698673" y="270509"/>
                </a:lnTo>
                <a:lnTo>
                  <a:pt x="4659880" y="226059"/>
                </a:lnTo>
                <a:lnTo>
                  <a:pt x="4626142" y="196849"/>
                </a:lnTo>
                <a:lnTo>
                  <a:pt x="4583712" y="177799"/>
                </a:lnTo>
                <a:lnTo>
                  <a:pt x="4686089" y="177799"/>
                </a:lnTo>
                <a:lnTo>
                  <a:pt x="4721089" y="215899"/>
                </a:lnTo>
                <a:lnTo>
                  <a:pt x="4762390" y="251459"/>
                </a:lnTo>
                <a:lnTo>
                  <a:pt x="4803020" y="262889"/>
                </a:lnTo>
                <a:lnTo>
                  <a:pt x="4947156" y="262889"/>
                </a:lnTo>
                <a:lnTo>
                  <a:pt x="4921285" y="284479"/>
                </a:lnTo>
                <a:lnTo>
                  <a:pt x="4896560" y="312419"/>
                </a:lnTo>
                <a:lnTo>
                  <a:pt x="4873410" y="340359"/>
                </a:lnTo>
                <a:lnTo>
                  <a:pt x="4850745" y="363219"/>
                </a:lnTo>
                <a:lnTo>
                  <a:pt x="4827474" y="379729"/>
                </a:lnTo>
                <a:lnTo>
                  <a:pt x="4802506" y="382269"/>
                </a:lnTo>
                <a:close/>
              </a:path>
              <a:path w="5097144" h="535940">
                <a:moveTo>
                  <a:pt x="2307204" y="421639"/>
                </a:moveTo>
                <a:lnTo>
                  <a:pt x="2241023" y="396239"/>
                </a:lnTo>
                <a:lnTo>
                  <a:pt x="2209696" y="370839"/>
                </a:lnTo>
                <a:lnTo>
                  <a:pt x="2179458" y="337819"/>
                </a:lnTo>
                <a:lnTo>
                  <a:pt x="2150246" y="303529"/>
                </a:lnTo>
                <a:lnTo>
                  <a:pt x="2121996" y="267969"/>
                </a:lnTo>
                <a:lnTo>
                  <a:pt x="2094644" y="234949"/>
                </a:lnTo>
                <a:lnTo>
                  <a:pt x="2068124" y="207009"/>
                </a:lnTo>
                <a:lnTo>
                  <a:pt x="2042375" y="186689"/>
                </a:lnTo>
                <a:lnTo>
                  <a:pt x="2009303" y="180339"/>
                </a:lnTo>
                <a:lnTo>
                  <a:pt x="2103515" y="180339"/>
                </a:lnTo>
                <a:lnTo>
                  <a:pt x="2136965" y="220979"/>
                </a:lnTo>
                <a:lnTo>
                  <a:pt x="2169843" y="255269"/>
                </a:lnTo>
                <a:lnTo>
                  <a:pt x="2200219" y="281939"/>
                </a:lnTo>
                <a:lnTo>
                  <a:pt x="2254101" y="314959"/>
                </a:lnTo>
                <a:lnTo>
                  <a:pt x="2299895" y="322579"/>
                </a:lnTo>
                <a:lnTo>
                  <a:pt x="2437607" y="322579"/>
                </a:lnTo>
                <a:lnTo>
                  <a:pt x="2414520" y="351789"/>
                </a:lnTo>
                <a:lnTo>
                  <a:pt x="2378513" y="388619"/>
                </a:lnTo>
                <a:lnTo>
                  <a:pt x="2342185" y="414019"/>
                </a:lnTo>
                <a:lnTo>
                  <a:pt x="2307204" y="421639"/>
                </a:lnTo>
                <a:close/>
              </a:path>
              <a:path w="5097144" h="535940">
                <a:moveTo>
                  <a:pt x="5096790" y="246379"/>
                </a:moveTo>
                <a:lnTo>
                  <a:pt x="5089307" y="234949"/>
                </a:lnTo>
                <a:lnTo>
                  <a:pt x="5073173" y="217169"/>
                </a:lnTo>
                <a:lnTo>
                  <a:pt x="5056097" y="203199"/>
                </a:lnTo>
                <a:lnTo>
                  <a:pt x="5037853" y="196849"/>
                </a:lnTo>
                <a:lnTo>
                  <a:pt x="5096790" y="196849"/>
                </a:lnTo>
                <a:lnTo>
                  <a:pt x="5096790" y="246379"/>
                </a:lnTo>
                <a:close/>
              </a:path>
              <a:path w="5097144" h="535940">
                <a:moveTo>
                  <a:pt x="1318492" y="478789"/>
                </a:moveTo>
                <a:lnTo>
                  <a:pt x="1276419" y="462279"/>
                </a:lnTo>
                <a:lnTo>
                  <a:pt x="1214034" y="383539"/>
                </a:lnTo>
                <a:lnTo>
                  <a:pt x="1180675" y="336549"/>
                </a:lnTo>
                <a:lnTo>
                  <a:pt x="1152777" y="298449"/>
                </a:lnTo>
                <a:lnTo>
                  <a:pt x="1129451" y="267969"/>
                </a:lnTo>
                <a:lnTo>
                  <a:pt x="1109807" y="246379"/>
                </a:lnTo>
                <a:lnTo>
                  <a:pt x="1092955" y="232409"/>
                </a:lnTo>
                <a:lnTo>
                  <a:pt x="1078006" y="227329"/>
                </a:lnTo>
                <a:lnTo>
                  <a:pt x="1207868" y="227329"/>
                </a:lnTo>
                <a:lnTo>
                  <a:pt x="1242868" y="280669"/>
                </a:lnTo>
                <a:lnTo>
                  <a:pt x="1273635" y="316229"/>
                </a:lnTo>
                <a:lnTo>
                  <a:pt x="1311890" y="339089"/>
                </a:lnTo>
                <a:lnTo>
                  <a:pt x="1437886" y="339089"/>
                </a:lnTo>
                <a:lnTo>
                  <a:pt x="1425367" y="361949"/>
                </a:lnTo>
                <a:lnTo>
                  <a:pt x="1392200" y="416559"/>
                </a:lnTo>
                <a:lnTo>
                  <a:pt x="1356831" y="459739"/>
                </a:lnTo>
                <a:lnTo>
                  <a:pt x="1338080" y="472439"/>
                </a:lnTo>
                <a:lnTo>
                  <a:pt x="1318492" y="478789"/>
                </a:lnTo>
                <a:close/>
              </a:path>
              <a:path w="5097144" h="535940">
                <a:moveTo>
                  <a:pt x="1765150" y="449579"/>
                </a:moveTo>
                <a:lnTo>
                  <a:pt x="1704271" y="422909"/>
                </a:lnTo>
                <a:lnTo>
                  <a:pt x="1674444" y="396239"/>
                </a:lnTo>
                <a:lnTo>
                  <a:pt x="1645521" y="363219"/>
                </a:lnTo>
                <a:lnTo>
                  <a:pt x="1617875" y="326389"/>
                </a:lnTo>
                <a:lnTo>
                  <a:pt x="1591878" y="290829"/>
                </a:lnTo>
                <a:lnTo>
                  <a:pt x="1567902" y="255269"/>
                </a:lnTo>
                <a:lnTo>
                  <a:pt x="1551331" y="237489"/>
                </a:lnTo>
                <a:lnTo>
                  <a:pt x="1535167" y="229869"/>
                </a:lnTo>
                <a:lnTo>
                  <a:pt x="1643497" y="229869"/>
                </a:lnTo>
                <a:lnTo>
                  <a:pt x="1664281" y="259079"/>
                </a:lnTo>
                <a:lnTo>
                  <a:pt x="1683749" y="280669"/>
                </a:lnTo>
                <a:lnTo>
                  <a:pt x="1701987" y="298449"/>
                </a:lnTo>
                <a:lnTo>
                  <a:pt x="1719081" y="309879"/>
                </a:lnTo>
                <a:lnTo>
                  <a:pt x="1735118" y="317499"/>
                </a:lnTo>
                <a:lnTo>
                  <a:pt x="1750184" y="320039"/>
                </a:lnTo>
                <a:lnTo>
                  <a:pt x="1890891" y="320039"/>
                </a:lnTo>
                <a:lnTo>
                  <a:pt x="1888958" y="323849"/>
                </a:lnTo>
                <a:lnTo>
                  <a:pt x="1868528" y="361949"/>
                </a:lnTo>
                <a:lnTo>
                  <a:pt x="1847523" y="396239"/>
                </a:lnTo>
                <a:lnTo>
                  <a:pt x="1825178" y="421639"/>
                </a:lnTo>
                <a:lnTo>
                  <a:pt x="1795456" y="443229"/>
                </a:lnTo>
                <a:lnTo>
                  <a:pt x="1765150" y="449579"/>
                </a:lnTo>
                <a:close/>
              </a:path>
              <a:path w="5097144" h="535940">
                <a:moveTo>
                  <a:pt x="888658" y="480059"/>
                </a:moveTo>
                <a:lnTo>
                  <a:pt x="825574" y="448309"/>
                </a:lnTo>
                <a:lnTo>
                  <a:pt x="794297" y="416559"/>
                </a:lnTo>
                <a:lnTo>
                  <a:pt x="763382" y="377189"/>
                </a:lnTo>
                <a:lnTo>
                  <a:pt x="732968" y="335279"/>
                </a:lnTo>
                <a:lnTo>
                  <a:pt x="703192" y="295909"/>
                </a:lnTo>
                <a:lnTo>
                  <a:pt x="674193" y="261619"/>
                </a:lnTo>
                <a:lnTo>
                  <a:pt x="646108" y="237489"/>
                </a:lnTo>
                <a:lnTo>
                  <a:pt x="734013" y="237489"/>
                </a:lnTo>
                <a:lnTo>
                  <a:pt x="759094" y="287019"/>
                </a:lnTo>
                <a:lnTo>
                  <a:pt x="786386" y="332739"/>
                </a:lnTo>
                <a:lnTo>
                  <a:pt x="815979" y="364489"/>
                </a:lnTo>
                <a:lnTo>
                  <a:pt x="837646" y="373379"/>
                </a:lnTo>
                <a:lnTo>
                  <a:pt x="971835" y="373379"/>
                </a:lnTo>
                <a:lnTo>
                  <a:pt x="951935" y="411479"/>
                </a:lnTo>
                <a:lnTo>
                  <a:pt x="920190" y="469899"/>
                </a:lnTo>
                <a:lnTo>
                  <a:pt x="888658" y="480059"/>
                </a:lnTo>
                <a:close/>
              </a:path>
              <a:path w="5097144" h="535940">
                <a:moveTo>
                  <a:pt x="415983" y="530859"/>
                </a:moveTo>
                <a:lnTo>
                  <a:pt x="383677" y="502919"/>
                </a:lnTo>
                <a:lnTo>
                  <a:pt x="357477" y="464819"/>
                </a:lnTo>
                <a:lnTo>
                  <a:pt x="335416" y="420369"/>
                </a:lnTo>
                <a:lnTo>
                  <a:pt x="315526" y="372109"/>
                </a:lnTo>
                <a:lnTo>
                  <a:pt x="295839" y="325119"/>
                </a:lnTo>
                <a:lnTo>
                  <a:pt x="274389" y="281939"/>
                </a:lnTo>
                <a:lnTo>
                  <a:pt x="249207" y="247649"/>
                </a:lnTo>
                <a:lnTo>
                  <a:pt x="351639" y="247649"/>
                </a:lnTo>
                <a:lnTo>
                  <a:pt x="365573" y="309879"/>
                </a:lnTo>
                <a:lnTo>
                  <a:pt x="387157" y="369569"/>
                </a:lnTo>
                <a:lnTo>
                  <a:pt x="419532" y="389889"/>
                </a:lnTo>
                <a:lnTo>
                  <a:pt x="518378" y="389889"/>
                </a:lnTo>
                <a:lnTo>
                  <a:pt x="511136" y="406399"/>
                </a:lnTo>
                <a:lnTo>
                  <a:pt x="491265" y="447039"/>
                </a:lnTo>
                <a:lnTo>
                  <a:pt x="469455" y="483869"/>
                </a:lnTo>
                <a:lnTo>
                  <a:pt x="444697" y="511809"/>
                </a:lnTo>
                <a:lnTo>
                  <a:pt x="415983" y="530859"/>
                </a:lnTo>
                <a:close/>
              </a:path>
            </a:pathLst>
          </a:custGeom>
          <a:solidFill>
            <a:srgbClr val="E3FF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048930" y="4560579"/>
            <a:ext cx="399224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100" spc="15">
                <a:latin typeface="Trebuchet MS"/>
                <a:cs typeface="Trebuchet MS"/>
              </a:rPr>
              <a:t>The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mapping </a:t>
            </a:r>
            <a:r>
              <a:rPr dirty="0" sz="2100" spc="17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function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between</a:t>
            </a:r>
            <a:r>
              <a:rPr dirty="0" sz="2100" spc="80">
                <a:latin typeface="Trebuchet MS"/>
                <a:cs typeface="Trebuchet MS"/>
              </a:rPr>
              <a:t> two</a:t>
            </a:r>
            <a:r>
              <a:rPr dirty="0" sz="2100" spc="85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images</a:t>
            </a:r>
            <a:r>
              <a:rPr dirty="0" sz="2100" spc="80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that</a:t>
            </a:r>
            <a:r>
              <a:rPr dirty="0" sz="2100" spc="8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only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differ</a:t>
            </a:r>
            <a:r>
              <a:rPr dirty="0" sz="2100" spc="370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in</a:t>
            </a:r>
            <a:r>
              <a:rPr dirty="0" sz="2100" spc="405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exposure</a:t>
            </a:r>
            <a:r>
              <a:rPr dirty="0" sz="2100" spc="31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is</a:t>
            </a:r>
            <a:r>
              <a:rPr dirty="0" sz="2100" spc="409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called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48930" y="5840739"/>
            <a:ext cx="39922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8915" algn="l"/>
                <a:tab pos="2900045" algn="l"/>
              </a:tabLst>
            </a:pPr>
            <a:r>
              <a:rPr dirty="0" sz="2100" spc="65">
                <a:latin typeface="Trebuchet MS"/>
                <a:cs typeface="Trebuchet MS"/>
              </a:rPr>
              <a:t>Brightness	</a:t>
            </a:r>
            <a:r>
              <a:rPr dirty="0" sz="2100" spc="40">
                <a:latin typeface="Trebuchet MS"/>
                <a:cs typeface="Trebuchet MS"/>
              </a:rPr>
              <a:t>Transform	Function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48930" y="6160779"/>
            <a:ext cx="3684904" cy="82550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100" spc="-30">
                <a:latin typeface="Trebuchet MS"/>
                <a:cs typeface="Trebuchet MS"/>
              </a:rPr>
              <a:t>(BTF).</a:t>
            </a:r>
            <a:endParaRPr sz="2100">
              <a:latin typeface="Trebuchet MS"/>
              <a:cs typeface="Trebuchet MS"/>
            </a:endParaRPr>
          </a:p>
          <a:p>
            <a:pPr marL="326390">
              <a:lnSpc>
                <a:spcPct val="100000"/>
              </a:lnSpc>
              <a:spcBef>
                <a:spcPts val="630"/>
              </a:spcBef>
            </a:pPr>
            <a:r>
              <a:rPr dirty="0" sz="2100" spc="140">
                <a:latin typeface="Trebuchet MS"/>
                <a:cs typeface="Trebuchet MS"/>
              </a:rPr>
              <a:t>power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law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transformation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48930" y="7840989"/>
            <a:ext cx="29083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0">
                <a:latin typeface="Trebuchet MS"/>
                <a:cs typeface="Trebuchet MS"/>
              </a:rPr>
              <a:t>Final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Enhanced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Image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9205" y="2868225"/>
            <a:ext cx="46164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0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278925" y="798871"/>
            <a:ext cx="7730490" cy="33902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500" spc="-140"/>
              <a:t>M</a:t>
            </a:r>
            <a:r>
              <a:rPr dirty="0" sz="8500" spc="-155"/>
              <a:t>o</a:t>
            </a:r>
            <a:r>
              <a:rPr dirty="0" sz="8500" spc="235"/>
              <a:t>d</a:t>
            </a:r>
            <a:r>
              <a:rPr dirty="0" sz="8500" spc="-585"/>
              <a:t>i</a:t>
            </a:r>
            <a:r>
              <a:rPr dirty="0" sz="8500" spc="-540"/>
              <a:t>f</a:t>
            </a:r>
            <a:r>
              <a:rPr dirty="0" sz="8500" spc="-585"/>
              <a:t>i</a:t>
            </a:r>
            <a:r>
              <a:rPr dirty="0" sz="8500" spc="-254"/>
              <a:t>e</a:t>
            </a:r>
            <a:r>
              <a:rPr dirty="0" sz="8500" spc="240"/>
              <a:t>d</a:t>
            </a:r>
            <a:r>
              <a:rPr dirty="0" sz="8500" spc="-550"/>
              <a:t> </a:t>
            </a:r>
            <a:r>
              <a:rPr dirty="0" sz="8500" spc="-140"/>
              <a:t>M</a:t>
            </a:r>
            <a:r>
              <a:rPr dirty="0" sz="8500" spc="-254"/>
              <a:t>e</a:t>
            </a:r>
            <a:r>
              <a:rPr dirty="0" sz="8500" spc="90"/>
              <a:t>t</a:t>
            </a:r>
            <a:r>
              <a:rPr dirty="0" sz="8500" spc="-85"/>
              <a:t>h</a:t>
            </a:r>
            <a:r>
              <a:rPr dirty="0" sz="8500" spc="-155"/>
              <a:t>o</a:t>
            </a:r>
            <a:r>
              <a:rPr dirty="0" sz="8500" spc="240"/>
              <a:t>d</a:t>
            </a:r>
            <a:endParaRPr sz="8500"/>
          </a:p>
          <a:p>
            <a:pPr algn="ctr">
              <a:lnSpc>
                <a:spcPct val="100000"/>
              </a:lnSpc>
              <a:spcBef>
                <a:spcPts val="6090"/>
              </a:spcBef>
            </a:pPr>
            <a:r>
              <a:rPr dirty="0" sz="8500" spc="-295"/>
              <a:t>2</a:t>
            </a:r>
            <a:endParaRPr sz="8500"/>
          </a:p>
        </p:txBody>
      </p:sp>
      <p:sp>
        <p:nvSpPr>
          <p:cNvPr id="17" name="object 17"/>
          <p:cNvSpPr/>
          <p:nvPr/>
        </p:nvSpPr>
        <p:spPr>
          <a:xfrm>
            <a:off x="13325712" y="2925336"/>
            <a:ext cx="1422400" cy="1699260"/>
          </a:xfrm>
          <a:custGeom>
            <a:avLst/>
            <a:gdLst/>
            <a:ahLst/>
            <a:cxnLst/>
            <a:rect l="l" t="t" r="r" b="b"/>
            <a:pathLst>
              <a:path w="1422400" h="1699260">
                <a:moveTo>
                  <a:pt x="998012" y="1698638"/>
                </a:moveTo>
                <a:lnTo>
                  <a:pt x="424110" y="1698638"/>
                </a:lnTo>
                <a:lnTo>
                  <a:pt x="377898" y="1696146"/>
                </a:lnTo>
                <a:lnTo>
                  <a:pt x="333128" y="1688844"/>
                </a:lnTo>
                <a:lnTo>
                  <a:pt x="290058" y="1676989"/>
                </a:lnTo>
                <a:lnTo>
                  <a:pt x="248947" y="1660841"/>
                </a:lnTo>
                <a:lnTo>
                  <a:pt x="210053" y="1640660"/>
                </a:lnTo>
                <a:lnTo>
                  <a:pt x="173636" y="1616704"/>
                </a:lnTo>
                <a:lnTo>
                  <a:pt x="139953" y="1589232"/>
                </a:lnTo>
                <a:lnTo>
                  <a:pt x="109265" y="1558503"/>
                </a:lnTo>
                <a:lnTo>
                  <a:pt x="81828" y="1524777"/>
                </a:lnTo>
                <a:lnTo>
                  <a:pt x="57903" y="1488313"/>
                </a:lnTo>
                <a:lnTo>
                  <a:pt x="37748" y="1449368"/>
                </a:lnTo>
                <a:lnTo>
                  <a:pt x="21621" y="1408204"/>
                </a:lnTo>
                <a:lnTo>
                  <a:pt x="9782" y="1365078"/>
                </a:lnTo>
                <a:lnTo>
                  <a:pt x="2488" y="1320250"/>
                </a:lnTo>
                <a:lnTo>
                  <a:pt x="0" y="1273979"/>
                </a:lnTo>
                <a:lnTo>
                  <a:pt x="0" y="424659"/>
                </a:lnTo>
                <a:lnTo>
                  <a:pt x="2488" y="378388"/>
                </a:lnTo>
                <a:lnTo>
                  <a:pt x="9782" y="333560"/>
                </a:lnTo>
                <a:lnTo>
                  <a:pt x="21621" y="290434"/>
                </a:lnTo>
                <a:lnTo>
                  <a:pt x="37748" y="249269"/>
                </a:lnTo>
                <a:lnTo>
                  <a:pt x="57903" y="210325"/>
                </a:lnTo>
                <a:lnTo>
                  <a:pt x="81828" y="173861"/>
                </a:lnTo>
                <a:lnTo>
                  <a:pt x="109265" y="140135"/>
                </a:lnTo>
                <a:lnTo>
                  <a:pt x="139953" y="109406"/>
                </a:lnTo>
                <a:lnTo>
                  <a:pt x="173636" y="81934"/>
                </a:lnTo>
                <a:lnTo>
                  <a:pt x="210053" y="57978"/>
                </a:lnTo>
                <a:lnTo>
                  <a:pt x="248947" y="37797"/>
                </a:lnTo>
                <a:lnTo>
                  <a:pt x="290058" y="21649"/>
                </a:lnTo>
                <a:lnTo>
                  <a:pt x="333128" y="9794"/>
                </a:lnTo>
                <a:lnTo>
                  <a:pt x="377898" y="2491"/>
                </a:lnTo>
                <a:lnTo>
                  <a:pt x="424110" y="0"/>
                </a:lnTo>
                <a:lnTo>
                  <a:pt x="998012" y="0"/>
                </a:lnTo>
                <a:lnTo>
                  <a:pt x="1044224" y="2491"/>
                </a:lnTo>
                <a:lnTo>
                  <a:pt x="1088994" y="9794"/>
                </a:lnTo>
                <a:lnTo>
                  <a:pt x="1132064" y="21649"/>
                </a:lnTo>
                <a:lnTo>
                  <a:pt x="1173175" y="37797"/>
                </a:lnTo>
                <a:lnTo>
                  <a:pt x="1212069" y="57978"/>
                </a:lnTo>
                <a:lnTo>
                  <a:pt x="1248486" y="81934"/>
                </a:lnTo>
                <a:lnTo>
                  <a:pt x="1282169" y="109406"/>
                </a:lnTo>
                <a:lnTo>
                  <a:pt x="1312857" y="140135"/>
                </a:lnTo>
                <a:lnTo>
                  <a:pt x="1340294" y="173861"/>
                </a:lnTo>
                <a:lnTo>
                  <a:pt x="1364219" y="210325"/>
                </a:lnTo>
                <a:lnTo>
                  <a:pt x="1384374" y="249269"/>
                </a:lnTo>
                <a:lnTo>
                  <a:pt x="1400501" y="290434"/>
                </a:lnTo>
                <a:lnTo>
                  <a:pt x="1412340" y="333560"/>
                </a:lnTo>
                <a:lnTo>
                  <a:pt x="1419634" y="378388"/>
                </a:lnTo>
                <a:lnTo>
                  <a:pt x="1422122" y="424659"/>
                </a:lnTo>
                <a:lnTo>
                  <a:pt x="1422122" y="1273979"/>
                </a:lnTo>
                <a:lnTo>
                  <a:pt x="1419634" y="1320250"/>
                </a:lnTo>
                <a:lnTo>
                  <a:pt x="1412340" y="1365078"/>
                </a:lnTo>
                <a:lnTo>
                  <a:pt x="1400501" y="1408204"/>
                </a:lnTo>
                <a:lnTo>
                  <a:pt x="1384374" y="1449368"/>
                </a:lnTo>
                <a:lnTo>
                  <a:pt x="1364219" y="1488313"/>
                </a:lnTo>
                <a:lnTo>
                  <a:pt x="1340294" y="1524777"/>
                </a:lnTo>
                <a:lnTo>
                  <a:pt x="1312857" y="1558503"/>
                </a:lnTo>
                <a:lnTo>
                  <a:pt x="1282169" y="1589232"/>
                </a:lnTo>
                <a:lnTo>
                  <a:pt x="1248486" y="1616704"/>
                </a:lnTo>
                <a:lnTo>
                  <a:pt x="1212069" y="1640660"/>
                </a:lnTo>
                <a:lnTo>
                  <a:pt x="1173175" y="1660841"/>
                </a:lnTo>
                <a:lnTo>
                  <a:pt x="1132064" y="1676989"/>
                </a:lnTo>
                <a:lnTo>
                  <a:pt x="1088994" y="1688844"/>
                </a:lnTo>
                <a:lnTo>
                  <a:pt x="1044224" y="1696146"/>
                </a:lnTo>
                <a:lnTo>
                  <a:pt x="998012" y="1698638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745168" y="2868225"/>
            <a:ext cx="58610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5531" y="4551054"/>
            <a:ext cx="3802379" cy="36449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30480">
              <a:lnSpc>
                <a:spcPct val="125699"/>
              </a:lnSpc>
              <a:spcBef>
                <a:spcPts val="155"/>
              </a:spcBef>
            </a:pPr>
            <a:r>
              <a:rPr dirty="0" sz="2100" spc="155">
                <a:latin typeface="Arial MT"/>
                <a:cs typeface="Arial MT"/>
              </a:rPr>
              <a:t>Weight </a:t>
            </a:r>
            <a:r>
              <a:rPr dirty="0" sz="2100" spc="185">
                <a:latin typeface="Arial MT"/>
                <a:cs typeface="Arial MT"/>
              </a:rPr>
              <a:t>Matrix </a:t>
            </a:r>
            <a:r>
              <a:rPr dirty="0" sz="2100" spc="90">
                <a:latin typeface="Arial MT"/>
                <a:cs typeface="Arial MT"/>
              </a:rPr>
              <a:t>Estimation </a:t>
            </a:r>
            <a:r>
              <a:rPr dirty="0" sz="2100" spc="95">
                <a:latin typeface="Arial MT"/>
                <a:cs typeface="Arial MT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Enhance </a:t>
            </a:r>
            <a:r>
              <a:rPr dirty="0" sz="2100" spc="35">
                <a:latin typeface="Trebuchet MS"/>
                <a:cs typeface="Trebuchet MS"/>
              </a:rPr>
              <a:t>the </a:t>
            </a:r>
            <a:r>
              <a:rPr dirty="0" sz="2100" spc="80">
                <a:latin typeface="Trebuchet MS"/>
                <a:cs typeface="Trebuchet MS"/>
              </a:rPr>
              <a:t>low </a:t>
            </a:r>
            <a:r>
              <a:rPr dirty="0" sz="2100" spc="75">
                <a:latin typeface="Trebuchet MS"/>
                <a:cs typeface="Trebuchet MS"/>
              </a:rPr>
              <a:t>contrast </a:t>
            </a:r>
            <a:r>
              <a:rPr dirty="0" sz="2100" spc="70">
                <a:latin typeface="Trebuchet MS"/>
                <a:cs typeface="Trebuchet MS"/>
              </a:rPr>
              <a:t>of </a:t>
            </a:r>
            <a:r>
              <a:rPr dirty="0" sz="2100" spc="75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under-exposed</a:t>
            </a:r>
            <a:r>
              <a:rPr dirty="0" sz="2100" spc="-35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regions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while </a:t>
            </a:r>
            <a:r>
              <a:rPr dirty="0" sz="2100" spc="-615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the </a:t>
            </a:r>
            <a:r>
              <a:rPr dirty="0" sz="2100" spc="75">
                <a:latin typeface="Trebuchet MS"/>
                <a:cs typeface="Trebuchet MS"/>
              </a:rPr>
              <a:t>contrast </a:t>
            </a:r>
            <a:r>
              <a:rPr dirty="0" sz="2100" spc="5">
                <a:latin typeface="Trebuchet MS"/>
                <a:cs typeface="Trebuchet MS"/>
              </a:rPr>
              <a:t>in </a:t>
            </a:r>
            <a:r>
              <a:rPr dirty="0" sz="2100" spc="114">
                <a:latin typeface="Trebuchet MS"/>
                <a:cs typeface="Trebuchet MS"/>
              </a:rPr>
              <a:t>well-exposed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regions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preserved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tabLst>
                <a:tab pos="293370" algn="l"/>
                <a:tab pos="2162175" algn="l"/>
              </a:tabLst>
            </a:pPr>
            <a:r>
              <a:rPr dirty="0" sz="2100" spc="175">
                <a:latin typeface="Trebuchet MS"/>
                <a:cs typeface="Trebuchet MS"/>
              </a:rPr>
              <a:t>-	</a:t>
            </a:r>
            <a:r>
              <a:rPr dirty="0" sz="2100" spc="-45">
                <a:latin typeface="Trebuchet MS"/>
                <a:cs typeface="Trebuchet MS"/>
              </a:rPr>
              <a:t>it </a:t>
            </a:r>
            <a:r>
              <a:rPr dirty="0" sz="2100" spc="125">
                <a:latin typeface="Trebuchet MS"/>
                <a:cs typeface="Trebuchet MS"/>
              </a:rPr>
              <a:t>applies </a:t>
            </a:r>
            <a:r>
              <a:rPr dirty="0" sz="2100" spc="175">
                <a:latin typeface="Trebuchet MS"/>
                <a:cs typeface="Trebuchet MS"/>
              </a:rPr>
              <a:t>Canny </a:t>
            </a:r>
            <a:r>
              <a:rPr dirty="0" sz="2100" spc="229">
                <a:latin typeface="Trebuchet MS"/>
                <a:cs typeface="Trebuchet MS"/>
              </a:rPr>
              <a:t>edge </a:t>
            </a:r>
            <a:r>
              <a:rPr dirty="0" sz="2100" spc="235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detection</a:t>
            </a:r>
            <a:r>
              <a:rPr dirty="0" sz="2100" spc="5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using	</a:t>
            </a:r>
            <a:r>
              <a:rPr dirty="0" sz="2100" spc="175">
                <a:latin typeface="Trebuchet MS"/>
                <a:cs typeface="Trebuchet MS"/>
              </a:rPr>
              <a:t>Canny </a:t>
            </a:r>
            <a:r>
              <a:rPr dirty="0" sz="2100" spc="18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function </a:t>
            </a:r>
            <a:r>
              <a:rPr dirty="0" sz="2100" spc="10">
                <a:latin typeface="Trebuchet MS"/>
                <a:cs typeface="Trebuchet MS"/>
              </a:rPr>
              <a:t>with </a:t>
            </a:r>
            <a:r>
              <a:rPr dirty="0" sz="2100" spc="80">
                <a:latin typeface="Trebuchet MS"/>
                <a:cs typeface="Trebuchet MS"/>
              </a:rPr>
              <a:t>fixed </a:t>
            </a:r>
            <a:r>
              <a:rPr dirty="0" sz="2100" spc="50">
                <a:latin typeface="Trebuchet MS"/>
                <a:cs typeface="Trebuchet MS"/>
              </a:rPr>
              <a:t>threshold 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values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between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100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190">
                <a:latin typeface="Trebuchet MS"/>
                <a:cs typeface="Trebuchet MS"/>
              </a:rPr>
              <a:t>and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300">
                <a:latin typeface="Trebuchet MS"/>
                <a:cs typeface="Trebuchet MS"/>
              </a:rPr>
              <a:t>200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4843" y="4569075"/>
            <a:ext cx="4068445" cy="1130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130"/>
              </a:spcBef>
            </a:pPr>
            <a:r>
              <a:rPr dirty="0" sz="1900" spc="65">
                <a:latin typeface="Arial MT"/>
                <a:cs typeface="Arial MT"/>
              </a:rPr>
              <a:t>Exposure </a:t>
            </a:r>
            <a:r>
              <a:rPr dirty="0" sz="1900" spc="125">
                <a:latin typeface="Arial MT"/>
                <a:cs typeface="Arial MT"/>
              </a:rPr>
              <a:t>Ratio </a:t>
            </a:r>
            <a:r>
              <a:rPr dirty="0" sz="1900" spc="140">
                <a:latin typeface="Arial MT"/>
                <a:cs typeface="Arial MT"/>
              </a:rPr>
              <a:t>Determination 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Extract</a:t>
            </a:r>
            <a:r>
              <a:rPr dirty="0" sz="1900" spc="190">
                <a:latin typeface="Trebuchet MS"/>
                <a:cs typeface="Trebuchet MS"/>
              </a:rPr>
              <a:t> </a:t>
            </a:r>
            <a:r>
              <a:rPr dirty="0" sz="1900" spc="50">
                <a:latin typeface="Trebuchet MS"/>
                <a:cs typeface="Trebuchet MS"/>
              </a:rPr>
              <a:t>the</a:t>
            </a:r>
            <a:r>
              <a:rPr dirty="0" sz="1900" spc="195">
                <a:latin typeface="Trebuchet MS"/>
                <a:cs typeface="Trebuchet MS"/>
              </a:rPr>
              <a:t> </a:t>
            </a:r>
            <a:r>
              <a:rPr dirty="0" sz="1900" spc="90">
                <a:latin typeface="Trebuchet MS"/>
                <a:cs typeface="Trebuchet MS"/>
              </a:rPr>
              <a:t>low</a:t>
            </a:r>
            <a:r>
              <a:rPr dirty="0" sz="1900" spc="195">
                <a:latin typeface="Trebuchet MS"/>
                <a:cs typeface="Trebuchet MS"/>
              </a:rPr>
              <a:t> </a:t>
            </a:r>
            <a:r>
              <a:rPr dirty="0" sz="1900" spc="50">
                <a:latin typeface="Trebuchet MS"/>
                <a:cs typeface="Trebuchet MS"/>
              </a:rPr>
              <a:t>illuminated</a:t>
            </a:r>
            <a:r>
              <a:rPr dirty="0" sz="1900" spc="190">
                <a:latin typeface="Trebuchet MS"/>
                <a:cs typeface="Trebuchet MS"/>
              </a:rPr>
              <a:t> </a:t>
            </a:r>
            <a:r>
              <a:rPr dirty="0" sz="1900" spc="75">
                <a:latin typeface="Trebuchet MS"/>
                <a:cs typeface="Trebuchet MS"/>
              </a:rPr>
              <a:t>pixels </a:t>
            </a:r>
            <a:r>
              <a:rPr dirty="0" sz="1900" spc="-555">
                <a:latin typeface="Trebuchet MS"/>
                <a:cs typeface="Trebuchet MS"/>
              </a:rPr>
              <a:t> </a:t>
            </a:r>
            <a:r>
              <a:rPr dirty="0" sz="1900" spc="165">
                <a:latin typeface="Trebuchet MS"/>
                <a:cs typeface="Trebuchet MS"/>
              </a:rPr>
              <a:t>as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4843" y="6397875"/>
            <a:ext cx="4069079" cy="1111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0"/>
              </a:spcBef>
            </a:pPr>
            <a:r>
              <a:rPr dirty="0" sz="1900" spc="30">
                <a:latin typeface="Trebuchet MS"/>
                <a:cs typeface="Trebuchet MS"/>
              </a:rPr>
              <a:t>The</a:t>
            </a:r>
            <a:r>
              <a:rPr dirty="0" sz="1900" spc="3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brightness</a:t>
            </a:r>
            <a:r>
              <a:rPr dirty="0" sz="1900" spc="85">
                <a:latin typeface="Trebuchet MS"/>
                <a:cs typeface="Trebuchet MS"/>
              </a:rPr>
              <a:t> </a:t>
            </a:r>
            <a:r>
              <a:rPr dirty="0" sz="1900" spc="120">
                <a:latin typeface="Trebuchet MS"/>
                <a:cs typeface="Trebuchet MS"/>
              </a:rPr>
              <a:t>component</a:t>
            </a:r>
            <a:r>
              <a:rPr dirty="0" sz="1900" spc="125">
                <a:latin typeface="Trebuchet MS"/>
                <a:cs typeface="Trebuchet MS"/>
              </a:rPr>
              <a:t> </a:t>
            </a:r>
            <a:r>
              <a:rPr dirty="0" sz="1900" spc="190">
                <a:latin typeface="Trebuchet MS"/>
                <a:cs typeface="Trebuchet MS"/>
              </a:rPr>
              <a:t>B </a:t>
            </a:r>
            <a:r>
              <a:rPr dirty="0" sz="1900" spc="15">
                <a:latin typeface="Trebuchet MS"/>
                <a:cs typeface="Trebuchet MS"/>
              </a:rPr>
              <a:t>is 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 spc="114">
                <a:latin typeface="Trebuchet MS"/>
                <a:cs typeface="Trebuchet MS"/>
              </a:rPr>
              <a:t>defined </a:t>
            </a:r>
            <a:r>
              <a:rPr dirty="0" sz="1900" spc="165">
                <a:latin typeface="Trebuchet MS"/>
                <a:cs typeface="Trebuchet MS"/>
              </a:rPr>
              <a:t>as </a:t>
            </a:r>
            <a:r>
              <a:rPr dirty="0" sz="1900" spc="50">
                <a:latin typeface="Trebuchet MS"/>
                <a:cs typeface="Trebuchet MS"/>
              </a:rPr>
              <a:t>the  </a:t>
            </a:r>
            <a:r>
              <a:rPr dirty="0" sz="1900" spc="114">
                <a:latin typeface="Trebuchet MS"/>
                <a:cs typeface="Trebuchet MS"/>
              </a:rPr>
              <a:t>geometric </a:t>
            </a:r>
            <a:r>
              <a:rPr dirty="0" sz="1900" spc="140">
                <a:latin typeface="Trebuchet MS"/>
                <a:cs typeface="Trebuchet MS"/>
              </a:rPr>
              <a:t>mean </a:t>
            </a:r>
            <a:r>
              <a:rPr dirty="0" sz="1900" spc="14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of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65">
                <a:latin typeface="Trebuchet MS"/>
                <a:cs typeface="Trebuchet MS"/>
              </a:rPr>
              <a:t>three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channel: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6882" y="7912388"/>
            <a:ext cx="288480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4835" algn="l"/>
              </a:tabLst>
            </a:pPr>
            <a:r>
              <a:rPr dirty="0" sz="1900" spc="145">
                <a:latin typeface="Arial MT"/>
                <a:cs typeface="Arial MT"/>
              </a:rPr>
              <a:t>B:=	</a:t>
            </a:r>
            <a:r>
              <a:rPr dirty="0" sz="1900" spc="165">
                <a:latin typeface="Arial MT"/>
                <a:cs typeface="Arial MT"/>
              </a:rPr>
              <a:t>(Qr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450">
                <a:latin typeface="Arial MT"/>
                <a:cs typeface="Arial MT"/>
              </a:rPr>
              <a:t>+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229">
                <a:latin typeface="Arial MT"/>
                <a:cs typeface="Arial MT"/>
              </a:rPr>
              <a:t>Qg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450">
                <a:latin typeface="Arial MT"/>
                <a:cs typeface="Arial MT"/>
              </a:rPr>
              <a:t>+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305">
                <a:latin typeface="Arial MT"/>
                <a:cs typeface="Arial MT"/>
              </a:rPr>
              <a:t>Qb)/3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016" y="631377"/>
            <a:ext cx="14658974" cy="4905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3016" y="6172148"/>
            <a:ext cx="14658972" cy="38671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28685" y="90612"/>
            <a:ext cx="7030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5">
                <a:solidFill>
                  <a:srgbClr val="FFFEFA"/>
                </a:solidFill>
                <a:latin typeface="Trebuchet MS"/>
                <a:cs typeface="Trebuchet MS"/>
              </a:rPr>
              <a:t>Compute</a:t>
            </a:r>
            <a:r>
              <a:rPr dirty="0" sz="2400" spc="5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EFA"/>
                </a:solidFill>
                <a:latin typeface="Trebuchet MS"/>
                <a:cs typeface="Trebuchet MS"/>
              </a:rPr>
              <a:t>Texture</a:t>
            </a:r>
            <a:r>
              <a:rPr dirty="0" sz="2400" spc="1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FFFEFA"/>
                </a:solidFill>
                <a:latin typeface="Trebuchet MS"/>
                <a:cs typeface="Trebuchet MS"/>
              </a:rPr>
              <a:t>Weight</a:t>
            </a:r>
            <a:r>
              <a:rPr dirty="0" sz="2400" spc="5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EFA"/>
                </a:solidFill>
                <a:latin typeface="Trebuchet MS"/>
                <a:cs typeface="Trebuchet MS"/>
              </a:rPr>
              <a:t>Function</a:t>
            </a:r>
            <a:r>
              <a:rPr dirty="0" sz="2400" spc="1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200">
                <a:solidFill>
                  <a:srgbClr val="FFFEFA"/>
                </a:solidFill>
                <a:latin typeface="Trebuchet MS"/>
                <a:cs typeface="Trebuchet MS"/>
              </a:rPr>
              <a:t>-</a:t>
            </a:r>
            <a:r>
              <a:rPr dirty="0" sz="2400" spc="5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FFFEFA"/>
                </a:solidFill>
                <a:latin typeface="Trebuchet MS"/>
                <a:cs typeface="Trebuchet MS"/>
              </a:rPr>
              <a:t>Gettting</a:t>
            </a:r>
            <a:r>
              <a:rPr dirty="0" sz="2400" spc="1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380">
                <a:solidFill>
                  <a:srgbClr val="FFFEFA"/>
                </a:solidFill>
                <a:latin typeface="Trebuchet MS"/>
                <a:cs typeface="Trebuchet MS"/>
              </a:rPr>
              <a:t>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4716" y="5629233"/>
            <a:ext cx="6833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EFA"/>
                </a:solidFill>
                <a:latin typeface="Trebuchet MS"/>
                <a:cs typeface="Trebuchet MS"/>
              </a:rPr>
              <a:t>Brightness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165">
                <a:solidFill>
                  <a:srgbClr val="FFFEFA"/>
                </a:solidFill>
                <a:latin typeface="Trebuchet MS"/>
                <a:cs typeface="Trebuchet MS"/>
              </a:rPr>
              <a:t>Component-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FFFEFA"/>
                </a:solidFill>
                <a:latin typeface="Trebuchet MS"/>
                <a:cs typeface="Trebuchet MS"/>
              </a:rPr>
              <a:t>Part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FFFEFA"/>
                </a:solidFill>
                <a:latin typeface="Trebuchet MS"/>
                <a:cs typeface="Trebuchet MS"/>
              </a:rPr>
              <a:t>of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EFA"/>
                </a:solidFill>
                <a:latin typeface="Trebuchet MS"/>
                <a:cs typeface="Trebuchet MS"/>
              </a:rPr>
              <a:t>Estimation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FFFEFA"/>
                </a:solidFill>
                <a:latin typeface="Trebuchet MS"/>
                <a:cs typeface="Trebuchet MS"/>
              </a:rPr>
              <a:t>of</a:t>
            </a:r>
            <a:r>
              <a:rPr dirty="0" sz="2400">
                <a:solidFill>
                  <a:srgbClr val="FFFEFA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EFA"/>
                </a:solidFill>
                <a:latin typeface="Trebuchet MS"/>
                <a:cs typeface="Trebuchet MS"/>
              </a:rPr>
              <a:t>k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8965" cy="543560"/>
          </a:xfrm>
          <a:custGeom>
            <a:avLst/>
            <a:gdLst/>
            <a:ahLst/>
            <a:cxnLst/>
            <a:rect l="l" t="t" r="r" b="b"/>
            <a:pathLst>
              <a:path w="608965" h="543560">
                <a:moveTo>
                  <a:pt x="562132" y="422910"/>
                </a:moveTo>
                <a:lnTo>
                  <a:pt x="532294" y="422910"/>
                </a:lnTo>
                <a:lnTo>
                  <a:pt x="530393" y="411480"/>
                </a:lnTo>
                <a:lnTo>
                  <a:pt x="528417" y="400050"/>
                </a:lnTo>
                <a:lnTo>
                  <a:pt x="519879" y="360680"/>
                </a:lnTo>
                <a:lnTo>
                  <a:pt x="508551" y="326390"/>
                </a:lnTo>
                <a:lnTo>
                  <a:pt x="502245" y="308610"/>
                </a:lnTo>
                <a:lnTo>
                  <a:pt x="496639" y="293370"/>
                </a:lnTo>
                <a:lnTo>
                  <a:pt x="490968" y="279400"/>
                </a:lnTo>
                <a:lnTo>
                  <a:pt x="485764" y="264160"/>
                </a:lnTo>
                <a:lnTo>
                  <a:pt x="481561" y="248920"/>
                </a:lnTo>
                <a:lnTo>
                  <a:pt x="479249" y="238760"/>
                </a:lnTo>
                <a:lnTo>
                  <a:pt x="476999" y="227330"/>
                </a:lnTo>
                <a:lnTo>
                  <a:pt x="474605" y="217170"/>
                </a:lnTo>
                <a:lnTo>
                  <a:pt x="471859" y="207010"/>
                </a:lnTo>
                <a:lnTo>
                  <a:pt x="469102" y="198120"/>
                </a:lnTo>
                <a:lnTo>
                  <a:pt x="465981" y="189230"/>
                </a:lnTo>
                <a:lnTo>
                  <a:pt x="462716" y="181610"/>
                </a:lnTo>
                <a:lnTo>
                  <a:pt x="459530" y="172720"/>
                </a:lnTo>
                <a:lnTo>
                  <a:pt x="454038" y="156210"/>
                </a:lnTo>
                <a:lnTo>
                  <a:pt x="449037" y="139700"/>
                </a:lnTo>
                <a:lnTo>
                  <a:pt x="444314" y="124460"/>
                </a:lnTo>
                <a:lnTo>
                  <a:pt x="438389" y="102870"/>
                </a:lnTo>
                <a:lnTo>
                  <a:pt x="439581" y="97790"/>
                </a:lnTo>
                <a:lnTo>
                  <a:pt x="444823" y="92710"/>
                </a:lnTo>
                <a:lnTo>
                  <a:pt x="448104" y="90170"/>
                </a:lnTo>
                <a:lnTo>
                  <a:pt x="445733" y="82550"/>
                </a:lnTo>
                <a:lnTo>
                  <a:pt x="443528" y="74930"/>
                </a:lnTo>
                <a:lnTo>
                  <a:pt x="432252" y="12700"/>
                </a:lnTo>
                <a:lnTo>
                  <a:pt x="433952" y="6350"/>
                </a:lnTo>
                <a:lnTo>
                  <a:pt x="439608" y="2540"/>
                </a:lnTo>
                <a:lnTo>
                  <a:pt x="445268" y="0"/>
                </a:lnTo>
                <a:lnTo>
                  <a:pt x="499372" y="0"/>
                </a:lnTo>
                <a:lnTo>
                  <a:pt x="499127" y="1270"/>
                </a:lnTo>
                <a:lnTo>
                  <a:pt x="498176" y="1270"/>
                </a:lnTo>
                <a:lnTo>
                  <a:pt x="497114" y="2540"/>
                </a:lnTo>
                <a:lnTo>
                  <a:pt x="496032" y="2540"/>
                </a:lnTo>
                <a:lnTo>
                  <a:pt x="461574" y="21590"/>
                </a:lnTo>
                <a:lnTo>
                  <a:pt x="463400" y="31750"/>
                </a:lnTo>
                <a:lnTo>
                  <a:pt x="465257" y="43180"/>
                </a:lnTo>
                <a:lnTo>
                  <a:pt x="467217" y="53340"/>
                </a:lnTo>
                <a:lnTo>
                  <a:pt x="469348" y="64770"/>
                </a:lnTo>
                <a:lnTo>
                  <a:pt x="469746" y="66040"/>
                </a:lnTo>
                <a:lnTo>
                  <a:pt x="470288" y="68580"/>
                </a:lnTo>
                <a:lnTo>
                  <a:pt x="470753" y="69850"/>
                </a:lnTo>
                <a:lnTo>
                  <a:pt x="516501" y="69850"/>
                </a:lnTo>
                <a:lnTo>
                  <a:pt x="504262" y="78740"/>
                </a:lnTo>
                <a:lnTo>
                  <a:pt x="500475" y="81280"/>
                </a:lnTo>
                <a:lnTo>
                  <a:pt x="495363" y="85090"/>
                </a:lnTo>
                <a:lnTo>
                  <a:pt x="490148" y="90170"/>
                </a:lnTo>
                <a:lnTo>
                  <a:pt x="484858" y="95250"/>
                </a:lnTo>
                <a:lnTo>
                  <a:pt x="479519" y="99060"/>
                </a:lnTo>
                <a:lnTo>
                  <a:pt x="482764" y="109220"/>
                </a:lnTo>
                <a:lnTo>
                  <a:pt x="484259" y="114300"/>
                </a:lnTo>
                <a:lnTo>
                  <a:pt x="490363" y="133350"/>
                </a:lnTo>
                <a:lnTo>
                  <a:pt x="496580" y="152400"/>
                </a:lnTo>
                <a:lnTo>
                  <a:pt x="502394" y="171450"/>
                </a:lnTo>
                <a:lnTo>
                  <a:pt x="507288" y="190500"/>
                </a:lnTo>
                <a:lnTo>
                  <a:pt x="509507" y="201930"/>
                </a:lnTo>
                <a:lnTo>
                  <a:pt x="511678" y="212090"/>
                </a:lnTo>
                <a:lnTo>
                  <a:pt x="514029" y="222250"/>
                </a:lnTo>
                <a:lnTo>
                  <a:pt x="516786" y="233680"/>
                </a:lnTo>
                <a:lnTo>
                  <a:pt x="520756" y="246380"/>
                </a:lnTo>
                <a:lnTo>
                  <a:pt x="524971" y="259080"/>
                </a:lnTo>
                <a:lnTo>
                  <a:pt x="529142" y="271780"/>
                </a:lnTo>
                <a:lnTo>
                  <a:pt x="532978" y="284480"/>
                </a:lnTo>
                <a:lnTo>
                  <a:pt x="538081" y="306070"/>
                </a:lnTo>
                <a:lnTo>
                  <a:pt x="542510" y="326390"/>
                </a:lnTo>
                <a:lnTo>
                  <a:pt x="546819" y="346710"/>
                </a:lnTo>
                <a:lnTo>
                  <a:pt x="551560" y="368300"/>
                </a:lnTo>
                <a:lnTo>
                  <a:pt x="554117" y="378460"/>
                </a:lnTo>
                <a:lnTo>
                  <a:pt x="556578" y="388620"/>
                </a:lnTo>
                <a:lnTo>
                  <a:pt x="558733" y="398780"/>
                </a:lnTo>
                <a:lnTo>
                  <a:pt x="560371" y="408940"/>
                </a:lnTo>
                <a:lnTo>
                  <a:pt x="562132" y="422910"/>
                </a:lnTo>
                <a:close/>
              </a:path>
              <a:path w="608965" h="543560">
                <a:moveTo>
                  <a:pt x="527658" y="28350"/>
                </a:moveTo>
                <a:lnTo>
                  <a:pt x="565067" y="0"/>
                </a:lnTo>
                <a:lnTo>
                  <a:pt x="608893" y="0"/>
                </a:lnTo>
                <a:lnTo>
                  <a:pt x="573094" y="27940"/>
                </a:lnTo>
                <a:lnTo>
                  <a:pt x="528341" y="27940"/>
                </a:lnTo>
                <a:lnTo>
                  <a:pt x="527658" y="28350"/>
                </a:lnTo>
                <a:close/>
              </a:path>
              <a:path w="608965" h="543560">
                <a:moveTo>
                  <a:pt x="0" y="543560"/>
                </a:moveTo>
                <a:lnTo>
                  <a:pt x="0" y="383540"/>
                </a:lnTo>
                <a:lnTo>
                  <a:pt x="493" y="378460"/>
                </a:lnTo>
                <a:lnTo>
                  <a:pt x="2199" y="358140"/>
                </a:lnTo>
                <a:lnTo>
                  <a:pt x="7118" y="312420"/>
                </a:lnTo>
                <a:lnTo>
                  <a:pt x="14006" y="260350"/>
                </a:lnTo>
                <a:lnTo>
                  <a:pt x="21167" y="214630"/>
                </a:lnTo>
                <a:lnTo>
                  <a:pt x="28616" y="173990"/>
                </a:lnTo>
                <a:lnTo>
                  <a:pt x="38311" y="132080"/>
                </a:lnTo>
                <a:lnTo>
                  <a:pt x="40669" y="121920"/>
                </a:lnTo>
                <a:lnTo>
                  <a:pt x="42482" y="111760"/>
                </a:lnTo>
                <a:lnTo>
                  <a:pt x="47828" y="72390"/>
                </a:lnTo>
                <a:lnTo>
                  <a:pt x="20305" y="59690"/>
                </a:lnTo>
                <a:lnTo>
                  <a:pt x="0" y="48260"/>
                </a:lnTo>
                <a:lnTo>
                  <a:pt x="0" y="7620"/>
                </a:lnTo>
                <a:lnTo>
                  <a:pt x="16381" y="13970"/>
                </a:lnTo>
                <a:lnTo>
                  <a:pt x="27607" y="17780"/>
                </a:lnTo>
                <a:lnTo>
                  <a:pt x="36896" y="22860"/>
                </a:lnTo>
                <a:lnTo>
                  <a:pt x="46021" y="26670"/>
                </a:lnTo>
                <a:lnTo>
                  <a:pt x="64063" y="36830"/>
                </a:lnTo>
                <a:lnTo>
                  <a:pt x="134243" y="73660"/>
                </a:lnTo>
                <a:lnTo>
                  <a:pt x="75080" y="73660"/>
                </a:lnTo>
                <a:lnTo>
                  <a:pt x="70186" y="110490"/>
                </a:lnTo>
                <a:lnTo>
                  <a:pt x="68316" y="123190"/>
                </a:lnTo>
                <a:lnTo>
                  <a:pt x="65853" y="135890"/>
                </a:lnTo>
                <a:lnTo>
                  <a:pt x="62824" y="148590"/>
                </a:lnTo>
                <a:lnTo>
                  <a:pt x="59561" y="161290"/>
                </a:lnTo>
                <a:lnTo>
                  <a:pt x="56394" y="173990"/>
                </a:lnTo>
                <a:lnTo>
                  <a:pt x="52219" y="193040"/>
                </a:lnTo>
                <a:lnTo>
                  <a:pt x="48749" y="213360"/>
                </a:lnTo>
                <a:lnTo>
                  <a:pt x="45679" y="232410"/>
                </a:lnTo>
                <a:lnTo>
                  <a:pt x="42701" y="252730"/>
                </a:lnTo>
                <a:lnTo>
                  <a:pt x="37175" y="288290"/>
                </a:lnTo>
                <a:lnTo>
                  <a:pt x="36668" y="292100"/>
                </a:lnTo>
                <a:lnTo>
                  <a:pt x="36059" y="295910"/>
                </a:lnTo>
                <a:lnTo>
                  <a:pt x="34675" y="309880"/>
                </a:lnTo>
                <a:lnTo>
                  <a:pt x="33179" y="322580"/>
                </a:lnTo>
                <a:lnTo>
                  <a:pt x="31650" y="336550"/>
                </a:lnTo>
                <a:lnTo>
                  <a:pt x="30189" y="350520"/>
                </a:lnTo>
                <a:lnTo>
                  <a:pt x="58592" y="350520"/>
                </a:lnTo>
                <a:lnTo>
                  <a:pt x="55572" y="361950"/>
                </a:lnTo>
                <a:lnTo>
                  <a:pt x="52375" y="372110"/>
                </a:lnTo>
                <a:lnTo>
                  <a:pt x="49013" y="383540"/>
                </a:lnTo>
                <a:lnTo>
                  <a:pt x="45580" y="394970"/>
                </a:lnTo>
                <a:lnTo>
                  <a:pt x="35279" y="434340"/>
                </a:lnTo>
                <a:lnTo>
                  <a:pt x="33406" y="444500"/>
                </a:lnTo>
                <a:lnTo>
                  <a:pt x="31609" y="453390"/>
                </a:lnTo>
                <a:lnTo>
                  <a:pt x="29728" y="462280"/>
                </a:lnTo>
                <a:lnTo>
                  <a:pt x="27780" y="471170"/>
                </a:lnTo>
                <a:lnTo>
                  <a:pt x="25778" y="481330"/>
                </a:lnTo>
                <a:lnTo>
                  <a:pt x="73190" y="481330"/>
                </a:lnTo>
                <a:lnTo>
                  <a:pt x="62894" y="496570"/>
                </a:lnTo>
                <a:lnTo>
                  <a:pt x="59133" y="501650"/>
                </a:lnTo>
                <a:lnTo>
                  <a:pt x="55671" y="506730"/>
                </a:lnTo>
                <a:lnTo>
                  <a:pt x="51151" y="509270"/>
                </a:lnTo>
                <a:lnTo>
                  <a:pt x="7279" y="542290"/>
                </a:lnTo>
                <a:lnTo>
                  <a:pt x="0" y="543560"/>
                </a:lnTo>
                <a:close/>
              </a:path>
              <a:path w="608965" h="543560">
                <a:moveTo>
                  <a:pt x="569887" y="30480"/>
                </a:moveTo>
                <a:lnTo>
                  <a:pt x="524848" y="30480"/>
                </a:lnTo>
                <a:lnTo>
                  <a:pt x="527481" y="28484"/>
                </a:lnTo>
                <a:lnTo>
                  <a:pt x="528341" y="27940"/>
                </a:lnTo>
                <a:lnTo>
                  <a:pt x="573094" y="27940"/>
                </a:lnTo>
                <a:lnTo>
                  <a:pt x="569887" y="30480"/>
                </a:lnTo>
                <a:close/>
              </a:path>
              <a:path w="608965" h="543560">
                <a:moveTo>
                  <a:pt x="525991" y="29428"/>
                </a:moveTo>
                <a:lnTo>
                  <a:pt x="526229" y="29210"/>
                </a:lnTo>
                <a:lnTo>
                  <a:pt x="527658" y="28350"/>
                </a:lnTo>
                <a:lnTo>
                  <a:pt x="527481" y="28484"/>
                </a:lnTo>
                <a:lnTo>
                  <a:pt x="525991" y="29428"/>
                </a:lnTo>
                <a:close/>
              </a:path>
              <a:path w="608965" h="543560">
                <a:moveTo>
                  <a:pt x="516501" y="69850"/>
                </a:moveTo>
                <a:lnTo>
                  <a:pt x="470753" y="69850"/>
                </a:lnTo>
                <a:lnTo>
                  <a:pt x="479287" y="62230"/>
                </a:lnTo>
                <a:lnTo>
                  <a:pt x="483681" y="59690"/>
                </a:lnTo>
                <a:lnTo>
                  <a:pt x="488960" y="55880"/>
                </a:lnTo>
                <a:lnTo>
                  <a:pt x="505208" y="44450"/>
                </a:lnTo>
                <a:lnTo>
                  <a:pt x="510748" y="39370"/>
                </a:lnTo>
                <a:lnTo>
                  <a:pt x="516459" y="35560"/>
                </a:lnTo>
                <a:lnTo>
                  <a:pt x="522328" y="31750"/>
                </a:lnTo>
                <a:lnTo>
                  <a:pt x="525991" y="29428"/>
                </a:lnTo>
                <a:lnTo>
                  <a:pt x="524848" y="30480"/>
                </a:lnTo>
                <a:lnTo>
                  <a:pt x="569887" y="30480"/>
                </a:lnTo>
                <a:lnTo>
                  <a:pt x="555454" y="41910"/>
                </a:lnTo>
                <a:lnTo>
                  <a:pt x="537482" y="54610"/>
                </a:lnTo>
                <a:lnTo>
                  <a:pt x="516501" y="69850"/>
                </a:lnTo>
                <a:close/>
              </a:path>
              <a:path w="608965" h="543560">
                <a:moveTo>
                  <a:pt x="58592" y="350520"/>
                </a:moveTo>
                <a:lnTo>
                  <a:pt x="30189" y="350520"/>
                </a:lnTo>
                <a:lnTo>
                  <a:pt x="31335" y="346710"/>
                </a:lnTo>
                <a:lnTo>
                  <a:pt x="44395" y="295910"/>
                </a:lnTo>
                <a:lnTo>
                  <a:pt x="50490" y="271780"/>
                </a:lnTo>
                <a:lnTo>
                  <a:pt x="56523" y="246380"/>
                </a:lnTo>
                <a:lnTo>
                  <a:pt x="67372" y="207010"/>
                </a:lnTo>
                <a:lnTo>
                  <a:pt x="79911" y="167640"/>
                </a:lnTo>
                <a:lnTo>
                  <a:pt x="93587" y="129540"/>
                </a:lnTo>
                <a:lnTo>
                  <a:pt x="107845" y="90170"/>
                </a:lnTo>
                <a:lnTo>
                  <a:pt x="91476" y="81280"/>
                </a:lnTo>
                <a:lnTo>
                  <a:pt x="75080" y="73660"/>
                </a:lnTo>
                <a:lnTo>
                  <a:pt x="134243" y="73660"/>
                </a:lnTo>
                <a:lnTo>
                  <a:pt x="136668" y="74930"/>
                </a:lnTo>
                <a:lnTo>
                  <a:pt x="140021" y="82550"/>
                </a:lnTo>
                <a:lnTo>
                  <a:pt x="137986" y="87630"/>
                </a:lnTo>
                <a:lnTo>
                  <a:pt x="128667" y="113030"/>
                </a:lnTo>
                <a:lnTo>
                  <a:pt x="110804" y="163830"/>
                </a:lnTo>
                <a:lnTo>
                  <a:pt x="89337" y="232410"/>
                </a:lnTo>
                <a:lnTo>
                  <a:pt x="77908" y="275590"/>
                </a:lnTo>
                <a:lnTo>
                  <a:pt x="66981" y="318770"/>
                </a:lnTo>
                <a:lnTo>
                  <a:pt x="58592" y="350520"/>
                </a:lnTo>
                <a:close/>
              </a:path>
              <a:path w="608965" h="543560">
                <a:moveTo>
                  <a:pt x="73190" y="481330"/>
                </a:moveTo>
                <a:lnTo>
                  <a:pt x="25778" y="481330"/>
                </a:lnTo>
                <a:lnTo>
                  <a:pt x="26381" y="480060"/>
                </a:lnTo>
                <a:lnTo>
                  <a:pt x="26936" y="480060"/>
                </a:lnTo>
                <a:lnTo>
                  <a:pt x="28199" y="478790"/>
                </a:lnTo>
                <a:lnTo>
                  <a:pt x="33143" y="471170"/>
                </a:lnTo>
                <a:lnTo>
                  <a:pt x="55997" y="441960"/>
                </a:lnTo>
                <a:lnTo>
                  <a:pt x="67512" y="425450"/>
                </a:lnTo>
                <a:lnTo>
                  <a:pt x="78778" y="410210"/>
                </a:lnTo>
                <a:lnTo>
                  <a:pt x="90159" y="393700"/>
                </a:lnTo>
                <a:lnTo>
                  <a:pt x="102023" y="378460"/>
                </a:lnTo>
                <a:lnTo>
                  <a:pt x="116818" y="360680"/>
                </a:lnTo>
                <a:lnTo>
                  <a:pt x="131772" y="341630"/>
                </a:lnTo>
                <a:lnTo>
                  <a:pt x="146992" y="323850"/>
                </a:lnTo>
                <a:lnTo>
                  <a:pt x="162583" y="306070"/>
                </a:lnTo>
                <a:lnTo>
                  <a:pt x="168589" y="298450"/>
                </a:lnTo>
                <a:lnTo>
                  <a:pt x="174406" y="289560"/>
                </a:lnTo>
                <a:lnTo>
                  <a:pt x="185884" y="271780"/>
                </a:lnTo>
                <a:lnTo>
                  <a:pt x="191763" y="264160"/>
                </a:lnTo>
                <a:lnTo>
                  <a:pt x="197880" y="255270"/>
                </a:lnTo>
                <a:lnTo>
                  <a:pt x="204264" y="247650"/>
                </a:lnTo>
                <a:lnTo>
                  <a:pt x="210944" y="240030"/>
                </a:lnTo>
                <a:lnTo>
                  <a:pt x="225666" y="223520"/>
                </a:lnTo>
                <a:lnTo>
                  <a:pt x="240200" y="207010"/>
                </a:lnTo>
                <a:lnTo>
                  <a:pt x="273252" y="166370"/>
                </a:lnTo>
                <a:lnTo>
                  <a:pt x="283995" y="166370"/>
                </a:lnTo>
                <a:lnTo>
                  <a:pt x="297032" y="182880"/>
                </a:lnTo>
                <a:lnTo>
                  <a:pt x="309937" y="196850"/>
                </a:lnTo>
                <a:lnTo>
                  <a:pt x="316881" y="204470"/>
                </a:lnTo>
                <a:lnTo>
                  <a:pt x="278751" y="204470"/>
                </a:lnTo>
                <a:lnTo>
                  <a:pt x="264199" y="220980"/>
                </a:lnTo>
                <a:lnTo>
                  <a:pt x="249891" y="237490"/>
                </a:lnTo>
                <a:lnTo>
                  <a:pt x="235803" y="254000"/>
                </a:lnTo>
                <a:lnTo>
                  <a:pt x="221910" y="271780"/>
                </a:lnTo>
                <a:lnTo>
                  <a:pt x="220148" y="274164"/>
                </a:lnTo>
                <a:lnTo>
                  <a:pt x="217662" y="276860"/>
                </a:lnTo>
                <a:lnTo>
                  <a:pt x="199511" y="302260"/>
                </a:lnTo>
                <a:lnTo>
                  <a:pt x="195717" y="307340"/>
                </a:lnTo>
                <a:lnTo>
                  <a:pt x="191884" y="312420"/>
                </a:lnTo>
                <a:lnTo>
                  <a:pt x="188005" y="317500"/>
                </a:lnTo>
                <a:lnTo>
                  <a:pt x="184073" y="322580"/>
                </a:lnTo>
                <a:lnTo>
                  <a:pt x="178691" y="330200"/>
                </a:lnTo>
                <a:lnTo>
                  <a:pt x="175865" y="334010"/>
                </a:lnTo>
                <a:lnTo>
                  <a:pt x="169289" y="341630"/>
                </a:lnTo>
                <a:lnTo>
                  <a:pt x="162595" y="350520"/>
                </a:lnTo>
                <a:lnTo>
                  <a:pt x="156170" y="359410"/>
                </a:lnTo>
                <a:lnTo>
                  <a:pt x="150405" y="367030"/>
                </a:lnTo>
                <a:lnTo>
                  <a:pt x="144018" y="378460"/>
                </a:lnTo>
                <a:lnTo>
                  <a:pt x="124441" y="411480"/>
                </a:lnTo>
                <a:lnTo>
                  <a:pt x="99658" y="447040"/>
                </a:lnTo>
                <a:lnTo>
                  <a:pt x="86724" y="463550"/>
                </a:lnTo>
                <a:lnTo>
                  <a:pt x="74048" y="480060"/>
                </a:lnTo>
                <a:lnTo>
                  <a:pt x="73190" y="481330"/>
                </a:lnTo>
                <a:close/>
              </a:path>
              <a:path w="608965" h="543560">
                <a:moveTo>
                  <a:pt x="550642" y="472440"/>
                </a:moveTo>
                <a:lnTo>
                  <a:pt x="543432" y="468630"/>
                </a:lnTo>
                <a:lnTo>
                  <a:pt x="511331" y="443230"/>
                </a:lnTo>
                <a:lnTo>
                  <a:pt x="495624" y="429260"/>
                </a:lnTo>
                <a:lnTo>
                  <a:pt x="480226" y="415290"/>
                </a:lnTo>
                <a:lnTo>
                  <a:pt x="476993" y="412750"/>
                </a:lnTo>
                <a:lnTo>
                  <a:pt x="445533" y="386080"/>
                </a:lnTo>
                <a:lnTo>
                  <a:pt x="417260" y="359410"/>
                </a:lnTo>
                <a:lnTo>
                  <a:pt x="395619" y="332740"/>
                </a:lnTo>
                <a:lnTo>
                  <a:pt x="385005" y="320040"/>
                </a:lnTo>
                <a:lnTo>
                  <a:pt x="373438" y="307340"/>
                </a:lnTo>
                <a:lnTo>
                  <a:pt x="358262" y="292100"/>
                </a:lnTo>
                <a:lnTo>
                  <a:pt x="343359" y="278130"/>
                </a:lnTo>
                <a:lnTo>
                  <a:pt x="328678" y="262890"/>
                </a:lnTo>
                <a:lnTo>
                  <a:pt x="314169" y="247650"/>
                </a:lnTo>
                <a:lnTo>
                  <a:pt x="304890" y="237490"/>
                </a:lnTo>
                <a:lnTo>
                  <a:pt x="295973" y="226060"/>
                </a:lnTo>
                <a:lnTo>
                  <a:pt x="287299" y="214630"/>
                </a:lnTo>
                <a:lnTo>
                  <a:pt x="278751" y="204470"/>
                </a:lnTo>
                <a:lnTo>
                  <a:pt x="316881" y="204470"/>
                </a:lnTo>
                <a:lnTo>
                  <a:pt x="322669" y="210820"/>
                </a:lnTo>
                <a:lnTo>
                  <a:pt x="335195" y="224790"/>
                </a:lnTo>
                <a:lnTo>
                  <a:pt x="347484" y="238760"/>
                </a:lnTo>
                <a:lnTo>
                  <a:pt x="360450" y="252730"/>
                </a:lnTo>
                <a:lnTo>
                  <a:pt x="373841" y="266700"/>
                </a:lnTo>
                <a:lnTo>
                  <a:pt x="400843" y="294640"/>
                </a:lnTo>
                <a:lnTo>
                  <a:pt x="412062" y="307340"/>
                </a:lnTo>
                <a:lnTo>
                  <a:pt x="422956" y="320040"/>
                </a:lnTo>
                <a:lnTo>
                  <a:pt x="434068" y="334010"/>
                </a:lnTo>
                <a:lnTo>
                  <a:pt x="445940" y="345440"/>
                </a:lnTo>
                <a:lnTo>
                  <a:pt x="469947" y="368300"/>
                </a:lnTo>
                <a:lnTo>
                  <a:pt x="493883" y="389890"/>
                </a:lnTo>
                <a:lnTo>
                  <a:pt x="503448" y="398780"/>
                </a:lnTo>
                <a:lnTo>
                  <a:pt x="513037" y="406400"/>
                </a:lnTo>
                <a:lnTo>
                  <a:pt x="522653" y="415290"/>
                </a:lnTo>
                <a:lnTo>
                  <a:pt x="532294" y="422910"/>
                </a:lnTo>
                <a:lnTo>
                  <a:pt x="562132" y="422910"/>
                </a:lnTo>
                <a:lnTo>
                  <a:pt x="566775" y="459740"/>
                </a:lnTo>
                <a:lnTo>
                  <a:pt x="564935" y="467360"/>
                </a:lnTo>
                <a:lnTo>
                  <a:pt x="558683" y="471170"/>
                </a:lnTo>
                <a:lnTo>
                  <a:pt x="550642" y="472440"/>
                </a:lnTo>
                <a:close/>
              </a:path>
              <a:path w="608965" h="543560">
                <a:moveTo>
                  <a:pt x="219895" y="274506"/>
                </a:moveTo>
                <a:lnTo>
                  <a:pt x="220148" y="274164"/>
                </a:lnTo>
                <a:lnTo>
                  <a:pt x="222347" y="271780"/>
                </a:lnTo>
                <a:lnTo>
                  <a:pt x="219895" y="274506"/>
                </a:lnTo>
                <a:close/>
              </a:path>
              <a:path w="608965" h="543560">
                <a:moveTo>
                  <a:pt x="217662" y="276860"/>
                </a:moveTo>
                <a:lnTo>
                  <a:pt x="220148" y="274164"/>
                </a:lnTo>
                <a:lnTo>
                  <a:pt x="219895" y="274506"/>
                </a:lnTo>
                <a:lnTo>
                  <a:pt x="218237" y="276350"/>
                </a:lnTo>
                <a:lnTo>
                  <a:pt x="217662" y="276860"/>
                </a:lnTo>
                <a:close/>
              </a:path>
              <a:path w="608965" h="543560">
                <a:moveTo>
                  <a:pt x="218237" y="276350"/>
                </a:moveTo>
                <a:lnTo>
                  <a:pt x="219895" y="274506"/>
                </a:lnTo>
                <a:lnTo>
                  <a:pt x="219094" y="275590"/>
                </a:lnTo>
                <a:lnTo>
                  <a:pt x="218237" y="276350"/>
                </a:lnTo>
                <a:close/>
              </a:path>
              <a:path w="608965" h="543560">
                <a:moveTo>
                  <a:pt x="217778" y="276860"/>
                </a:moveTo>
                <a:lnTo>
                  <a:pt x="218237" y="276350"/>
                </a:lnTo>
                <a:lnTo>
                  <a:pt x="217778" y="276860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086" y="336162"/>
            <a:ext cx="1469215" cy="157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036664"/>
            <a:ext cx="633730" cy="1140460"/>
          </a:xfrm>
          <a:custGeom>
            <a:avLst/>
            <a:gdLst/>
            <a:ahLst/>
            <a:cxnLst/>
            <a:rect l="l" t="t" r="r" b="b"/>
            <a:pathLst>
              <a:path w="633730" h="1140460">
                <a:moveTo>
                  <a:pt x="48124" y="127000"/>
                </a:moveTo>
                <a:lnTo>
                  <a:pt x="43111" y="125730"/>
                </a:lnTo>
                <a:lnTo>
                  <a:pt x="25249" y="93980"/>
                </a:lnTo>
                <a:lnTo>
                  <a:pt x="16274" y="77470"/>
                </a:lnTo>
                <a:lnTo>
                  <a:pt x="7256" y="62230"/>
                </a:lnTo>
                <a:lnTo>
                  <a:pt x="0" y="49530"/>
                </a:lnTo>
                <a:lnTo>
                  <a:pt x="0" y="0"/>
                </a:lnTo>
                <a:lnTo>
                  <a:pt x="23673" y="35560"/>
                </a:lnTo>
                <a:lnTo>
                  <a:pt x="39305" y="63500"/>
                </a:lnTo>
                <a:lnTo>
                  <a:pt x="46039" y="74930"/>
                </a:lnTo>
                <a:lnTo>
                  <a:pt x="59427" y="99060"/>
                </a:lnTo>
                <a:lnTo>
                  <a:pt x="520687" y="99060"/>
                </a:lnTo>
                <a:lnTo>
                  <a:pt x="563242" y="102870"/>
                </a:lnTo>
                <a:lnTo>
                  <a:pt x="591614" y="104140"/>
                </a:lnTo>
                <a:lnTo>
                  <a:pt x="620073" y="106680"/>
                </a:lnTo>
                <a:lnTo>
                  <a:pt x="627594" y="109220"/>
                </a:lnTo>
                <a:lnTo>
                  <a:pt x="632575" y="115570"/>
                </a:lnTo>
                <a:lnTo>
                  <a:pt x="389555" y="115570"/>
                </a:lnTo>
                <a:lnTo>
                  <a:pt x="305619" y="119380"/>
                </a:lnTo>
                <a:lnTo>
                  <a:pt x="277573" y="119380"/>
                </a:lnTo>
                <a:lnTo>
                  <a:pt x="109060" y="123190"/>
                </a:lnTo>
                <a:lnTo>
                  <a:pt x="52891" y="125730"/>
                </a:lnTo>
                <a:lnTo>
                  <a:pt x="48124" y="127000"/>
                </a:lnTo>
                <a:close/>
              </a:path>
              <a:path w="633730" h="1140460">
                <a:moveTo>
                  <a:pt x="25500" y="175260"/>
                </a:moveTo>
                <a:lnTo>
                  <a:pt x="21164" y="175260"/>
                </a:lnTo>
                <a:lnTo>
                  <a:pt x="17852" y="171450"/>
                </a:lnTo>
                <a:lnTo>
                  <a:pt x="14950" y="170180"/>
                </a:lnTo>
                <a:lnTo>
                  <a:pt x="13185" y="166370"/>
                </a:lnTo>
                <a:lnTo>
                  <a:pt x="12578" y="162560"/>
                </a:lnTo>
                <a:lnTo>
                  <a:pt x="0" y="137160"/>
                </a:lnTo>
                <a:lnTo>
                  <a:pt x="0" y="86360"/>
                </a:lnTo>
                <a:lnTo>
                  <a:pt x="6183" y="93980"/>
                </a:lnTo>
                <a:lnTo>
                  <a:pt x="14690" y="106680"/>
                </a:lnTo>
                <a:lnTo>
                  <a:pt x="22020" y="119380"/>
                </a:lnTo>
                <a:lnTo>
                  <a:pt x="28638" y="133350"/>
                </a:lnTo>
                <a:lnTo>
                  <a:pt x="35013" y="146050"/>
                </a:lnTo>
                <a:lnTo>
                  <a:pt x="84894" y="147320"/>
                </a:lnTo>
                <a:lnTo>
                  <a:pt x="430776" y="147320"/>
                </a:lnTo>
                <a:lnTo>
                  <a:pt x="484065" y="154934"/>
                </a:lnTo>
                <a:lnTo>
                  <a:pt x="602324" y="154940"/>
                </a:lnTo>
                <a:lnTo>
                  <a:pt x="596816" y="160020"/>
                </a:lnTo>
                <a:lnTo>
                  <a:pt x="599109" y="160020"/>
                </a:lnTo>
                <a:lnTo>
                  <a:pt x="606557" y="163830"/>
                </a:lnTo>
                <a:lnTo>
                  <a:pt x="609084" y="166370"/>
                </a:lnTo>
                <a:lnTo>
                  <a:pt x="197732" y="166370"/>
                </a:lnTo>
                <a:lnTo>
                  <a:pt x="168950" y="171450"/>
                </a:lnTo>
                <a:lnTo>
                  <a:pt x="140157" y="173990"/>
                </a:lnTo>
                <a:lnTo>
                  <a:pt x="29496" y="173990"/>
                </a:lnTo>
                <a:lnTo>
                  <a:pt x="25500" y="175260"/>
                </a:lnTo>
                <a:close/>
              </a:path>
              <a:path w="633730" h="1140460">
                <a:moveTo>
                  <a:pt x="520687" y="99060"/>
                </a:moveTo>
                <a:lnTo>
                  <a:pt x="59427" y="99060"/>
                </a:lnTo>
                <a:lnTo>
                  <a:pt x="199427" y="92710"/>
                </a:lnTo>
                <a:lnTo>
                  <a:pt x="282744" y="92710"/>
                </a:lnTo>
                <a:lnTo>
                  <a:pt x="296686" y="91440"/>
                </a:lnTo>
                <a:lnTo>
                  <a:pt x="338526" y="91440"/>
                </a:lnTo>
                <a:lnTo>
                  <a:pt x="366493" y="88900"/>
                </a:lnTo>
                <a:lnTo>
                  <a:pt x="394464" y="88900"/>
                </a:lnTo>
                <a:lnTo>
                  <a:pt x="450548" y="91440"/>
                </a:lnTo>
                <a:lnTo>
                  <a:pt x="478566" y="93980"/>
                </a:lnTo>
                <a:lnTo>
                  <a:pt x="506502" y="97790"/>
                </a:lnTo>
                <a:lnTo>
                  <a:pt x="520687" y="99060"/>
                </a:lnTo>
                <a:close/>
              </a:path>
              <a:path w="633730" h="1140460">
                <a:moveTo>
                  <a:pt x="602324" y="154940"/>
                </a:moveTo>
                <a:lnTo>
                  <a:pt x="560642" y="154940"/>
                </a:lnTo>
                <a:lnTo>
                  <a:pt x="565062" y="152400"/>
                </a:lnTo>
                <a:lnTo>
                  <a:pt x="567223" y="149860"/>
                </a:lnTo>
                <a:lnTo>
                  <a:pt x="572332" y="144780"/>
                </a:lnTo>
                <a:lnTo>
                  <a:pt x="577404" y="140970"/>
                </a:lnTo>
                <a:lnTo>
                  <a:pt x="582448" y="135890"/>
                </a:lnTo>
                <a:lnTo>
                  <a:pt x="587475" y="132080"/>
                </a:lnTo>
                <a:lnTo>
                  <a:pt x="565813" y="129540"/>
                </a:lnTo>
                <a:lnTo>
                  <a:pt x="544167" y="128270"/>
                </a:lnTo>
                <a:lnTo>
                  <a:pt x="522511" y="125730"/>
                </a:lnTo>
                <a:lnTo>
                  <a:pt x="500821" y="124460"/>
                </a:lnTo>
                <a:lnTo>
                  <a:pt x="403451" y="115570"/>
                </a:lnTo>
                <a:lnTo>
                  <a:pt x="632575" y="115570"/>
                </a:lnTo>
                <a:lnTo>
                  <a:pt x="633721" y="123190"/>
                </a:lnTo>
                <a:lnTo>
                  <a:pt x="629741" y="129540"/>
                </a:lnTo>
                <a:lnTo>
                  <a:pt x="602324" y="154940"/>
                </a:lnTo>
                <a:close/>
              </a:path>
              <a:path w="633730" h="1140460">
                <a:moveTo>
                  <a:pt x="430776" y="147320"/>
                </a:moveTo>
                <a:lnTo>
                  <a:pt x="139531" y="147320"/>
                </a:lnTo>
                <a:lnTo>
                  <a:pt x="188953" y="140970"/>
                </a:lnTo>
                <a:lnTo>
                  <a:pt x="195471" y="139700"/>
                </a:lnTo>
                <a:lnTo>
                  <a:pt x="202222" y="139700"/>
                </a:lnTo>
                <a:lnTo>
                  <a:pt x="244119" y="143510"/>
                </a:lnTo>
                <a:lnTo>
                  <a:pt x="385794" y="143510"/>
                </a:lnTo>
                <a:lnTo>
                  <a:pt x="430776" y="147320"/>
                </a:lnTo>
                <a:close/>
              </a:path>
              <a:path w="633730" h="1140460">
                <a:moveTo>
                  <a:pt x="385794" y="143510"/>
                </a:moveTo>
                <a:lnTo>
                  <a:pt x="342456" y="143510"/>
                </a:lnTo>
                <a:lnTo>
                  <a:pt x="356646" y="142240"/>
                </a:lnTo>
                <a:lnTo>
                  <a:pt x="370799" y="142240"/>
                </a:lnTo>
                <a:lnTo>
                  <a:pt x="385794" y="143510"/>
                </a:lnTo>
                <a:close/>
              </a:path>
              <a:path w="633730" h="1140460">
                <a:moveTo>
                  <a:pt x="139447" y="147320"/>
                </a:moveTo>
                <a:lnTo>
                  <a:pt x="127895" y="147320"/>
                </a:lnTo>
                <a:lnTo>
                  <a:pt x="135322" y="146050"/>
                </a:lnTo>
                <a:lnTo>
                  <a:pt x="139447" y="147320"/>
                </a:lnTo>
                <a:close/>
              </a:path>
              <a:path w="633730" h="1140460">
                <a:moveTo>
                  <a:pt x="492919" y="154940"/>
                </a:moveTo>
                <a:lnTo>
                  <a:pt x="484065" y="154934"/>
                </a:lnTo>
                <a:lnTo>
                  <a:pt x="486082" y="153670"/>
                </a:lnTo>
                <a:lnTo>
                  <a:pt x="492919" y="154940"/>
                </a:lnTo>
                <a:close/>
              </a:path>
              <a:path w="633730" h="1140460">
                <a:moveTo>
                  <a:pt x="554225" y="154940"/>
                </a:moveTo>
                <a:lnTo>
                  <a:pt x="492919" y="154940"/>
                </a:lnTo>
                <a:lnTo>
                  <a:pt x="515413" y="153670"/>
                </a:lnTo>
                <a:lnTo>
                  <a:pt x="547811" y="153670"/>
                </a:lnTo>
                <a:lnTo>
                  <a:pt x="554225" y="154940"/>
                </a:lnTo>
                <a:close/>
              </a:path>
              <a:path w="633730" h="1140460">
                <a:moveTo>
                  <a:pt x="197740" y="166384"/>
                </a:moveTo>
                <a:close/>
              </a:path>
              <a:path w="633730" h="1140460">
                <a:moveTo>
                  <a:pt x="198430" y="167640"/>
                </a:moveTo>
                <a:lnTo>
                  <a:pt x="197740" y="166384"/>
                </a:lnTo>
                <a:lnTo>
                  <a:pt x="200864" y="166370"/>
                </a:lnTo>
                <a:lnTo>
                  <a:pt x="198430" y="167640"/>
                </a:lnTo>
                <a:close/>
              </a:path>
              <a:path w="633730" h="1140460">
                <a:moveTo>
                  <a:pt x="259271" y="698500"/>
                </a:moveTo>
                <a:lnTo>
                  <a:pt x="258065" y="695960"/>
                </a:lnTo>
                <a:lnTo>
                  <a:pt x="257022" y="693420"/>
                </a:lnTo>
                <a:lnTo>
                  <a:pt x="255918" y="692150"/>
                </a:lnTo>
                <a:lnTo>
                  <a:pt x="248910" y="678180"/>
                </a:lnTo>
                <a:lnTo>
                  <a:pt x="241816" y="665480"/>
                </a:lnTo>
                <a:lnTo>
                  <a:pt x="235282" y="651510"/>
                </a:lnTo>
                <a:lnTo>
                  <a:pt x="229957" y="637540"/>
                </a:lnTo>
                <a:lnTo>
                  <a:pt x="227405" y="629920"/>
                </a:lnTo>
                <a:lnTo>
                  <a:pt x="222212" y="614680"/>
                </a:lnTo>
                <a:lnTo>
                  <a:pt x="219649" y="607060"/>
                </a:lnTo>
                <a:lnTo>
                  <a:pt x="216702" y="599440"/>
                </a:lnTo>
                <a:lnTo>
                  <a:pt x="213636" y="593090"/>
                </a:lnTo>
                <a:lnTo>
                  <a:pt x="211576" y="585470"/>
                </a:lnTo>
                <a:lnTo>
                  <a:pt x="208726" y="574040"/>
                </a:lnTo>
                <a:lnTo>
                  <a:pt x="207592" y="567690"/>
                </a:lnTo>
                <a:lnTo>
                  <a:pt x="205239" y="554990"/>
                </a:lnTo>
                <a:lnTo>
                  <a:pt x="203405" y="548640"/>
                </a:lnTo>
                <a:lnTo>
                  <a:pt x="202051" y="542290"/>
                </a:lnTo>
                <a:lnTo>
                  <a:pt x="200474" y="535940"/>
                </a:lnTo>
                <a:lnTo>
                  <a:pt x="221304" y="499110"/>
                </a:lnTo>
                <a:lnTo>
                  <a:pt x="227029" y="492760"/>
                </a:lnTo>
                <a:lnTo>
                  <a:pt x="242215" y="473710"/>
                </a:lnTo>
                <a:lnTo>
                  <a:pt x="257731" y="455930"/>
                </a:lnTo>
                <a:lnTo>
                  <a:pt x="273656" y="438150"/>
                </a:lnTo>
                <a:lnTo>
                  <a:pt x="290069" y="421640"/>
                </a:lnTo>
                <a:lnTo>
                  <a:pt x="309128" y="401320"/>
                </a:lnTo>
                <a:lnTo>
                  <a:pt x="328273" y="382270"/>
                </a:lnTo>
                <a:lnTo>
                  <a:pt x="367021" y="344170"/>
                </a:lnTo>
                <a:lnTo>
                  <a:pt x="386906" y="325120"/>
                </a:lnTo>
                <a:lnTo>
                  <a:pt x="396710" y="316230"/>
                </a:lnTo>
                <a:lnTo>
                  <a:pt x="406180" y="306070"/>
                </a:lnTo>
                <a:lnTo>
                  <a:pt x="434051" y="275590"/>
                </a:lnTo>
                <a:lnTo>
                  <a:pt x="482834" y="224790"/>
                </a:lnTo>
                <a:lnTo>
                  <a:pt x="523333" y="186690"/>
                </a:lnTo>
                <a:lnTo>
                  <a:pt x="525322" y="184150"/>
                </a:lnTo>
                <a:lnTo>
                  <a:pt x="529397" y="181610"/>
                </a:lnTo>
                <a:lnTo>
                  <a:pt x="488776" y="181610"/>
                </a:lnTo>
                <a:lnTo>
                  <a:pt x="475351" y="180340"/>
                </a:lnTo>
                <a:lnTo>
                  <a:pt x="426479" y="173990"/>
                </a:lnTo>
                <a:lnTo>
                  <a:pt x="422022" y="173990"/>
                </a:lnTo>
                <a:lnTo>
                  <a:pt x="380182" y="170180"/>
                </a:lnTo>
                <a:lnTo>
                  <a:pt x="236507" y="170180"/>
                </a:lnTo>
                <a:lnTo>
                  <a:pt x="227991" y="168910"/>
                </a:lnTo>
                <a:lnTo>
                  <a:pt x="219481" y="168910"/>
                </a:lnTo>
                <a:lnTo>
                  <a:pt x="200864" y="166370"/>
                </a:lnTo>
                <a:lnTo>
                  <a:pt x="609084" y="166370"/>
                </a:lnTo>
                <a:lnTo>
                  <a:pt x="611611" y="168910"/>
                </a:lnTo>
                <a:lnTo>
                  <a:pt x="612831" y="176530"/>
                </a:lnTo>
                <a:lnTo>
                  <a:pt x="608778" y="184150"/>
                </a:lnTo>
                <a:lnTo>
                  <a:pt x="568291" y="184150"/>
                </a:lnTo>
                <a:lnTo>
                  <a:pt x="552923" y="196850"/>
                </a:lnTo>
                <a:lnTo>
                  <a:pt x="545442" y="203200"/>
                </a:lnTo>
                <a:lnTo>
                  <a:pt x="538216" y="209550"/>
                </a:lnTo>
                <a:lnTo>
                  <a:pt x="532695" y="214630"/>
                </a:lnTo>
                <a:lnTo>
                  <a:pt x="575189" y="214630"/>
                </a:lnTo>
                <a:lnTo>
                  <a:pt x="565548" y="223520"/>
                </a:lnTo>
                <a:lnTo>
                  <a:pt x="554274" y="232410"/>
                </a:lnTo>
                <a:lnTo>
                  <a:pt x="531097" y="250190"/>
                </a:lnTo>
                <a:lnTo>
                  <a:pt x="519687" y="259080"/>
                </a:lnTo>
                <a:lnTo>
                  <a:pt x="499623" y="276860"/>
                </a:lnTo>
                <a:lnTo>
                  <a:pt x="480065" y="294640"/>
                </a:lnTo>
                <a:lnTo>
                  <a:pt x="441815" y="330200"/>
                </a:lnTo>
                <a:lnTo>
                  <a:pt x="432705" y="339090"/>
                </a:lnTo>
                <a:lnTo>
                  <a:pt x="423362" y="346710"/>
                </a:lnTo>
                <a:lnTo>
                  <a:pt x="413884" y="355600"/>
                </a:lnTo>
                <a:lnTo>
                  <a:pt x="404367" y="363220"/>
                </a:lnTo>
                <a:lnTo>
                  <a:pt x="395303" y="370840"/>
                </a:lnTo>
                <a:lnTo>
                  <a:pt x="386753" y="379730"/>
                </a:lnTo>
                <a:lnTo>
                  <a:pt x="378473" y="387350"/>
                </a:lnTo>
                <a:lnTo>
                  <a:pt x="370219" y="396240"/>
                </a:lnTo>
                <a:lnTo>
                  <a:pt x="353405" y="414020"/>
                </a:lnTo>
                <a:lnTo>
                  <a:pt x="336028" y="431800"/>
                </a:lnTo>
                <a:lnTo>
                  <a:pt x="318091" y="448310"/>
                </a:lnTo>
                <a:lnTo>
                  <a:pt x="299593" y="463550"/>
                </a:lnTo>
                <a:lnTo>
                  <a:pt x="289485" y="472440"/>
                </a:lnTo>
                <a:lnTo>
                  <a:pt x="259751" y="497840"/>
                </a:lnTo>
                <a:lnTo>
                  <a:pt x="228623" y="533400"/>
                </a:lnTo>
                <a:lnTo>
                  <a:pt x="229063" y="535940"/>
                </a:lnTo>
                <a:lnTo>
                  <a:pt x="229905" y="541020"/>
                </a:lnTo>
                <a:lnTo>
                  <a:pt x="233002" y="553720"/>
                </a:lnTo>
                <a:lnTo>
                  <a:pt x="236181" y="565150"/>
                </a:lnTo>
                <a:lnTo>
                  <a:pt x="239541" y="577850"/>
                </a:lnTo>
                <a:lnTo>
                  <a:pt x="243182" y="589280"/>
                </a:lnTo>
                <a:lnTo>
                  <a:pt x="244508" y="594360"/>
                </a:lnTo>
                <a:lnTo>
                  <a:pt x="247230" y="601980"/>
                </a:lnTo>
                <a:lnTo>
                  <a:pt x="251745" y="613410"/>
                </a:lnTo>
                <a:lnTo>
                  <a:pt x="255457" y="622300"/>
                </a:lnTo>
                <a:lnTo>
                  <a:pt x="256973" y="626110"/>
                </a:lnTo>
                <a:lnTo>
                  <a:pt x="258433" y="629920"/>
                </a:lnTo>
                <a:lnTo>
                  <a:pt x="258933" y="629920"/>
                </a:lnTo>
                <a:lnTo>
                  <a:pt x="260031" y="632460"/>
                </a:lnTo>
                <a:lnTo>
                  <a:pt x="261010" y="635000"/>
                </a:lnTo>
                <a:lnTo>
                  <a:pt x="272513" y="659130"/>
                </a:lnTo>
                <a:lnTo>
                  <a:pt x="283621" y="683260"/>
                </a:lnTo>
                <a:lnTo>
                  <a:pt x="289635" y="697230"/>
                </a:lnTo>
                <a:lnTo>
                  <a:pt x="258851" y="697230"/>
                </a:lnTo>
                <a:lnTo>
                  <a:pt x="259271" y="698500"/>
                </a:lnTo>
                <a:close/>
              </a:path>
              <a:path w="633730" h="1140460">
                <a:moveTo>
                  <a:pt x="309899" y="171450"/>
                </a:moveTo>
                <a:lnTo>
                  <a:pt x="281699" y="171450"/>
                </a:lnTo>
                <a:lnTo>
                  <a:pt x="253547" y="170180"/>
                </a:lnTo>
                <a:lnTo>
                  <a:pt x="338100" y="170180"/>
                </a:lnTo>
                <a:lnTo>
                  <a:pt x="309899" y="171450"/>
                </a:lnTo>
                <a:close/>
              </a:path>
              <a:path w="633730" h="1140460">
                <a:moveTo>
                  <a:pt x="125760" y="175260"/>
                </a:moveTo>
                <a:lnTo>
                  <a:pt x="111434" y="175260"/>
                </a:lnTo>
                <a:lnTo>
                  <a:pt x="97100" y="173990"/>
                </a:lnTo>
                <a:lnTo>
                  <a:pt x="140157" y="173990"/>
                </a:lnTo>
                <a:lnTo>
                  <a:pt x="125760" y="175260"/>
                </a:lnTo>
                <a:close/>
              </a:path>
              <a:path w="633730" h="1140460">
                <a:moveTo>
                  <a:pt x="575189" y="214630"/>
                </a:moveTo>
                <a:lnTo>
                  <a:pt x="532695" y="214630"/>
                </a:lnTo>
                <a:lnTo>
                  <a:pt x="537277" y="212090"/>
                </a:lnTo>
                <a:lnTo>
                  <a:pt x="541818" y="208280"/>
                </a:lnTo>
                <a:lnTo>
                  <a:pt x="546213" y="204470"/>
                </a:lnTo>
                <a:lnTo>
                  <a:pt x="551827" y="199390"/>
                </a:lnTo>
                <a:lnTo>
                  <a:pt x="557367" y="194310"/>
                </a:lnTo>
                <a:lnTo>
                  <a:pt x="568291" y="184150"/>
                </a:lnTo>
                <a:lnTo>
                  <a:pt x="608778" y="184150"/>
                </a:lnTo>
                <a:lnTo>
                  <a:pt x="587359" y="204470"/>
                </a:lnTo>
                <a:lnTo>
                  <a:pt x="576567" y="213360"/>
                </a:lnTo>
                <a:lnTo>
                  <a:pt x="575189" y="214630"/>
                </a:lnTo>
                <a:close/>
              </a:path>
              <a:path w="633730" h="1140460">
                <a:moveTo>
                  <a:pt x="258933" y="629920"/>
                </a:moveTo>
                <a:lnTo>
                  <a:pt x="258433" y="629920"/>
                </a:lnTo>
                <a:lnTo>
                  <a:pt x="255636" y="622300"/>
                </a:lnTo>
                <a:lnTo>
                  <a:pt x="258933" y="629920"/>
                </a:lnTo>
                <a:close/>
              </a:path>
              <a:path w="633730" h="1140460">
                <a:moveTo>
                  <a:pt x="410548" y="970280"/>
                </a:moveTo>
                <a:lnTo>
                  <a:pt x="369015" y="970280"/>
                </a:lnTo>
                <a:lnTo>
                  <a:pt x="361232" y="952500"/>
                </a:lnTo>
                <a:lnTo>
                  <a:pt x="353700" y="934720"/>
                </a:lnTo>
                <a:lnTo>
                  <a:pt x="346452" y="916940"/>
                </a:lnTo>
                <a:lnTo>
                  <a:pt x="339518" y="897890"/>
                </a:lnTo>
                <a:lnTo>
                  <a:pt x="329777" y="872490"/>
                </a:lnTo>
                <a:lnTo>
                  <a:pt x="326587" y="863600"/>
                </a:lnTo>
                <a:lnTo>
                  <a:pt x="325904" y="862330"/>
                </a:lnTo>
                <a:lnTo>
                  <a:pt x="308666" y="821690"/>
                </a:lnTo>
                <a:lnTo>
                  <a:pt x="303182" y="808990"/>
                </a:lnTo>
                <a:lnTo>
                  <a:pt x="297632" y="796290"/>
                </a:lnTo>
                <a:lnTo>
                  <a:pt x="291592" y="782320"/>
                </a:lnTo>
                <a:lnTo>
                  <a:pt x="274663" y="741680"/>
                </a:lnTo>
                <a:lnTo>
                  <a:pt x="261206" y="703580"/>
                </a:lnTo>
                <a:lnTo>
                  <a:pt x="260477" y="701040"/>
                </a:lnTo>
                <a:lnTo>
                  <a:pt x="259859" y="699770"/>
                </a:lnTo>
                <a:lnTo>
                  <a:pt x="259145" y="697230"/>
                </a:lnTo>
                <a:lnTo>
                  <a:pt x="289635" y="697230"/>
                </a:lnTo>
                <a:lnTo>
                  <a:pt x="294555" y="708660"/>
                </a:lnTo>
                <a:lnTo>
                  <a:pt x="305539" y="732790"/>
                </a:lnTo>
                <a:lnTo>
                  <a:pt x="311005" y="745490"/>
                </a:lnTo>
                <a:lnTo>
                  <a:pt x="316448" y="756920"/>
                </a:lnTo>
                <a:lnTo>
                  <a:pt x="322031" y="769620"/>
                </a:lnTo>
                <a:lnTo>
                  <a:pt x="327920" y="782320"/>
                </a:lnTo>
                <a:lnTo>
                  <a:pt x="334126" y="793750"/>
                </a:lnTo>
                <a:lnTo>
                  <a:pt x="340386" y="805180"/>
                </a:lnTo>
                <a:lnTo>
                  <a:pt x="346492" y="817880"/>
                </a:lnTo>
                <a:lnTo>
                  <a:pt x="352240" y="830580"/>
                </a:lnTo>
                <a:lnTo>
                  <a:pt x="358135" y="843280"/>
                </a:lnTo>
                <a:lnTo>
                  <a:pt x="364097" y="855980"/>
                </a:lnTo>
                <a:lnTo>
                  <a:pt x="369873" y="868680"/>
                </a:lnTo>
                <a:lnTo>
                  <a:pt x="375209" y="882650"/>
                </a:lnTo>
                <a:lnTo>
                  <a:pt x="378194" y="890270"/>
                </a:lnTo>
                <a:lnTo>
                  <a:pt x="388785" y="919480"/>
                </a:lnTo>
                <a:lnTo>
                  <a:pt x="390706" y="924560"/>
                </a:lnTo>
                <a:lnTo>
                  <a:pt x="392490" y="929640"/>
                </a:lnTo>
                <a:lnTo>
                  <a:pt x="392918" y="930910"/>
                </a:lnTo>
                <a:lnTo>
                  <a:pt x="404668" y="956310"/>
                </a:lnTo>
                <a:lnTo>
                  <a:pt x="410548" y="970280"/>
                </a:lnTo>
                <a:close/>
              </a:path>
              <a:path w="633730" h="1140460">
                <a:moveTo>
                  <a:pt x="444602" y="1071880"/>
                </a:moveTo>
                <a:lnTo>
                  <a:pt x="414399" y="1071880"/>
                </a:lnTo>
                <a:lnTo>
                  <a:pt x="405235" y="1050290"/>
                </a:lnTo>
                <a:lnTo>
                  <a:pt x="402724" y="1043940"/>
                </a:lnTo>
                <a:lnTo>
                  <a:pt x="397643" y="1032510"/>
                </a:lnTo>
                <a:lnTo>
                  <a:pt x="389915" y="1024890"/>
                </a:lnTo>
                <a:lnTo>
                  <a:pt x="382088" y="1017270"/>
                </a:lnTo>
                <a:lnTo>
                  <a:pt x="374101" y="1009650"/>
                </a:lnTo>
                <a:lnTo>
                  <a:pt x="365890" y="1003300"/>
                </a:lnTo>
                <a:lnTo>
                  <a:pt x="357569" y="995680"/>
                </a:lnTo>
                <a:lnTo>
                  <a:pt x="349070" y="989330"/>
                </a:lnTo>
                <a:lnTo>
                  <a:pt x="340744" y="982980"/>
                </a:lnTo>
                <a:lnTo>
                  <a:pt x="332914" y="975360"/>
                </a:lnTo>
                <a:lnTo>
                  <a:pt x="306038" y="955040"/>
                </a:lnTo>
                <a:lnTo>
                  <a:pt x="280082" y="935990"/>
                </a:lnTo>
                <a:lnTo>
                  <a:pt x="253628" y="918210"/>
                </a:lnTo>
                <a:lnTo>
                  <a:pt x="227718" y="899160"/>
                </a:lnTo>
                <a:lnTo>
                  <a:pt x="203396" y="878840"/>
                </a:lnTo>
                <a:lnTo>
                  <a:pt x="200901" y="877570"/>
                </a:lnTo>
                <a:lnTo>
                  <a:pt x="167849" y="855980"/>
                </a:lnTo>
                <a:lnTo>
                  <a:pt x="129679" y="833120"/>
                </a:lnTo>
                <a:lnTo>
                  <a:pt x="75323" y="795020"/>
                </a:lnTo>
                <a:lnTo>
                  <a:pt x="47629" y="775970"/>
                </a:lnTo>
                <a:lnTo>
                  <a:pt x="19839" y="758190"/>
                </a:lnTo>
                <a:lnTo>
                  <a:pt x="0" y="744220"/>
                </a:lnTo>
                <a:lnTo>
                  <a:pt x="0" y="711200"/>
                </a:lnTo>
                <a:lnTo>
                  <a:pt x="27328" y="730250"/>
                </a:lnTo>
                <a:lnTo>
                  <a:pt x="80060" y="765810"/>
                </a:lnTo>
                <a:lnTo>
                  <a:pt x="91794" y="773430"/>
                </a:lnTo>
                <a:lnTo>
                  <a:pt x="103374" y="782320"/>
                </a:lnTo>
                <a:lnTo>
                  <a:pt x="114969" y="789940"/>
                </a:lnTo>
                <a:lnTo>
                  <a:pt x="126746" y="798830"/>
                </a:lnTo>
                <a:lnTo>
                  <a:pt x="181073" y="831850"/>
                </a:lnTo>
                <a:lnTo>
                  <a:pt x="207951" y="849630"/>
                </a:lnTo>
                <a:lnTo>
                  <a:pt x="233548" y="868680"/>
                </a:lnTo>
                <a:lnTo>
                  <a:pt x="240687" y="873760"/>
                </a:lnTo>
                <a:lnTo>
                  <a:pt x="247953" y="880110"/>
                </a:lnTo>
                <a:lnTo>
                  <a:pt x="255110" y="885190"/>
                </a:lnTo>
                <a:lnTo>
                  <a:pt x="261919" y="891540"/>
                </a:lnTo>
                <a:lnTo>
                  <a:pt x="264311" y="892810"/>
                </a:lnTo>
                <a:lnTo>
                  <a:pt x="266247" y="894080"/>
                </a:lnTo>
                <a:lnTo>
                  <a:pt x="286414" y="908050"/>
                </a:lnTo>
                <a:lnTo>
                  <a:pt x="300224" y="916940"/>
                </a:lnTo>
                <a:lnTo>
                  <a:pt x="313728" y="927100"/>
                </a:lnTo>
                <a:lnTo>
                  <a:pt x="340365" y="947420"/>
                </a:lnTo>
                <a:lnTo>
                  <a:pt x="347601" y="952500"/>
                </a:lnTo>
                <a:lnTo>
                  <a:pt x="354782" y="958850"/>
                </a:lnTo>
                <a:lnTo>
                  <a:pt x="361917" y="963930"/>
                </a:lnTo>
                <a:lnTo>
                  <a:pt x="369015" y="970280"/>
                </a:lnTo>
                <a:lnTo>
                  <a:pt x="410548" y="970280"/>
                </a:lnTo>
                <a:lnTo>
                  <a:pt x="415894" y="982980"/>
                </a:lnTo>
                <a:lnTo>
                  <a:pt x="426784" y="1009650"/>
                </a:lnTo>
                <a:lnTo>
                  <a:pt x="439552" y="1041400"/>
                </a:lnTo>
                <a:lnTo>
                  <a:pt x="437966" y="1045210"/>
                </a:lnTo>
                <a:lnTo>
                  <a:pt x="434739" y="1049020"/>
                </a:lnTo>
                <a:lnTo>
                  <a:pt x="442554" y="1066800"/>
                </a:lnTo>
                <a:lnTo>
                  <a:pt x="444602" y="1071880"/>
                </a:lnTo>
                <a:close/>
              </a:path>
              <a:path w="633730" h="1140460">
                <a:moveTo>
                  <a:pt x="229593" y="961390"/>
                </a:moveTo>
                <a:lnTo>
                  <a:pt x="226392" y="958850"/>
                </a:lnTo>
                <a:lnTo>
                  <a:pt x="223080" y="956310"/>
                </a:lnTo>
                <a:lnTo>
                  <a:pt x="193013" y="938530"/>
                </a:lnTo>
                <a:lnTo>
                  <a:pt x="185758" y="934720"/>
                </a:lnTo>
                <a:lnTo>
                  <a:pt x="151846" y="908050"/>
                </a:lnTo>
                <a:lnTo>
                  <a:pt x="138223" y="897890"/>
                </a:lnTo>
                <a:lnTo>
                  <a:pt x="117235" y="881380"/>
                </a:lnTo>
                <a:lnTo>
                  <a:pt x="109787" y="876300"/>
                </a:lnTo>
                <a:lnTo>
                  <a:pt x="102374" y="869950"/>
                </a:lnTo>
                <a:lnTo>
                  <a:pt x="95059" y="863600"/>
                </a:lnTo>
                <a:lnTo>
                  <a:pt x="92519" y="862330"/>
                </a:lnTo>
                <a:lnTo>
                  <a:pt x="90541" y="861060"/>
                </a:lnTo>
                <a:lnTo>
                  <a:pt x="69845" y="847090"/>
                </a:lnTo>
                <a:lnTo>
                  <a:pt x="55551" y="836930"/>
                </a:lnTo>
                <a:lnTo>
                  <a:pt x="41176" y="828040"/>
                </a:lnTo>
                <a:lnTo>
                  <a:pt x="26743" y="817880"/>
                </a:lnTo>
                <a:lnTo>
                  <a:pt x="0" y="801370"/>
                </a:lnTo>
                <a:lnTo>
                  <a:pt x="0" y="768350"/>
                </a:lnTo>
                <a:lnTo>
                  <a:pt x="4686" y="770890"/>
                </a:lnTo>
                <a:lnTo>
                  <a:pt x="19255" y="781050"/>
                </a:lnTo>
                <a:lnTo>
                  <a:pt x="33868" y="789940"/>
                </a:lnTo>
                <a:lnTo>
                  <a:pt x="48529" y="800100"/>
                </a:lnTo>
                <a:lnTo>
                  <a:pt x="75876" y="817880"/>
                </a:lnTo>
                <a:lnTo>
                  <a:pt x="102723" y="836930"/>
                </a:lnTo>
                <a:lnTo>
                  <a:pt x="129004" y="855980"/>
                </a:lnTo>
                <a:lnTo>
                  <a:pt x="153497" y="875379"/>
                </a:lnTo>
                <a:lnTo>
                  <a:pt x="153779" y="876300"/>
                </a:lnTo>
                <a:lnTo>
                  <a:pt x="155008" y="876300"/>
                </a:lnTo>
                <a:lnTo>
                  <a:pt x="179278" y="895350"/>
                </a:lnTo>
                <a:lnTo>
                  <a:pt x="189639" y="904240"/>
                </a:lnTo>
                <a:lnTo>
                  <a:pt x="194930" y="908050"/>
                </a:lnTo>
                <a:lnTo>
                  <a:pt x="200419" y="911860"/>
                </a:lnTo>
                <a:lnTo>
                  <a:pt x="229631" y="928370"/>
                </a:lnTo>
                <a:lnTo>
                  <a:pt x="243887" y="937260"/>
                </a:lnTo>
                <a:lnTo>
                  <a:pt x="257540" y="947420"/>
                </a:lnTo>
                <a:lnTo>
                  <a:pt x="272083" y="960120"/>
                </a:lnTo>
                <a:lnTo>
                  <a:pt x="228667" y="960120"/>
                </a:lnTo>
                <a:lnTo>
                  <a:pt x="229593" y="961390"/>
                </a:lnTo>
                <a:close/>
              </a:path>
              <a:path w="633730" h="1140460">
                <a:moveTo>
                  <a:pt x="155008" y="876300"/>
                </a:moveTo>
                <a:lnTo>
                  <a:pt x="154659" y="876300"/>
                </a:lnTo>
                <a:lnTo>
                  <a:pt x="153497" y="875379"/>
                </a:lnTo>
                <a:lnTo>
                  <a:pt x="153390" y="875030"/>
                </a:lnTo>
                <a:lnTo>
                  <a:pt x="155008" y="876300"/>
                </a:lnTo>
                <a:close/>
              </a:path>
              <a:path w="633730" h="1140460">
                <a:moveTo>
                  <a:pt x="154659" y="876300"/>
                </a:moveTo>
                <a:lnTo>
                  <a:pt x="153779" y="876300"/>
                </a:lnTo>
                <a:lnTo>
                  <a:pt x="153497" y="875379"/>
                </a:lnTo>
                <a:lnTo>
                  <a:pt x="154659" y="876300"/>
                </a:lnTo>
                <a:close/>
              </a:path>
              <a:path w="633730" h="1140460">
                <a:moveTo>
                  <a:pt x="450910" y="1140460"/>
                </a:moveTo>
                <a:lnTo>
                  <a:pt x="442805" y="1136650"/>
                </a:lnTo>
                <a:lnTo>
                  <a:pt x="422474" y="1116330"/>
                </a:lnTo>
                <a:lnTo>
                  <a:pt x="410128" y="1104900"/>
                </a:lnTo>
                <a:lnTo>
                  <a:pt x="397545" y="1092200"/>
                </a:lnTo>
                <a:lnTo>
                  <a:pt x="384550" y="1080770"/>
                </a:lnTo>
                <a:lnTo>
                  <a:pt x="371176" y="1069340"/>
                </a:lnTo>
                <a:lnTo>
                  <a:pt x="357681" y="1059180"/>
                </a:lnTo>
                <a:lnTo>
                  <a:pt x="344047" y="1047750"/>
                </a:lnTo>
                <a:lnTo>
                  <a:pt x="330253" y="1037590"/>
                </a:lnTo>
                <a:lnTo>
                  <a:pt x="322937" y="1031240"/>
                </a:lnTo>
                <a:lnTo>
                  <a:pt x="319267" y="1028700"/>
                </a:lnTo>
                <a:lnTo>
                  <a:pt x="316373" y="1026160"/>
                </a:lnTo>
                <a:lnTo>
                  <a:pt x="314507" y="1024890"/>
                </a:lnTo>
                <a:lnTo>
                  <a:pt x="277945" y="999490"/>
                </a:lnTo>
                <a:lnTo>
                  <a:pt x="272414" y="994410"/>
                </a:lnTo>
                <a:lnTo>
                  <a:pt x="267002" y="990600"/>
                </a:lnTo>
                <a:lnTo>
                  <a:pt x="256312" y="981710"/>
                </a:lnTo>
                <a:lnTo>
                  <a:pt x="231283" y="961390"/>
                </a:lnTo>
                <a:lnTo>
                  <a:pt x="231100" y="961390"/>
                </a:lnTo>
                <a:lnTo>
                  <a:pt x="229226" y="960120"/>
                </a:lnTo>
                <a:lnTo>
                  <a:pt x="272083" y="960120"/>
                </a:lnTo>
                <a:lnTo>
                  <a:pt x="273537" y="961390"/>
                </a:lnTo>
                <a:lnTo>
                  <a:pt x="289456" y="974090"/>
                </a:lnTo>
                <a:lnTo>
                  <a:pt x="290906" y="974090"/>
                </a:lnTo>
                <a:lnTo>
                  <a:pt x="292283" y="975360"/>
                </a:lnTo>
                <a:lnTo>
                  <a:pt x="311168" y="989330"/>
                </a:lnTo>
                <a:lnTo>
                  <a:pt x="325609" y="999490"/>
                </a:lnTo>
                <a:lnTo>
                  <a:pt x="339898" y="1010920"/>
                </a:lnTo>
                <a:lnTo>
                  <a:pt x="354088" y="1021080"/>
                </a:lnTo>
                <a:lnTo>
                  <a:pt x="368231" y="1032510"/>
                </a:lnTo>
                <a:lnTo>
                  <a:pt x="380150" y="1041400"/>
                </a:lnTo>
                <a:lnTo>
                  <a:pt x="391790" y="1051560"/>
                </a:lnTo>
                <a:lnTo>
                  <a:pt x="403192" y="1061720"/>
                </a:lnTo>
                <a:lnTo>
                  <a:pt x="414399" y="1071880"/>
                </a:lnTo>
                <a:lnTo>
                  <a:pt x="444602" y="1071880"/>
                </a:lnTo>
                <a:lnTo>
                  <a:pt x="457916" y="1104900"/>
                </a:lnTo>
                <a:lnTo>
                  <a:pt x="465659" y="1123950"/>
                </a:lnTo>
                <a:lnTo>
                  <a:pt x="465661" y="1132840"/>
                </a:lnTo>
                <a:lnTo>
                  <a:pt x="459637" y="1139190"/>
                </a:lnTo>
                <a:lnTo>
                  <a:pt x="450910" y="1140460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7007" y="7900840"/>
            <a:ext cx="1699159" cy="169478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635266" y="677376"/>
            <a:ext cx="3653154" cy="706120"/>
          </a:xfrm>
          <a:custGeom>
            <a:avLst/>
            <a:gdLst/>
            <a:ahLst/>
            <a:cxnLst/>
            <a:rect l="l" t="t" r="r" b="b"/>
            <a:pathLst>
              <a:path w="3653155" h="706119">
                <a:moveTo>
                  <a:pt x="2902314" y="449580"/>
                </a:moveTo>
                <a:lnTo>
                  <a:pt x="2762086" y="449580"/>
                </a:lnTo>
                <a:lnTo>
                  <a:pt x="2811894" y="447040"/>
                </a:lnTo>
                <a:lnTo>
                  <a:pt x="2857366" y="435610"/>
                </a:lnTo>
                <a:lnTo>
                  <a:pt x="2899130" y="417830"/>
                </a:lnTo>
                <a:lnTo>
                  <a:pt x="2937817" y="394970"/>
                </a:lnTo>
                <a:lnTo>
                  <a:pt x="2974054" y="365760"/>
                </a:lnTo>
                <a:lnTo>
                  <a:pt x="3008471" y="332740"/>
                </a:lnTo>
                <a:lnTo>
                  <a:pt x="3041697" y="297180"/>
                </a:lnTo>
                <a:lnTo>
                  <a:pt x="3072814" y="260350"/>
                </a:lnTo>
                <a:lnTo>
                  <a:pt x="3102517" y="222250"/>
                </a:lnTo>
                <a:lnTo>
                  <a:pt x="3130942" y="184150"/>
                </a:lnTo>
                <a:lnTo>
                  <a:pt x="3184501" y="104140"/>
                </a:lnTo>
                <a:lnTo>
                  <a:pt x="3234581" y="21590"/>
                </a:lnTo>
                <a:lnTo>
                  <a:pt x="3246941" y="11430"/>
                </a:lnTo>
                <a:lnTo>
                  <a:pt x="3268477" y="2540"/>
                </a:lnTo>
                <a:lnTo>
                  <a:pt x="3289535" y="0"/>
                </a:lnTo>
                <a:lnTo>
                  <a:pt x="3300459" y="7620"/>
                </a:lnTo>
                <a:lnTo>
                  <a:pt x="3305102" y="31750"/>
                </a:lnTo>
                <a:lnTo>
                  <a:pt x="3307762" y="44450"/>
                </a:lnTo>
                <a:lnTo>
                  <a:pt x="3310605" y="55880"/>
                </a:lnTo>
                <a:lnTo>
                  <a:pt x="3328950" y="55880"/>
                </a:lnTo>
                <a:lnTo>
                  <a:pt x="3330048" y="63500"/>
                </a:lnTo>
                <a:lnTo>
                  <a:pt x="3334005" y="92710"/>
                </a:lnTo>
                <a:lnTo>
                  <a:pt x="3334321" y="95250"/>
                </a:lnTo>
                <a:lnTo>
                  <a:pt x="3250045" y="95250"/>
                </a:lnTo>
                <a:lnTo>
                  <a:pt x="3224680" y="135890"/>
                </a:lnTo>
                <a:lnTo>
                  <a:pt x="3197990" y="175260"/>
                </a:lnTo>
                <a:lnTo>
                  <a:pt x="3169880" y="215900"/>
                </a:lnTo>
                <a:lnTo>
                  <a:pt x="3140252" y="255270"/>
                </a:lnTo>
                <a:lnTo>
                  <a:pt x="3109010" y="292100"/>
                </a:lnTo>
                <a:lnTo>
                  <a:pt x="3076058" y="327660"/>
                </a:lnTo>
                <a:lnTo>
                  <a:pt x="3041300" y="360680"/>
                </a:lnTo>
                <a:lnTo>
                  <a:pt x="3004638" y="391160"/>
                </a:lnTo>
                <a:lnTo>
                  <a:pt x="2965977" y="417830"/>
                </a:lnTo>
                <a:lnTo>
                  <a:pt x="2925221" y="439420"/>
                </a:lnTo>
                <a:lnTo>
                  <a:pt x="2902314" y="449580"/>
                </a:lnTo>
                <a:close/>
              </a:path>
              <a:path w="3653155" h="706119">
                <a:moveTo>
                  <a:pt x="764753" y="570230"/>
                </a:moveTo>
                <a:lnTo>
                  <a:pt x="530761" y="570230"/>
                </a:lnTo>
                <a:lnTo>
                  <a:pt x="580186" y="567690"/>
                </a:lnTo>
                <a:lnTo>
                  <a:pt x="628829" y="561340"/>
                </a:lnTo>
                <a:lnTo>
                  <a:pt x="676003" y="553720"/>
                </a:lnTo>
                <a:lnTo>
                  <a:pt x="729699" y="539750"/>
                </a:lnTo>
                <a:lnTo>
                  <a:pt x="780612" y="521970"/>
                </a:lnTo>
                <a:lnTo>
                  <a:pt x="829166" y="499110"/>
                </a:lnTo>
                <a:lnTo>
                  <a:pt x="875784" y="473710"/>
                </a:lnTo>
                <a:lnTo>
                  <a:pt x="920891" y="444500"/>
                </a:lnTo>
                <a:lnTo>
                  <a:pt x="961338" y="411480"/>
                </a:lnTo>
                <a:lnTo>
                  <a:pt x="1000264" y="377190"/>
                </a:lnTo>
                <a:lnTo>
                  <a:pt x="1037708" y="341630"/>
                </a:lnTo>
                <a:lnTo>
                  <a:pt x="1073711" y="304800"/>
                </a:lnTo>
                <a:lnTo>
                  <a:pt x="1108310" y="265430"/>
                </a:lnTo>
                <a:lnTo>
                  <a:pt x="1141546" y="224790"/>
                </a:lnTo>
                <a:lnTo>
                  <a:pt x="1173457" y="184150"/>
                </a:lnTo>
                <a:lnTo>
                  <a:pt x="1204083" y="142240"/>
                </a:lnTo>
                <a:lnTo>
                  <a:pt x="1233463" y="100330"/>
                </a:lnTo>
                <a:lnTo>
                  <a:pt x="1261636" y="57150"/>
                </a:lnTo>
                <a:lnTo>
                  <a:pt x="1274353" y="48260"/>
                </a:lnTo>
                <a:lnTo>
                  <a:pt x="1296642" y="39370"/>
                </a:lnTo>
                <a:lnTo>
                  <a:pt x="1317898" y="35560"/>
                </a:lnTo>
                <a:lnTo>
                  <a:pt x="1327514" y="43180"/>
                </a:lnTo>
                <a:lnTo>
                  <a:pt x="1327617" y="49530"/>
                </a:lnTo>
                <a:lnTo>
                  <a:pt x="1327913" y="60960"/>
                </a:lnTo>
                <a:lnTo>
                  <a:pt x="1388756" y="60960"/>
                </a:lnTo>
                <a:lnTo>
                  <a:pt x="1390066" y="101600"/>
                </a:lnTo>
                <a:lnTo>
                  <a:pt x="1392548" y="140970"/>
                </a:lnTo>
                <a:lnTo>
                  <a:pt x="1263490" y="140970"/>
                </a:lnTo>
                <a:lnTo>
                  <a:pt x="1257538" y="148590"/>
                </a:lnTo>
                <a:lnTo>
                  <a:pt x="1251538" y="157480"/>
                </a:lnTo>
                <a:lnTo>
                  <a:pt x="1239409" y="172720"/>
                </a:lnTo>
                <a:lnTo>
                  <a:pt x="1395372" y="172720"/>
                </a:lnTo>
                <a:lnTo>
                  <a:pt x="1398325" y="201930"/>
                </a:lnTo>
                <a:lnTo>
                  <a:pt x="1398717" y="204470"/>
                </a:lnTo>
                <a:lnTo>
                  <a:pt x="1267598" y="204470"/>
                </a:lnTo>
                <a:lnTo>
                  <a:pt x="1229899" y="242570"/>
                </a:lnTo>
                <a:lnTo>
                  <a:pt x="1190785" y="278130"/>
                </a:lnTo>
                <a:lnTo>
                  <a:pt x="1150510" y="312420"/>
                </a:lnTo>
                <a:lnTo>
                  <a:pt x="1109330" y="346710"/>
                </a:lnTo>
                <a:lnTo>
                  <a:pt x="1067501" y="379730"/>
                </a:lnTo>
                <a:lnTo>
                  <a:pt x="1041058" y="398780"/>
                </a:lnTo>
                <a:lnTo>
                  <a:pt x="1014586" y="419100"/>
                </a:lnTo>
                <a:lnTo>
                  <a:pt x="988003" y="438150"/>
                </a:lnTo>
                <a:lnTo>
                  <a:pt x="961229" y="455930"/>
                </a:lnTo>
                <a:lnTo>
                  <a:pt x="916971" y="487680"/>
                </a:lnTo>
                <a:lnTo>
                  <a:pt x="871093" y="515620"/>
                </a:lnTo>
                <a:lnTo>
                  <a:pt x="823553" y="542290"/>
                </a:lnTo>
                <a:lnTo>
                  <a:pt x="774312" y="566420"/>
                </a:lnTo>
                <a:lnTo>
                  <a:pt x="764753" y="570230"/>
                </a:lnTo>
                <a:close/>
              </a:path>
              <a:path w="3653155" h="706119">
                <a:moveTo>
                  <a:pt x="1388756" y="60960"/>
                </a:moveTo>
                <a:lnTo>
                  <a:pt x="1327913" y="60960"/>
                </a:lnTo>
                <a:lnTo>
                  <a:pt x="1344087" y="53340"/>
                </a:lnTo>
                <a:lnTo>
                  <a:pt x="1364070" y="45720"/>
                </a:lnTo>
                <a:lnTo>
                  <a:pt x="1381113" y="44450"/>
                </a:lnTo>
                <a:lnTo>
                  <a:pt x="1388469" y="52070"/>
                </a:lnTo>
                <a:lnTo>
                  <a:pt x="1388756" y="60960"/>
                </a:lnTo>
                <a:close/>
              </a:path>
              <a:path w="3653155" h="706119">
                <a:moveTo>
                  <a:pt x="3328950" y="55880"/>
                </a:moveTo>
                <a:lnTo>
                  <a:pt x="3310605" y="55880"/>
                </a:lnTo>
                <a:lnTo>
                  <a:pt x="3320805" y="54610"/>
                </a:lnTo>
                <a:lnTo>
                  <a:pt x="3328950" y="55880"/>
                </a:lnTo>
                <a:close/>
              </a:path>
              <a:path w="3653155" h="706119">
                <a:moveTo>
                  <a:pt x="1829333" y="586740"/>
                </a:moveTo>
                <a:lnTo>
                  <a:pt x="1689629" y="586740"/>
                </a:lnTo>
                <a:lnTo>
                  <a:pt x="1735796" y="582930"/>
                </a:lnTo>
                <a:lnTo>
                  <a:pt x="1780135" y="575310"/>
                </a:lnTo>
                <a:lnTo>
                  <a:pt x="1822705" y="562610"/>
                </a:lnTo>
                <a:lnTo>
                  <a:pt x="1863567" y="544830"/>
                </a:lnTo>
                <a:lnTo>
                  <a:pt x="1902781" y="523240"/>
                </a:lnTo>
                <a:lnTo>
                  <a:pt x="1940407" y="499110"/>
                </a:lnTo>
                <a:lnTo>
                  <a:pt x="1976507" y="471170"/>
                </a:lnTo>
                <a:lnTo>
                  <a:pt x="2011141" y="440690"/>
                </a:lnTo>
                <a:lnTo>
                  <a:pt x="2044368" y="408940"/>
                </a:lnTo>
                <a:lnTo>
                  <a:pt x="2076250" y="374650"/>
                </a:lnTo>
                <a:lnTo>
                  <a:pt x="2106847" y="339090"/>
                </a:lnTo>
                <a:lnTo>
                  <a:pt x="2136219" y="302260"/>
                </a:lnTo>
                <a:lnTo>
                  <a:pt x="2164427" y="265430"/>
                </a:lnTo>
                <a:lnTo>
                  <a:pt x="2217593" y="193040"/>
                </a:lnTo>
                <a:lnTo>
                  <a:pt x="2242671" y="157480"/>
                </a:lnTo>
                <a:lnTo>
                  <a:pt x="2250982" y="151130"/>
                </a:lnTo>
                <a:lnTo>
                  <a:pt x="2264602" y="144780"/>
                </a:lnTo>
                <a:lnTo>
                  <a:pt x="2280265" y="139700"/>
                </a:lnTo>
                <a:lnTo>
                  <a:pt x="2294707" y="139700"/>
                </a:lnTo>
                <a:lnTo>
                  <a:pt x="2312407" y="114300"/>
                </a:lnTo>
                <a:lnTo>
                  <a:pt x="2330255" y="88900"/>
                </a:lnTo>
                <a:lnTo>
                  <a:pt x="2342349" y="80010"/>
                </a:lnTo>
                <a:lnTo>
                  <a:pt x="2361881" y="72390"/>
                </a:lnTo>
                <a:lnTo>
                  <a:pt x="2381436" y="71120"/>
                </a:lnTo>
                <a:lnTo>
                  <a:pt x="2393602" y="78740"/>
                </a:lnTo>
                <a:lnTo>
                  <a:pt x="2412690" y="120650"/>
                </a:lnTo>
                <a:lnTo>
                  <a:pt x="2424662" y="146050"/>
                </a:lnTo>
                <a:lnTo>
                  <a:pt x="2349934" y="146050"/>
                </a:lnTo>
                <a:lnTo>
                  <a:pt x="2343527" y="154940"/>
                </a:lnTo>
                <a:lnTo>
                  <a:pt x="2324247" y="184150"/>
                </a:lnTo>
                <a:lnTo>
                  <a:pt x="2346017" y="223520"/>
                </a:lnTo>
                <a:lnTo>
                  <a:pt x="2359972" y="246380"/>
                </a:lnTo>
                <a:lnTo>
                  <a:pt x="2282639" y="246380"/>
                </a:lnTo>
                <a:lnTo>
                  <a:pt x="2254465" y="287020"/>
                </a:lnTo>
                <a:lnTo>
                  <a:pt x="2225553" y="327660"/>
                </a:lnTo>
                <a:lnTo>
                  <a:pt x="2195722" y="367030"/>
                </a:lnTo>
                <a:lnTo>
                  <a:pt x="2182317" y="383540"/>
                </a:lnTo>
                <a:lnTo>
                  <a:pt x="2121992" y="383540"/>
                </a:lnTo>
                <a:lnTo>
                  <a:pt x="2086253" y="420370"/>
                </a:lnTo>
                <a:lnTo>
                  <a:pt x="2049048" y="454660"/>
                </a:lnTo>
                <a:lnTo>
                  <a:pt x="2010273" y="486410"/>
                </a:lnTo>
                <a:lnTo>
                  <a:pt x="1969823" y="515620"/>
                </a:lnTo>
                <a:lnTo>
                  <a:pt x="1927592" y="542290"/>
                </a:lnTo>
                <a:lnTo>
                  <a:pt x="1883475" y="565150"/>
                </a:lnTo>
                <a:lnTo>
                  <a:pt x="1837367" y="584200"/>
                </a:lnTo>
                <a:lnTo>
                  <a:pt x="1829333" y="586740"/>
                </a:lnTo>
                <a:close/>
              </a:path>
              <a:path w="3653155" h="706119">
                <a:moveTo>
                  <a:pt x="2892531" y="521970"/>
                </a:moveTo>
                <a:lnTo>
                  <a:pt x="2782844" y="521970"/>
                </a:lnTo>
                <a:lnTo>
                  <a:pt x="2829093" y="515620"/>
                </a:lnTo>
                <a:lnTo>
                  <a:pt x="2873058" y="502920"/>
                </a:lnTo>
                <a:lnTo>
                  <a:pt x="2914818" y="485140"/>
                </a:lnTo>
                <a:lnTo>
                  <a:pt x="2954452" y="462280"/>
                </a:lnTo>
                <a:lnTo>
                  <a:pt x="2992039" y="435610"/>
                </a:lnTo>
                <a:lnTo>
                  <a:pt x="3027658" y="403860"/>
                </a:lnTo>
                <a:lnTo>
                  <a:pt x="3061388" y="370840"/>
                </a:lnTo>
                <a:lnTo>
                  <a:pt x="3093308" y="334010"/>
                </a:lnTo>
                <a:lnTo>
                  <a:pt x="3123497" y="297180"/>
                </a:lnTo>
                <a:lnTo>
                  <a:pt x="3152034" y="257810"/>
                </a:lnTo>
                <a:lnTo>
                  <a:pt x="3178998" y="217170"/>
                </a:lnTo>
                <a:lnTo>
                  <a:pt x="3204469" y="177800"/>
                </a:lnTo>
                <a:lnTo>
                  <a:pt x="3228524" y="138430"/>
                </a:lnTo>
                <a:lnTo>
                  <a:pt x="3251243" y="99060"/>
                </a:lnTo>
                <a:lnTo>
                  <a:pt x="3250045" y="95250"/>
                </a:lnTo>
                <a:lnTo>
                  <a:pt x="3334321" y="95250"/>
                </a:lnTo>
                <a:lnTo>
                  <a:pt x="3337642" y="121920"/>
                </a:lnTo>
                <a:lnTo>
                  <a:pt x="3341166" y="152400"/>
                </a:lnTo>
                <a:lnTo>
                  <a:pt x="3342756" y="166370"/>
                </a:lnTo>
                <a:lnTo>
                  <a:pt x="3269744" y="166370"/>
                </a:lnTo>
                <a:lnTo>
                  <a:pt x="3244004" y="205740"/>
                </a:lnTo>
                <a:lnTo>
                  <a:pt x="3217175" y="245110"/>
                </a:lnTo>
                <a:lnTo>
                  <a:pt x="3189137" y="283210"/>
                </a:lnTo>
                <a:lnTo>
                  <a:pt x="3159775" y="320040"/>
                </a:lnTo>
                <a:lnTo>
                  <a:pt x="3128970" y="355600"/>
                </a:lnTo>
                <a:lnTo>
                  <a:pt x="3096605" y="388620"/>
                </a:lnTo>
                <a:lnTo>
                  <a:pt x="3062563" y="419100"/>
                </a:lnTo>
                <a:lnTo>
                  <a:pt x="3026724" y="448310"/>
                </a:lnTo>
                <a:lnTo>
                  <a:pt x="2988973" y="473710"/>
                </a:lnTo>
                <a:lnTo>
                  <a:pt x="2949192" y="496570"/>
                </a:lnTo>
                <a:lnTo>
                  <a:pt x="2907262" y="516890"/>
                </a:lnTo>
                <a:lnTo>
                  <a:pt x="2892531" y="521970"/>
                </a:lnTo>
                <a:close/>
              </a:path>
              <a:path w="3653155" h="706119">
                <a:moveTo>
                  <a:pt x="1395372" y="172720"/>
                </a:moveTo>
                <a:lnTo>
                  <a:pt x="1239409" y="172720"/>
                </a:lnTo>
                <a:lnTo>
                  <a:pt x="1245583" y="166370"/>
                </a:lnTo>
                <a:lnTo>
                  <a:pt x="1251697" y="158750"/>
                </a:lnTo>
                <a:lnTo>
                  <a:pt x="1257743" y="152400"/>
                </a:lnTo>
                <a:lnTo>
                  <a:pt x="1263716" y="144780"/>
                </a:lnTo>
                <a:lnTo>
                  <a:pt x="1263490" y="140970"/>
                </a:lnTo>
                <a:lnTo>
                  <a:pt x="1392548" y="140970"/>
                </a:lnTo>
                <a:lnTo>
                  <a:pt x="1393189" y="151130"/>
                </a:lnTo>
                <a:lnTo>
                  <a:pt x="1395372" y="172720"/>
                </a:lnTo>
                <a:close/>
              </a:path>
              <a:path w="3653155" h="706119">
                <a:moveTo>
                  <a:pt x="2736542" y="480060"/>
                </a:moveTo>
                <a:lnTo>
                  <a:pt x="2684554" y="476250"/>
                </a:lnTo>
                <a:lnTo>
                  <a:pt x="2634191" y="467360"/>
                </a:lnTo>
                <a:lnTo>
                  <a:pt x="2586198" y="449580"/>
                </a:lnTo>
                <a:lnTo>
                  <a:pt x="2541319" y="424180"/>
                </a:lnTo>
                <a:lnTo>
                  <a:pt x="2500297" y="391160"/>
                </a:lnTo>
                <a:lnTo>
                  <a:pt x="2468081" y="355600"/>
                </a:lnTo>
                <a:lnTo>
                  <a:pt x="2439601" y="316230"/>
                </a:lnTo>
                <a:lnTo>
                  <a:pt x="2414202" y="275590"/>
                </a:lnTo>
                <a:lnTo>
                  <a:pt x="2391227" y="233680"/>
                </a:lnTo>
                <a:lnTo>
                  <a:pt x="2370023" y="189230"/>
                </a:lnTo>
                <a:lnTo>
                  <a:pt x="2349934" y="146050"/>
                </a:lnTo>
                <a:lnTo>
                  <a:pt x="2424662" y="146050"/>
                </a:lnTo>
                <a:lnTo>
                  <a:pt x="2432444" y="162560"/>
                </a:lnTo>
                <a:lnTo>
                  <a:pt x="2453297" y="204470"/>
                </a:lnTo>
                <a:lnTo>
                  <a:pt x="2475684" y="246380"/>
                </a:lnTo>
                <a:lnTo>
                  <a:pt x="2500038" y="287020"/>
                </a:lnTo>
                <a:lnTo>
                  <a:pt x="2526795" y="323850"/>
                </a:lnTo>
                <a:lnTo>
                  <a:pt x="2556387" y="358140"/>
                </a:lnTo>
                <a:lnTo>
                  <a:pt x="2589250" y="387350"/>
                </a:lnTo>
                <a:lnTo>
                  <a:pt x="2625817" y="412750"/>
                </a:lnTo>
                <a:lnTo>
                  <a:pt x="2666523" y="431800"/>
                </a:lnTo>
                <a:lnTo>
                  <a:pt x="2711801" y="444500"/>
                </a:lnTo>
                <a:lnTo>
                  <a:pt x="2762086" y="449580"/>
                </a:lnTo>
                <a:lnTo>
                  <a:pt x="2902314" y="449580"/>
                </a:lnTo>
                <a:lnTo>
                  <a:pt x="2882272" y="458470"/>
                </a:lnTo>
                <a:lnTo>
                  <a:pt x="2837034" y="471170"/>
                </a:lnTo>
                <a:lnTo>
                  <a:pt x="2789412" y="478790"/>
                </a:lnTo>
                <a:lnTo>
                  <a:pt x="2736542" y="480060"/>
                </a:lnTo>
                <a:close/>
              </a:path>
              <a:path w="3653155" h="706119">
                <a:moveTo>
                  <a:pt x="3652732" y="706120"/>
                </a:moveTo>
                <a:lnTo>
                  <a:pt x="3600125" y="701040"/>
                </a:lnTo>
                <a:lnTo>
                  <a:pt x="3546091" y="689610"/>
                </a:lnTo>
                <a:lnTo>
                  <a:pt x="3495301" y="670560"/>
                </a:lnTo>
                <a:lnTo>
                  <a:pt x="3451116" y="642620"/>
                </a:lnTo>
                <a:lnTo>
                  <a:pt x="3414101" y="605790"/>
                </a:lnTo>
                <a:lnTo>
                  <a:pt x="3383522" y="565150"/>
                </a:lnTo>
                <a:lnTo>
                  <a:pt x="3358645" y="519430"/>
                </a:lnTo>
                <a:lnTo>
                  <a:pt x="3338733" y="471170"/>
                </a:lnTo>
                <a:lnTo>
                  <a:pt x="3325297" y="429260"/>
                </a:lnTo>
                <a:lnTo>
                  <a:pt x="3314630" y="387350"/>
                </a:lnTo>
                <a:lnTo>
                  <a:pt x="3302913" y="342900"/>
                </a:lnTo>
                <a:lnTo>
                  <a:pt x="3293612" y="297180"/>
                </a:lnTo>
                <a:lnTo>
                  <a:pt x="3286123" y="251460"/>
                </a:lnTo>
                <a:lnTo>
                  <a:pt x="3279840" y="205740"/>
                </a:lnTo>
                <a:lnTo>
                  <a:pt x="3277461" y="195580"/>
                </a:lnTo>
                <a:lnTo>
                  <a:pt x="3274972" y="185420"/>
                </a:lnTo>
                <a:lnTo>
                  <a:pt x="3272393" y="176530"/>
                </a:lnTo>
                <a:lnTo>
                  <a:pt x="3269744" y="166370"/>
                </a:lnTo>
                <a:lnTo>
                  <a:pt x="3342756" y="166370"/>
                </a:lnTo>
                <a:lnTo>
                  <a:pt x="3344781" y="184150"/>
                </a:lnTo>
                <a:lnTo>
                  <a:pt x="3345270" y="185420"/>
                </a:lnTo>
                <a:lnTo>
                  <a:pt x="3345800" y="187960"/>
                </a:lnTo>
                <a:lnTo>
                  <a:pt x="3346279" y="190500"/>
                </a:lnTo>
                <a:lnTo>
                  <a:pt x="3355431" y="234950"/>
                </a:lnTo>
                <a:lnTo>
                  <a:pt x="3370630" y="323850"/>
                </a:lnTo>
                <a:lnTo>
                  <a:pt x="3379809" y="369570"/>
                </a:lnTo>
                <a:lnTo>
                  <a:pt x="3398575" y="419100"/>
                </a:lnTo>
                <a:lnTo>
                  <a:pt x="3423210" y="467360"/>
                </a:lnTo>
                <a:lnTo>
                  <a:pt x="3454843" y="509270"/>
                </a:lnTo>
                <a:lnTo>
                  <a:pt x="3494608" y="546100"/>
                </a:lnTo>
                <a:lnTo>
                  <a:pt x="3540143" y="576580"/>
                </a:lnTo>
                <a:lnTo>
                  <a:pt x="3589192" y="598170"/>
                </a:lnTo>
                <a:lnTo>
                  <a:pt x="3640829" y="614680"/>
                </a:lnTo>
                <a:lnTo>
                  <a:pt x="3508243" y="614680"/>
                </a:lnTo>
                <a:lnTo>
                  <a:pt x="3510712" y="617220"/>
                </a:lnTo>
                <a:lnTo>
                  <a:pt x="3513115" y="618490"/>
                </a:lnTo>
                <a:lnTo>
                  <a:pt x="3515679" y="621030"/>
                </a:lnTo>
                <a:lnTo>
                  <a:pt x="3551106" y="642620"/>
                </a:lnTo>
                <a:lnTo>
                  <a:pt x="3589298" y="657860"/>
                </a:lnTo>
                <a:lnTo>
                  <a:pt x="3629407" y="668020"/>
                </a:lnTo>
                <a:lnTo>
                  <a:pt x="3652732" y="670560"/>
                </a:lnTo>
                <a:lnTo>
                  <a:pt x="3652732" y="706120"/>
                </a:lnTo>
                <a:close/>
              </a:path>
              <a:path w="3653155" h="706119">
                <a:moveTo>
                  <a:pt x="1710183" y="654050"/>
                </a:moveTo>
                <a:lnTo>
                  <a:pt x="1663880" y="648970"/>
                </a:lnTo>
                <a:lnTo>
                  <a:pt x="1619258" y="638810"/>
                </a:lnTo>
                <a:lnTo>
                  <a:pt x="1576643" y="622300"/>
                </a:lnTo>
                <a:lnTo>
                  <a:pt x="1536363" y="600710"/>
                </a:lnTo>
                <a:lnTo>
                  <a:pt x="1491821" y="585470"/>
                </a:lnTo>
                <a:lnTo>
                  <a:pt x="1449986" y="563880"/>
                </a:lnTo>
                <a:lnTo>
                  <a:pt x="1411464" y="537210"/>
                </a:lnTo>
                <a:lnTo>
                  <a:pt x="1376859" y="504190"/>
                </a:lnTo>
                <a:lnTo>
                  <a:pt x="1346776" y="466090"/>
                </a:lnTo>
                <a:lnTo>
                  <a:pt x="1319590" y="417830"/>
                </a:lnTo>
                <a:lnTo>
                  <a:pt x="1299051" y="367030"/>
                </a:lnTo>
                <a:lnTo>
                  <a:pt x="1284188" y="313690"/>
                </a:lnTo>
                <a:lnTo>
                  <a:pt x="1274028" y="260350"/>
                </a:lnTo>
                <a:lnTo>
                  <a:pt x="1267598" y="204470"/>
                </a:lnTo>
                <a:lnTo>
                  <a:pt x="1398717" y="204470"/>
                </a:lnTo>
                <a:lnTo>
                  <a:pt x="1405958" y="251460"/>
                </a:lnTo>
                <a:lnTo>
                  <a:pt x="1416573" y="299720"/>
                </a:lnTo>
                <a:lnTo>
                  <a:pt x="1430656" y="347980"/>
                </a:lnTo>
                <a:lnTo>
                  <a:pt x="1448689" y="394970"/>
                </a:lnTo>
                <a:lnTo>
                  <a:pt x="1471160" y="439420"/>
                </a:lnTo>
                <a:lnTo>
                  <a:pt x="1496635" y="480060"/>
                </a:lnTo>
                <a:lnTo>
                  <a:pt x="1526174" y="515620"/>
                </a:lnTo>
                <a:lnTo>
                  <a:pt x="1559405" y="548640"/>
                </a:lnTo>
                <a:lnTo>
                  <a:pt x="1595959" y="575310"/>
                </a:lnTo>
                <a:lnTo>
                  <a:pt x="1629713" y="581660"/>
                </a:lnTo>
                <a:lnTo>
                  <a:pt x="1641572" y="584200"/>
                </a:lnTo>
                <a:lnTo>
                  <a:pt x="1689629" y="586740"/>
                </a:lnTo>
                <a:lnTo>
                  <a:pt x="1829333" y="586740"/>
                </a:lnTo>
                <a:lnTo>
                  <a:pt x="1789163" y="599440"/>
                </a:lnTo>
                <a:lnTo>
                  <a:pt x="1738757" y="609600"/>
                </a:lnTo>
                <a:lnTo>
                  <a:pt x="1686045" y="615950"/>
                </a:lnTo>
                <a:lnTo>
                  <a:pt x="1719930" y="622300"/>
                </a:lnTo>
                <a:lnTo>
                  <a:pt x="1754894" y="623570"/>
                </a:lnTo>
                <a:lnTo>
                  <a:pt x="1878804" y="623570"/>
                </a:lnTo>
                <a:lnTo>
                  <a:pt x="1855628" y="632460"/>
                </a:lnTo>
                <a:lnTo>
                  <a:pt x="1806526" y="645160"/>
                </a:lnTo>
                <a:lnTo>
                  <a:pt x="1757840" y="652780"/>
                </a:lnTo>
                <a:lnTo>
                  <a:pt x="1710183" y="654050"/>
                </a:lnTo>
                <a:close/>
              </a:path>
              <a:path w="3653155" h="706119">
                <a:moveTo>
                  <a:pt x="147517" y="387350"/>
                </a:moveTo>
                <a:lnTo>
                  <a:pt x="66332" y="387350"/>
                </a:lnTo>
                <a:lnTo>
                  <a:pt x="46862" y="359410"/>
                </a:lnTo>
                <a:lnTo>
                  <a:pt x="29221" y="330200"/>
                </a:lnTo>
                <a:lnTo>
                  <a:pt x="13553" y="299720"/>
                </a:lnTo>
                <a:lnTo>
                  <a:pt x="0" y="269240"/>
                </a:lnTo>
                <a:lnTo>
                  <a:pt x="6653" y="256540"/>
                </a:lnTo>
                <a:lnTo>
                  <a:pt x="27965" y="247650"/>
                </a:lnTo>
                <a:lnTo>
                  <a:pt x="51836" y="243840"/>
                </a:lnTo>
                <a:lnTo>
                  <a:pt x="66165" y="251460"/>
                </a:lnTo>
                <a:lnTo>
                  <a:pt x="87351" y="297180"/>
                </a:lnTo>
                <a:lnTo>
                  <a:pt x="113169" y="341630"/>
                </a:lnTo>
                <a:lnTo>
                  <a:pt x="143166" y="382270"/>
                </a:lnTo>
                <a:lnTo>
                  <a:pt x="147517" y="387350"/>
                </a:lnTo>
                <a:close/>
              </a:path>
              <a:path w="3653155" h="706119">
                <a:moveTo>
                  <a:pt x="2718059" y="553720"/>
                </a:moveTo>
                <a:lnTo>
                  <a:pt x="2670652" y="549910"/>
                </a:lnTo>
                <a:lnTo>
                  <a:pt x="2625204" y="541020"/>
                </a:lnTo>
                <a:lnTo>
                  <a:pt x="2581737" y="527050"/>
                </a:lnTo>
                <a:lnTo>
                  <a:pt x="2540266" y="508000"/>
                </a:lnTo>
                <a:lnTo>
                  <a:pt x="2500812" y="485140"/>
                </a:lnTo>
                <a:lnTo>
                  <a:pt x="2463393" y="458470"/>
                </a:lnTo>
                <a:lnTo>
                  <a:pt x="2428026" y="429260"/>
                </a:lnTo>
                <a:lnTo>
                  <a:pt x="2394732" y="396240"/>
                </a:lnTo>
                <a:lnTo>
                  <a:pt x="2363527" y="361950"/>
                </a:lnTo>
                <a:lnTo>
                  <a:pt x="2334431" y="325120"/>
                </a:lnTo>
                <a:lnTo>
                  <a:pt x="2307462" y="285750"/>
                </a:lnTo>
                <a:lnTo>
                  <a:pt x="2282639" y="246380"/>
                </a:lnTo>
                <a:lnTo>
                  <a:pt x="2359972" y="246380"/>
                </a:lnTo>
                <a:lnTo>
                  <a:pt x="2370051" y="262890"/>
                </a:lnTo>
                <a:lnTo>
                  <a:pt x="2396344" y="302260"/>
                </a:lnTo>
                <a:lnTo>
                  <a:pt x="2424895" y="339090"/>
                </a:lnTo>
                <a:lnTo>
                  <a:pt x="2455701" y="374650"/>
                </a:lnTo>
                <a:lnTo>
                  <a:pt x="2488759" y="407670"/>
                </a:lnTo>
                <a:lnTo>
                  <a:pt x="2524065" y="438150"/>
                </a:lnTo>
                <a:lnTo>
                  <a:pt x="2561618" y="463550"/>
                </a:lnTo>
                <a:lnTo>
                  <a:pt x="2601413" y="486410"/>
                </a:lnTo>
                <a:lnTo>
                  <a:pt x="2643449" y="502920"/>
                </a:lnTo>
                <a:lnTo>
                  <a:pt x="2687723" y="515620"/>
                </a:lnTo>
                <a:lnTo>
                  <a:pt x="2734231" y="521970"/>
                </a:lnTo>
                <a:lnTo>
                  <a:pt x="2892531" y="521970"/>
                </a:lnTo>
                <a:lnTo>
                  <a:pt x="2863067" y="532130"/>
                </a:lnTo>
                <a:lnTo>
                  <a:pt x="2816489" y="543560"/>
                </a:lnTo>
                <a:lnTo>
                  <a:pt x="2767409" y="551180"/>
                </a:lnTo>
                <a:lnTo>
                  <a:pt x="2718059" y="553720"/>
                </a:lnTo>
                <a:close/>
              </a:path>
              <a:path w="3653155" h="706119">
                <a:moveTo>
                  <a:pt x="1878804" y="623570"/>
                </a:moveTo>
                <a:lnTo>
                  <a:pt x="1754894" y="623570"/>
                </a:lnTo>
                <a:lnTo>
                  <a:pt x="1790780" y="621030"/>
                </a:lnTo>
                <a:lnTo>
                  <a:pt x="1827428" y="613410"/>
                </a:lnTo>
                <a:lnTo>
                  <a:pt x="1873265" y="598170"/>
                </a:lnTo>
                <a:lnTo>
                  <a:pt x="1915911" y="576580"/>
                </a:lnTo>
                <a:lnTo>
                  <a:pt x="1955674" y="551180"/>
                </a:lnTo>
                <a:lnTo>
                  <a:pt x="1992862" y="523240"/>
                </a:lnTo>
                <a:lnTo>
                  <a:pt x="2027780" y="491490"/>
                </a:lnTo>
                <a:lnTo>
                  <a:pt x="2060736" y="457200"/>
                </a:lnTo>
                <a:lnTo>
                  <a:pt x="2092038" y="420370"/>
                </a:lnTo>
                <a:lnTo>
                  <a:pt x="2121992" y="383540"/>
                </a:lnTo>
                <a:lnTo>
                  <a:pt x="2182317" y="383540"/>
                </a:lnTo>
                <a:lnTo>
                  <a:pt x="2132567" y="443230"/>
                </a:lnTo>
                <a:lnTo>
                  <a:pt x="2098877" y="477520"/>
                </a:lnTo>
                <a:lnTo>
                  <a:pt x="2063535" y="510540"/>
                </a:lnTo>
                <a:lnTo>
                  <a:pt x="2026357" y="542290"/>
                </a:lnTo>
                <a:lnTo>
                  <a:pt x="1987160" y="568960"/>
                </a:lnTo>
                <a:lnTo>
                  <a:pt x="1945762" y="594360"/>
                </a:lnTo>
                <a:lnTo>
                  <a:pt x="1901979" y="614680"/>
                </a:lnTo>
                <a:lnTo>
                  <a:pt x="1878804" y="623570"/>
                </a:lnTo>
                <a:close/>
              </a:path>
              <a:path w="3653155" h="706119">
                <a:moveTo>
                  <a:pt x="451488" y="641350"/>
                </a:moveTo>
                <a:lnTo>
                  <a:pt x="405319" y="641350"/>
                </a:lnTo>
                <a:lnTo>
                  <a:pt x="359351" y="638810"/>
                </a:lnTo>
                <a:lnTo>
                  <a:pt x="314006" y="632460"/>
                </a:lnTo>
                <a:lnTo>
                  <a:pt x="269707" y="623570"/>
                </a:lnTo>
                <a:lnTo>
                  <a:pt x="226877" y="610870"/>
                </a:lnTo>
                <a:lnTo>
                  <a:pt x="185938" y="594360"/>
                </a:lnTo>
                <a:lnTo>
                  <a:pt x="147311" y="574040"/>
                </a:lnTo>
                <a:lnTo>
                  <a:pt x="111421" y="549910"/>
                </a:lnTo>
                <a:lnTo>
                  <a:pt x="78688" y="521970"/>
                </a:lnTo>
                <a:lnTo>
                  <a:pt x="49536" y="488950"/>
                </a:lnTo>
                <a:lnTo>
                  <a:pt x="24386" y="450850"/>
                </a:lnTo>
                <a:lnTo>
                  <a:pt x="3662" y="408940"/>
                </a:lnTo>
                <a:lnTo>
                  <a:pt x="8856" y="398780"/>
                </a:lnTo>
                <a:lnTo>
                  <a:pt x="27071" y="388620"/>
                </a:lnTo>
                <a:lnTo>
                  <a:pt x="49249" y="384810"/>
                </a:lnTo>
                <a:lnTo>
                  <a:pt x="66332" y="387350"/>
                </a:lnTo>
                <a:lnTo>
                  <a:pt x="147517" y="387350"/>
                </a:lnTo>
                <a:lnTo>
                  <a:pt x="152956" y="393700"/>
                </a:lnTo>
                <a:lnTo>
                  <a:pt x="70756" y="393700"/>
                </a:lnTo>
                <a:lnTo>
                  <a:pt x="92847" y="436880"/>
                </a:lnTo>
                <a:lnTo>
                  <a:pt x="119963" y="474980"/>
                </a:lnTo>
                <a:lnTo>
                  <a:pt x="151562" y="508000"/>
                </a:lnTo>
                <a:lnTo>
                  <a:pt x="187100" y="535940"/>
                </a:lnTo>
                <a:lnTo>
                  <a:pt x="226034" y="558800"/>
                </a:lnTo>
                <a:lnTo>
                  <a:pt x="267822" y="577850"/>
                </a:lnTo>
                <a:lnTo>
                  <a:pt x="311920" y="591820"/>
                </a:lnTo>
                <a:lnTo>
                  <a:pt x="357787" y="601980"/>
                </a:lnTo>
                <a:lnTo>
                  <a:pt x="404877" y="608330"/>
                </a:lnTo>
                <a:lnTo>
                  <a:pt x="452650" y="610870"/>
                </a:lnTo>
                <a:lnTo>
                  <a:pt x="650149" y="610870"/>
                </a:lnTo>
                <a:lnTo>
                  <a:pt x="629730" y="615950"/>
                </a:lnTo>
                <a:lnTo>
                  <a:pt x="586980" y="626110"/>
                </a:lnTo>
                <a:lnTo>
                  <a:pt x="542741" y="633730"/>
                </a:lnTo>
                <a:lnTo>
                  <a:pt x="497437" y="638810"/>
                </a:lnTo>
                <a:lnTo>
                  <a:pt x="451488" y="641350"/>
                </a:lnTo>
                <a:close/>
              </a:path>
              <a:path w="3653155" h="706119">
                <a:moveTo>
                  <a:pt x="496807" y="601980"/>
                </a:moveTo>
                <a:lnTo>
                  <a:pt x="448238" y="600710"/>
                </a:lnTo>
                <a:lnTo>
                  <a:pt x="400270" y="596900"/>
                </a:lnTo>
                <a:lnTo>
                  <a:pt x="353546" y="589280"/>
                </a:lnTo>
                <a:lnTo>
                  <a:pt x="308705" y="576580"/>
                </a:lnTo>
                <a:lnTo>
                  <a:pt x="266391" y="560070"/>
                </a:lnTo>
                <a:lnTo>
                  <a:pt x="222013" y="534670"/>
                </a:lnTo>
                <a:lnTo>
                  <a:pt x="179854" y="504190"/>
                </a:lnTo>
                <a:lnTo>
                  <a:pt x="140320" y="471170"/>
                </a:lnTo>
                <a:lnTo>
                  <a:pt x="103818" y="434340"/>
                </a:lnTo>
                <a:lnTo>
                  <a:pt x="70756" y="393700"/>
                </a:lnTo>
                <a:lnTo>
                  <a:pt x="152956" y="393700"/>
                </a:lnTo>
                <a:lnTo>
                  <a:pt x="176888" y="421640"/>
                </a:lnTo>
                <a:lnTo>
                  <a:pt x="213884" y="457200"/>
                </a:lnTo>
                <a:lnTo>
                  <a:pt x="253699" y="490220"/>
                </a:lnTo>
                <a:lnTo>
                  <a:pt x="295881" y="518160"/>
                </a:lnTo>
                <a:lnTo>
                  <a:pt x="338939" y="539750"/>
                </a:lnTo>
                <a:lnTo>
                  <a:pt x="384642" y="554990"/>
                </a:lnTo>
                <a:lnTo>
                  <a:pt x="432303" y="565150"/>
                </a:lnTo>
                <a:lnTo>
                  <a:pt x="481238" y="568960"/>
                </a:lnTo>
                <a:lnTo>
                  <a:pt x="530761" y="570230"/>
                </a:lnTo>
                <a:lnTo>
                  <a:pt x="764753" y="570230"/>
                </a:lnTo>
                <a:lnTo>
                  <a:pt x="723330" y="586740"/>
                </a:lnTo>
                <a:lnTo>
                  <a:pt x="639699" y="586740"/>
                </a:lnTo>
                <a:lnTo>
                  <a:pt x="593179" y="594360"/>
                </a:lnTo>
                <a:lnTo>
                  <a:pt x="545334" y="599440"/>
                </a:lnTo>
                <a:lnTo>
                  <a:pt x="496807" y="601980"/>
                </a:lnTo>
                <a:close/>
              </a:path>
              <a:path w="3653155" h="706119">
                <a:moveTo>
                  <a:pt x="650149" y="610870"/>
                </a:moveTo>
                <a:lnTo>
                  <a:pt x="452650" y="610870"/>
                </a:lnTo>
                <a:lnTo>
                  <a:pt x="500561" y="609600"/>
                </a:lnTo>
                <a:lnTo>
                  <a:pt x="548069" y="604520"/>
                </a:lnTo>
                <a:lnTo>
                  <a:pt x="594629" y="596900"/>
                </a:lnTo>
                <a:lnTo>
                  <a:pt x="639699" y="586740"/>
                </a:lnTo>
                <a:lnTo>
                  <a:pt x="723330" y="586740"/>
                </a:lnTo>
                <a:lnTo>
                  <a:pt x="670569" y="605790"/>
                </a:lnTo>
                <a:lnTo>
                  <a:pt x="650149" y="610870"/>
                </a:lnTo>
                <a:close/>
              </a:path>
              <a:path w="3653155" h="706119">
                <a:moveTo>
                  <a:pt x="3652732" y="654050"/>
                </a:moveTo>
                <a:lnTo>
                  <a:pt x="3630039" y="651510"/>
                </a:lnTo>
                <a:lnTo>
                  <a:pt x="3577373" y="640080"/>
                </a:lnTo>
                <a:lnTo>
                  <a:pt x="3526098" y="622300"/>
                </a:lnTo>
                <a:lnTo>
                  <a:pt x="3508243" y="614680"/>
                </a:lnTo>
                <a:lnTo>
                  <a:pt x="3640829" y="614680"/>
                </a:lnTo>
                <a:lnTo>
                  <a:pt x="3652732" y="617220"/>
                </a:lnTo>
                <a:lnTo>
                  <a:pt x="3652732" y="654050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4585" y="8344627"/>
            <a:ext cx="9658349" cy="1828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62118" y="2399232"/>
            <a:ext cx="8267698" cy="56292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6274" y="2392008"/>
            <a:ext cx="8181974" cy="5638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93479" y="123618"/>
            <a:ext cx="8392160" cy="101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4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500" spc="-509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6500" spc="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500" spc="-4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6500" spc="-509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6500" spc="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50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500" spc="1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500" spc="-4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500" spc="1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650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500" spc="-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65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500" spc="-2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500" spc="-42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6500" spc="-1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500" spc="-2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500" spc="-7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6500" spc="1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500" spc="-4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500" spc="-10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6500" spc="-1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0425" y="1533318"/>
            <a:ext cx="5838190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700" spc="-1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700" spc="-1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-23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700" spc="-3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00" spc="-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-3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700" spc="-17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-5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700" spc="-1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700" spc="-5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700" spc="-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7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-1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700" spc="1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700" spc="-1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00" spc="-1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8965" cy="543560"/>
          </a:xfrm>
          <a:custGeom>
            <a:avLst/>
            <a:gdLst/>
            <a:ahLst/>
            <a:cxnLst/>
            <a:rect l="l" t="t" r="r" b="b"/>
            <a:pathLst>
              <a:path w="608965" h="543560">
                <a:moveTo>
                  <a:pt x="562132" y="422910"/>
                </a:moveTo>
                <a:lnTo>
                  <a:pt x="532294" y="422910"/>
                </a:lnTo>
                <a:lnTo>
                  <a:pt x="530393" y="411480"/>
                </a:lnTo>
                <a:lnTo>
                  <a:pt x="528417" y="400050"/>
                </a:lnTo>
                <a:lnTo>
                  <a:pt x="526348" y="389890"/>
                </a:lnTo>
                <a:lnTo>
                  <a:pt x="524165" y="378460"/>
                </a:lnTo>
                <a:lnTo>
                  <a:pt x="519879" y="360680"/>
                </a:lnTo>
                <a:lnTo>
                  <a:pt x="514552" y="342900"/>
                </a:lnTo>
                <a:lnTo>
                  <a:pt x="508551" y="326390"/>
                </a:lnTo>
                <a:lnTo>
                  <a:pt x="502245" y="308610"/>
                </a:lnTo>
                <a:lnTo>
                  <a:pt x="496639" y="293370"/>
                </a:lnTo>
                <a:lnTo>
                  <a:pt x="490968" y="279400"/>
                </a:lnTo>
                <a:lnTo>
                  <a:pt x="485764" y="264160"/>
                </a:lnTo>
                <a:lnTo>
                  <a:pt x="481561" y="248920"/>
                </a:lnTo>
                <a:lnTo>
                  <a:pt x="479249" y="238760"/>
                </a:lnTo>
                <a:lnTo>
                  <a:pt x="476999" y="227330"/>
                </a:lnTo>
                <a:lnTo>
                  <a:pt x="474605" y="217170"/>
                </a:lnTo>
                <a:lnTo>
                  <a:pt x="471859" y="207010"/>
                </a:lnTo>
                <a:lnTo>
                  <a:pt x="469102" y="198120"/>
                </a:lnTo>
                <a:lnTo>
                  <a:pt x="465981" y="189230"/>
                </a:lnTo>
                <a:lnTo>
                  <a:pt x="462716" y="181610"/>
                </a:lnTo>
                <a:lnTo>
                  <a:pt x="459530" y="172720"/>
                </a:lnTo>
                <a:lnTo>
                  <a:pt x="454038" y="156210"/>
                </a:lnTo>
                <a:lnTo>
                  <a:pt x="449037" y="139700"/>
                </a:lnTo>
                <a:lnTo>
                  <a:pt x="444314" y="124460"/>
                </a:lnTo>
                <a:lnTo>
                  <a:pt x="438389" y="102870"/>
                </a:lnTo>
                <a:lnTo>
                  <a:pt x="439581" y="97790"/>
                </a:lnTo>
                <a:lnTo>
                  <a:pt x="444823" y="92710"/>
                </a:lnTo>
                <a:lnTo>
                  <a:pt x="448104" y="90170"/>
                </a:lnTo>
                <a:lnTo>
                  <a:pt x="445733" y="82550"/>
                </a:lnTo>
                <a:lnTo>
                  <a:pt x="443528" y="74930"/>
                </a:lnTo>
                <a:lnTo>
                  <a:pt x="432252" y="12700"/>
                </a:lnTo>
                <a:lnTo>
                  <a:pt x="433952" y="6350"/>
                </a:lnTo>
                <a:lnTo>
                  <a:pt x="439608" y="2540"/>
                </a:lnTo>
                <a:lnTo>
                  <a:pt x="445269" y="0"/>
                </a:lnTo>
                <a:lnTo>
                  <a:pt x="499372" y="0"/>
                </a:lnTo>
                <a:lnTo>
                  <a:pt x="499127" y="1270"/>
                </a:lnTo>
                <a:lnTo>
                  <a:pt x="498176" y="1270"/>
                </a:lnTo>
                <a:lnTo>
                  <a:pt x="497114" y="2540"/>
                </a:lnTo>
                <a:lnTo>
                  <a:pt x="496032" y="2540"/>
                </a:lnTo>
                <a:lnTo>
                  <a:pt x="461574" y="21590"/>
                </a:lnTo>
                <a:lnTo>
                  <a:pt x="463400" y="31750"/>
                </a:lnTo>
                <a:lnTo>
                  <a:pt x="465257" y="43180"/>
                </a:lnTo>
                <a:lnTo>
                  <a:pt x="467217" y="53340"/>
                </a:lnTo>
                <a:lnTo>
                  <a:pt x="469348" y="64770"/>
                </a:lnTo>
                <a:lnTo>
                  <a:pt x="469746" y="66040"/>
                </a:lnTo>
                <a:lnTo>
                  <a:pt x="470288" y="68580"/>
                </a:lnTo>
                <a:lnTo>
                  <a:pt x="470753" y="69850"/>
                </a:lnTo>
                <a:lnTo>
                  <a:pt x="516501" y="69850"/>
                </a:lnTo>
                <a:lnTo>
                  <a:pt x="504262" y="78740"/>
                </a:lnTo>
                <a:lnTo>
                  <a:pt x="500475" y="81280"/>
                </a:lnTo>
                <a:lnTo>
                  <a:pt x="495363" y="85090"/>
                </a:lnTo>
                <a:lnTo>
                  <a:pt x="490148" y="90170"/>
                </a:lnTo>
                <a:lnTo>
                  <a:pt x="484858" y="95250"/>
                </a:lnTo>
                <a:lnTo>
                  <a:pt x="479519" y="99060"/>
                </a:lnTo>
                <a:lnTo>
                  <a:pt x="482764" y="109220"/>
                </a:lnTo>
                <a:lnTo>
                  <a:pt x="484259" y="114300"/>
                </a:lnTo>
                <a:lnTo>
                  <a:pt x="490363" y="133350"/>
                </a:lnTo>
                <a:lnTo>
                  <a:pt x="496580" y="152400"/>
                </a:lnTo>
                <a:lnTo>
                  <a:pt x="502394" y="171450"/>
                </a:lnTo>
                <a:lnTo>
                  <a:pt x="507288" y="190500"/>
                </a:lnTo>
                <a:lnTo>
                  <a:pt x="509507" y="201930"/>
                </a:lnTo>
                <a:lnTo>
                  <a:pt x="511678" y="212090"/>
                </a:lnTo>
                <a:lnTo>
                  <a:pt x="514029" y="222250"/>
                </a:lnTo>
                <a:lnTo>
                  <a:pt x="516786" y="233680"/>
                </a:lnTo>
                <a:lnTo>
                  <a:pt x="520756" y="246380"/>
                </a:lnTo>
                <a:lnTo>
                  <a:pt x="524971" y="259080"/>
                </a:lnTo>
                <a:lnTo>
                  <a:pt x="529142" y="271780"/>
                </a:lnTo>
                <a:lnTo>
                  <a:pt x="532978" y="284480"/>
                </a:lnTo>
                <a:lnTo>
                  <a:pt x="538081" y="306070"/>
                </a:lnTo>
                <a:lnTo>
                  <a:pt x="542510" y="326390"/>
                </a:lnTo>
                <a:lnTo>
                  <a:pt x="546819" y="346710"/>
                </a:lnTo>
                <a:lnTo>
                  <a:pt x="551560" y="368300"/>
                </a:lnTo>
                <a:lnTo>
                  <a:pt x="554117" y="378460"/>
                </a:lnTo>
                <a:lnTo>
                  <a:pt x="556578" y="388620"/>
                </a:lnTo>
                <a:lnTo>
                  <a:pt x="558733" y="398780"/>
                </a:lnTo>
                <a:lnTo>
                  <a:pt x="560371" y="408940"/>
                </a:lnTo>
                <a:lnTo>
                  <a:pt x="562132" y="422910"/>
                </a:lnTo>
                <a:close/>
              </a:path>
              <a:path w="608965" h="543560">
                <a:moveTo>
                  <a:pt x="527658" y="28350"/>
                </a:moveTo>
                <a:lnTo>
                  <a:pt x="565067" y="0"/>
                </a:lnTo>
                <a:lnTo>
                  <a:pt x="608893" y="0"/>
                </a:lnTo>
                <a:lnTo>
                  <a:pt x="573094" y="27940"/>
                </a:lnTo>
                <a:lnTo>
                  <a:pt x="528341" y="27940"/>
                </a:lnTo>
                <a:lnTo>
                  <a:pt x="527658" y="28350"/>
                </a:lnTo>
                <a:close/>
              </a:path>
              <a:path w="608965" h="543560">
                <a:moveTo>
                  <a:pt x="0" y="543560"/>
                </a:moveTo>
                <a:lnTo>
                  <a:pt x="0" y="383540"/>
                </a:lnTo>
                <a:lnTo>
                  <a:pt x="493" y="378460"/>
                </a:lnTo>
                <a:lnTo>
                  <a:pt x="2199" y="358140"/>
                </a:lnTo>
                <a:lnTo>
                  <a:pt x="7118" y="312420"/>
                </a:lnTo>
                <a:lnTo>
                  <a:pt x="14006" y="260350"/>
                </a:lnTo>
                <a:lnTo>
                  <a:pt x="21167" y="214630"/>
                </a:lnTo>
                <a:lnTo>
                  <a:pt x="28616" y="173990"/>
                </a:lnTo>
                <a:lnTo>
                  <a:pt x="38311" y="132080"/>
                </a:lnTo>
                <a:lnTo>
                  <a:pt x="40669" y="121920"/>
                </a:lnTo>
                <a:lnTo>
                  <a:pt x="42482" y="111760"/>
                </a:lnTo>
                <a:lnTo>
                  <a:pt x="47828" y="72390"/>
                </a:lnTo>
                <a:lnTo>
                  <a:pt x="20305" y="59690"/>
                </a:lnTo>
                <a:lnTo>
                  <a:pt x="0" y="48260"/>
                </a:lnTo>
                <a:lnTo>
                  <a:pt x="0" y="7620"/>
                </a:lnTo>
                <a:lnTo>
                  <a:pt x="16381" y="13970"/>
                </a:lnTo>
                <a:lnTo>
                  <a:pt x="27607" y="17780"/>
                </a:lnTo>
                <a:lnTo>
                  <a:pt x="36896" y="22860"/>
                </a:lnTo>
                <a:lnTo>
                  <a:pt x="46021" y="26670"/>
                </a:lnTo>
                <a:lnTo>
                  <a:pt x="64063" y="36830"/>
                </a:lnTo>
                <a:lnTo>
                  <a:pt x="134243" y="73660"/>
                </a:lnTo>
                <a:lnTo>
                  <a:pt x="75080" y="73660"/>
                </a:lnTo>
                <a:lnTo>
                  <a:pt x="70186" y="110490"/>
                </a:lnTo>
                <a:lnTo>
                  <a:pt x="68316" y="123190"/>
                </a:lnTo>
                <a:lnTo>
                  <a:pt x="65853" y="135890"/>
                </a:lnTo>
                <a:lnTo>
                  <a:pt x="62824" y="148590"/>
                </a:lnTo>
                <a:lnTo>
                  <a:pt x="59561" y="161290"/>
                </a:lnTo>
                <a:lnTo>
                  <a:pt x="56394" y="173990"/>
                </a:lnTo>
                <a:lnTo>
                  <a:pt x="52219" y="193040"/>
                </a:lnTo>
                <a:lnTo>
                  <a:pt x="48749" y="213360"/>
                </a:lnTo>
                <a:lnTo>
                  <a:pt x="45679" y="232410"/>
                </a:lnTo>
                <a:lnTo>
                  <a:pt x="42701" y="252730"/>
                </a:lnTo>
                <a:lnTo>
                  <a:pt x="37175" y="288290"/>
                </a:lnTo>
                <a:lnTo>
                  <a:pt x="36668" y="292100"/>
                </a:lnTo>
                <a:lnTo>
                  <a:pt x="36059" y="295910"/>
                </a:lnTo>
                <a:lnTo>
                  <a:pt x="34675" y="309880"/>
                </a:lnTo>
                <a:lnTo>
                  <a:pt x="33179" y="322580"/>
                </a:lnTo>
                <a:lnTo>
                  <a:pt x="31650" y="336550"/>
                </a:lnTo>
                <a:lnTo>
                  <a:pt x="30189" y="350520"/>
                </a:lnTo>
                <a:lnTo>
                  <a:pt x="58592" y="350520"/>
                </a:lnTo>
                <a:lnTo>
                  <a:pt x="55572" y="361950"/>
                </a:lnTo>
                <a:lnTo>
                  <a:pt x="52375" y="372110"/>
                </a:lnTo>
                <a:lnTo>
                  <a:pt x="49013" y="383540"/>
                </a:lnTo>
                <a:lnTo>
                  <a:pt x="45580" y="394970"/>
                </a:lnTo>
                <a:lnTo>
                  <a:pt x="35279" y="434340"/>
                </a:lnTo>
                <a:lnTo>
                  <a:pt x="33406" y="444500"/>
                </a:lnTo>
                <a:lnTo>
                  <a:pt x="31609" y="453390"/>
                </a:lnTo>
                <a:lnTo>
                  <a:pt x="29728" y="462280"/>
                </a:lnTo>
                <a:lnTo>
                  <a:pt x="27780" y="471170"/>
                </a:lnTo>
                <a:lnTo>
                  <a:pt x="25778" y="481330"/>
                </a:lnTo>
                <a:lnTo>
                  <a:pt x="73190" y="481330"/>
                </a:lnTo>
                <a:lnTo>
                  <a:pt x="62894" y="496570"/>
                </a:lnTo>
                <a:lnTo>
                  <a:pt x="59133" y="501650"/>
                </a:lnTo>
                <a:lnTo>
                  <a:pt x="55671" y="506730"/>
                </a:lnTo>
                <a:lnTo>
                  <a:pt x="51151" y="509270"/>
                </a:lnTo>
                <a:lnTo>
                  <a:pt x="7279" y="542290"/>
                </a:lnTo>
                <a:lnTo>
                  <a:pt x="0" y="543560"/>
                </a:lnTo>
                <a:close/>
              </a:path>
              <a:path w="608965" h="543560">
                <a:moveTo>
                  <a:pt x="569887" y="30480"/>
                </a:moveTo>
                <a:lnTo>
                  <a:pt x="524848" y="30480"/>
                </a:lnTo>
                <a:lnTo>
                  <a:pt x="527481" y="28484"/>
                </a:lnTo>
                <a:lnTo>
                  <a:pt x="528341" y="27940"/>
                </a:lnTo>
                <a:lnTo>
                  <a:pt x="573094" y="27940"/>
                </a:lnTo>
                <a:lnTo>
                  <a:pt x="569887" y="30480"/>
                </a:lnTo>
                <a:close/>
              </a:path>
              <a:path w="608965" h="543560">
                <a:moveTo>
                  <a:pt x="525991" y="29428"/>
                </a:moveTo>
                <a:lnTo>
                  <a:pt x="526229" y="29210"/>
                </a:lnTo>
                <a:lnTo>
                  <a:pt x="527658" y="28350"/>
                </a:lnTo>
                <a:lnTo>
                  <a:pt x="527481" y="28484"/>
                </a:lnTo>
                <a:lnTo>
                  <a:pt x="525991" y="29428"/>
                </a:lnTo>
                <a:close/>
              </a:path>
              <a:path w="608965" h="543560">
                <a:moveTo>
                  <a:pt x="516501" y="69850"/>
                </a:moveTo>
                <a:lnTo>
                  <a:pt x="470753" y="69850"/>
                </a:lnTo>
                <a:lnTo>
                  <a:pt x="479287" y="62230"/>
                </a:lnTo>
                <a:lnTo>
                  <a:pt x="483681" y="59690"/>
                </a:lnTo>
                <a:lnTo>
                  <a:pt x="488960" y="55880"/>
                </a:lnTo>
                <a:lnTo>
                  <a:pt x="505208" y="44450"/>
                </a:lnTo>
                <a:lnTo>
                  <a:pt x="510748" y="39370"/>
                </a:lnTo>
                <a:lnTo>
                  <a:pt x="516459" y="35560"/>
                </a:lnTo>
                <a:lnTo>
                  <a:pt x="522328" y="31750"/>
                </a:lnTo>
                <a:lnTo>
                  <a:pt x="525991" y="29428"/>
                </a:lnTo>
                <a:lnTo>
                  <a:pt x="524848" y="30480"/>
                </a:lnTo>
                <a:lnTo>
                  <a:pt x="569887" y="30480"/>
                </a:lnTo>
                <a:lnTo>
                  <a:pt x="555454" y="41910"/>
                </a:lnTo>
                <a:lnTo>
                  <a:pt x="537482" y="54610"/>
                </a:lnTo>
                <a:lnTo>
                  <a:pt x="516501" y="69850"/>
                </a:lnTo>
                <a:close/>
              </a:path>
              <a:path w="608965" h="543560">
                <a:moveTo>
                  <a:pt x="58592" y="350520"/>
                </a:moveTo>
                <a:lnTo>
                  <a:pt x="30189" y="350520"/>
                </a:lnTo>
                <a:lnTo>
                  <a:pt x="31335" y="346710"/>
                </a:lnTo>
                <a:lnTo>
                  <a:pt x="44395" y="295910"/>
                </a:lnTo>
                <a:lnTo>
                  <a:pt x="50490" y="271780"/>
                </a:lnTo>
                <a:lnTo>
                  <a:pt x="56523" y="246380"/>
                </a:lnTo>
                <a:lnTo>
                  <a:pt x="67372" y="207010"/>
                </a:lnTo>
                <a:lnTo>
                  <a:pt x="79911" y="167640"/>
                </a:lnTo>
                <a:lnTo>
                  <a:pt x="93587" y="129540"/>
                </a:lnTo>
                <a:lnTo>
                  <a:pt x="107845" y="90170"/>
                </a:lnTo>
                <a:lnTo>
                  <a:pt x="91476" y="81280"/>
                </a:lnTo>
                <a:lnTo>
                  <a:pt x="75080" y="73660"/>
                </a:lnTo>
                <a:lnTo>
                  <a:pt x="134243" y="73660"/>
                </a:lnTo>
                <a:lnTo>
                  <a:pt x="136668" y="74930"/>
                </a:lnTo>
                <a:lnTo>
                  <a:pt x="140021" y="82550"/>
                </a:lnTo>
                <a:lnTo>
                  <a:pt x="137986" y="87630"/>
                </a:lnTo>
                <a:lnTo>
                  <a:pt x="128667" y="113030"/>
                </a:lnTo>
                <a:lnTo>
                  <a:pt x="110804" y="163830"/>
                </a:lnTo>
                <a:lnTo>
                  <a:pt x="89337" y="232410"/>
                </a:lnTo>
                <a:lnTo>
                  <a:pt x="77908" y="275590"/>
                </a:lnTo>
                <a:lnTo>
                  <a:pt x="66981" y="318770"/>
                </a:lnTo>
                <a:lnTo>
                  <a:pt x="58592" y="350520"/>
                </a:lnTo>
                <a:close/>
              </a:path>
              <a:path w="608965" h="543560">
                <a:moveTo>
                  <a:pt x="73190" y="481330"/>
                </a:moveTo>
                <a:lnTo>
                  <a:pt x="25778" y="481330"/>
                </a:lnTo>
                <a:lnTo>
                  <a:pt x="26381" y="480060"/>
                </a:lnTo>
                <a:lnTo>
                  <a:pt x="26936" y="480060"/>
                </a:lnTo>
                <a:lnTo>
                  <a:pt x="28199" y="478790"/>
                </a:lnTo>
                <a:lnTo>
                  <a:pt x="33143" y="471170"/>
                </a:lnTo>
                <a:lnTo>
                  <a:pt x="55997" y="441960"/>
                </a:lnTo>
                <a:lnTo>
                  <a:pt x="67512" y="425450"/>
                </a:lnTo>
                <a:lnTo>
                  <a:pt x="78778" y="410210"/>
                </a:lnTo>
                <a:lnTo>
                  <a:pt x="90159" y="393700"/>
                </a:lnTo>
                <a:lnTo>
                  <a:pt x="102023" y="378460"/>
                </a:lnTo>
                <a:lnTo>
                  <a:pt x="116818" y="360680"/>
                </a:lnTo>
                <a:lnTo>
                  <a:pt x="131772" y="341630"/>
                </a:lnTo>
                <a:lnTo>
                  <a:pt x="146992" y="323850"/>
                </a:lnTo>
                <a:lnTo>
                  <a:pt x="162583" y="306070"/>
                </a:lnTo>
                <a:lnTo>
                  <a:pt x="168589" y="298450"/>
                </a:lnTo>
                <a:lnTo>
                  <a:pt x="174406" y="289560"/>
                </a:lnTo>
                <a:lnTo>
                  <a:pt x="185884" y="271780"/>
                </a:lnTo>
                <a:lnTo>
                  <a:pt x="191763" y="264160"/>
                </a:lnTo>
                <a:lnTo>
                  <a:pt x="197880" y="255270"/>
                </a:lnTo>
                <a:lnTo>
                  <a:pt x="204264" y="247650"/>
                </a:lnTo>
                <a:lnTo>
                  <a:pt x="210944" y="240030"/>
                </a:lnTo>
                <a:lnTo>
                  <a:pt x="225666" y="223520"/>
                </a:lnTo>
                <a:lnTo>
                  <a:pt x="240200" y="207010"/>
                </a:lnTo>
                <a:lnTo>
                  <a:pt x="273252" y="166370"/>
                </a:lnTo>
                <a:lnTo>
                  <a:pt x="283995" y="166370"/>
                </a:lnTo>
                <a:lnTo>
                  <a:pt x="297032" y="182880"/>
                </a:lnTo>
                <a:lnTo>
                  <a:pt x="309937" y="196850"/>
                </a:lnTo>
                <a:lnTo>
                  <a:pt x="316881" y="204470"/>
                </a:lnTo>
                <a:lnTo>
                  <a:pt x="278751" y="204470"/>
                </a:lnTo>
                <a:lnTo>
                  <a:pt x="264199" y="220980"/>
                </a:lnTo>
                <a:lnTo>
                  <a:pt x="249891" y="237490"/>
                </a:lnTo>
                <a:lnTo>
                  <a:pt x="235803" y="254000"/>
                </a:lnTo>
                <a:lnTo>
                  <a:pt x="221910" y="271780"/>
                </a:lnTo>
                <a:lnTo>
                  <a:pt x="220148" y="274164"/>
                </a:lnTo>
                <a:lnTo>
                  <a:pt x="217662" y="276860"/>
                </a:lnTo>
                <a:lnTo>
                  <a:pt x="199511" y="302260"/>
                </a:lnTo>
                <a:lnTo>
                  <a:pt x="195717" y="307340"/>
                </a:lnTo>
                <a:lnTo>
                  <a:pt x="191884" y="312420"/>
                </a:lnTo>
                <a:lnTo>
                  <a:pt x="188005" y="317500"/>
                </a:lnTo>
                <a:lnTo>
                  <a:pt x="184073" y="322580"/>
                </a:lnTo>
                <a:lnTo>
                  <a:pt x="178691" y="330200"/>
                </a:lnTo>
                <a:lnTo>
                  <a:pt x="175865" y="334010"/>
                </a:lnTo>
                <a:lnTo>
                  <a:pt x="169289" y="341630"/>
                </a:lnTo>
                <a:lnTo>
                  <a:pt x="162595" y="350520"/>
                </a:lnTo>
                <a:lnTo>
                  <a:pt x="156170" y="359410"/>
                </a:lnTo>
                <a:lnTo>
                  <a:pt x="150405" y="367030"/>
                </a:lnTo>
                <a:lnTo>
                  <a:pt x="144018" y="378460"/>
                </a:lnTo>
                <a:lnTo>
                  <a:pt x="124441" y="411480"/>
                </a:lnTo>
                <a:lnTo>
                  <a:pt x="99658" y="447040"/>
                </a:lnTo>
                <a:lnTo>
                  <a:pt x="86724" y="463550"/>
                </a:lnTo>
                <a:lnTo>
                  <a:pt x="74048" y="480060"/>
                </a:lnTo>
                <a:lnTo>
                  <a:pt x="73190" y="481330"/>
                </a:lnTo>
                <a:close/>
              </a:path>
              <a:path w="608965" h="543560">
                <a:moveTo>
                  <a:pt x="550642" y="472440"/>
                </a:moveTo>
                <a:lnTo>
                  <a:pt x="543432" y="468630"/>
                </a:lnTo>
                <a:lnTo>
                  <a:pt x="511331" y="443230"/>
                </a:lnTo>
                <a:lnTo>
                  <a:pt x="495624" y="429260"/>
                </a:lnTo>
                <a:lnTo>
                  <a:pt x="480226" y="415290"/>
                </a:lnTo>
                <a:lnTo>
                  <a:pt x="476993" y="412750"/>
                </a:lnTo>
                <a:lnTo>
                  <a:pt x="445533" y="386080"/>
                </a:lnTo>
                <a:lnTo>
                  <a:pt x="417260" y="359410"/>
                </a:lnTo>
                <a:lnTo>
                  <a:pt x="395619" y="332740"/>
                </a:lnTo>
                <a:lnTo>
                  <a:pt x="385005" y="320040"/>
                </a:lnTo>
                <a:lnTo>
                  <a:pt x="373438" y="307340"/>
                </a:lnTo>
                <a:lnTo>
                  <a:pt x="358262" y="292100"/>
                </a:lnTo>
                <a:lnTo>
                  <a:pt x="343359" y="278130"/>
                </a:lnTo>
                <a:lnTo>
                  <a:pt x="328678" y="262890"/>
                </a:lnTo>
                <a:lnTo>
                  <a:pt x="314169" y="247650"/>
                </a:lnTo>
                <a:lnTo>
                  <a:pt x="304890" y="237490"/>
                </a:lnTo>
                <a:lnTo>
                  <a:pt x="295973" y="226060"/>
                </a:lnTo>
                <a:lnTo>
                  <a:pt x="287299" y="214630"/>
                </a:lnTo>
                <a:lnTo>
                  <a:pt x="278751" y="204470"/>
                </a:lnTo>
                <a:lnTo>
                  <a:pt x="316881" y="204470"/>
                </a:lnTo>
                <a:lnTo>
                  <a:pt x="322669" y="210820"/>
                </a:lnTo>
                <a:lnTo>
                  <a:pt x="335195" y="224790"/>
                </a:lnTo>
                <a:lnTo>
                  <a:pt x="347484" y="238760"/>
                </a:lnTo>
                <a:lnTo>
                  <a:pt x="360450" y="252730"/>
                </a:lnTo>
                <a:lnTo>
                  <a:pt x="373841" y="266700"/>
                </a:lnTo>
                <a:lnTo>
                  <a:pt x="400843" y="294640"/>
                </a:lnTo>
                <a:lnTo>
                  <a:pt x="412062" y="307340"/>
                </a:lnTo>
                <a:lnTo>
                  <a:pt x="422956" y="320040"/>
                </a:lnTo>
                <a:lnTo>
                  <a:pt x="434068" y="334010"/>
                </a:lnTo>
                <a:lnTo>
                  <a:pt x="445940" y="345440"/>
                </a:lnTo>
                <a:lnTo>
                  <a:pt x="469947" y="368300"/>
                </a:lnTo>
                <a:lnTo>
                  <a:pt x="493883" y="389890"/>
                </a:lnTo>
                <a:lnTo>
                  <a:pt x="503448" y="398780"/>
                </a:lnTo>
                <a:lnTo>
                  <a:pt x="513037" y="406400"/>
                </a:lnTo>
                <a:lnTo>
                  <a:pt x="522653" y="415290"/>
                </a:lnTo>
                <a:lnTo>
                  <a:pt x="532294" y="422910"/>
                </a:lnTo>
                <a:lnTo>
                  <a:pt x="562132" y="422910"/>
                </a:lnTo>
                <a:lnTo>
                  <a:pt x="566775" y="459740"/>
                </a:lnTo>
                <a:lnTo>
                  <a:pt x="564935" y="467360"/>
                </a:lnTo>
                <a:lnTo>
                  <a:pt x="558683" y="471170"/>
                </a:lnTo>
                <a:lnTo>
                  <a:pt x="550642" y="472440"/>
                </a:lnTo>
                <a:close/>
              </a:path>
              <a:path w="608965" h="543560">
                <a:moveTo>
                  <a:pt x="219895" y="274506"/>
                </a:moveTo>
                <a:lnTo>
                  <a:pt x="220148" y="274164"/>
                </a:lnTo>
                <a:lnTo>
                  <a:pt x="222347" y="271780"/>
                </a:lnTo>
                <a:lnTo>
                  <a:pt x="219895" y="274506"/>
                </a:lnTo>
                <a:close/>
              </a:path>
              <a:path w="608965" h="543560">
                <a:moveTo>
                  <a:pt x="217662" y="276860"/>
                </a:moveTo>
                <a:lnTo>
                  <a:pt x="220148" y="274164"/>
                </a:lnTo>
                <a:lnTo>
                  <a:pt x="219895" y="274506"/>
                </a:lnTo>
                <a:lnTo>
                  <a:pt x="218237" y="276350"/>
                </a:lnTo>
                <a:lnTo>
                  <a:pt x="217662" y="276860"/>
                </a:lnTo>
                <a:close/>
              </a:path>
              <a:path w="608965" h="543560">
                <a:moveTo>
                  <a:pt x="218237" y="276350"/>
                </a:moveTo>
                <a:lnTo>
                  <a:pt x="219895" y="274506"/>
                </a:lnTo>
                <a:lnTo>
                  <a:pt x="219094" y="275590"/>
                </a:lnTo>
                <a:lnTo>
                  <a:pt x="218237" y="276350"/>
                </a:lnTo>
                <a:close/>
              </a:path>
              <a:path w="608965" h="543560">
                <a:moveTo>
                  <a:pt x="217778" y="276860"/>
                </a:moveTo>
                <a:lnTo>
                  <a:pt x="218237" y="276350"/>
                </a:lnTo>
                <a:lnTo>
                  <a:pt x="217778" y="276860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086" y="336163"/>
            <a:ext cx="1469215" cy="157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036664"/>
            <a:ext cx="633730" cy="1140460"/>
          </a:xfrm>
          <a:custGeom>
            <a:avLst/>
            <a:gdLst/>
            <a:ahLst/>
            <a:cxnLst/>
            <a:rect l="l" t="t" r="r" b="b"/>
            <a:pathLst>
              <a:path w="633730" h="1140460">
                <a:moveTo>
                  <a:pt x="48124" y="127000"/>
                </a:moveTo>
                <a:lnTo>
                  <a:pt x="43111" y="125730"/>
                </a:lnTo>
                <a:lnTo>
                  <a:pt x="25249" y="93980"/>
                </a:lnTo>
                <a:lnTo>
                  <a:pt x="16274" y="77470"/>
                </a:lnTo>
                <a:lnTo>
                  <a:pt x="7256" y="62230"/>
                </a:lnTo>
                <a:lnTo>
                  <a:pt x="0" y="49530"/>
                </a:lnTo>
                <a:lnTo>
                  <a:pt x="0" y="0"/>
                </a:lnTo>
                <a:lnTo>
                  <a:pt x="23673" y="35560"/>
                </a:lnTo>
                <a:lnTo>
                  <a:pt x="39305" y="63500"/>
                </a:lnTo>
                <a:lnTo>
                  <a:pt x="46039" y="74930"/>
                </a:lnTo>
                <a:lnTo>
                  <a:pt x="59427" y="99060"/>
                </a:lnTo>
                <a:lnTo>
                  <a:pt x="520687" y="99060"/>
                </a:lnTo>
                <a:lnTo>
                  <a:pt x="563242" y="102870"/>
                </a:lnTo>
                <a:lnTo>
                  <a:pt x="591614" y="104140"/>
                </a:lnTo>
                <a:lnTo>
                  <a:pt x="620073" y="106680"/>
                </a:lnTo>
                <a:lnTo>
                  <a:pt x="627594" y="109220"/>
                </a:lnTo>
                <a:lnTo>
                  <a:pt x="632575" y="115570"/>
                </a:lnTo>
                <a:lnTo>
                  <a:pt x="389555" y="115570"/>
                </a:lnTo>
                <a:lnTo>
                  <a:pt x="305619" y="119380"/>
                </a:lnTo>
                <a:lnTo>
                  <a:pt x="277573" y="119380"/>
                </a:lnTo>
                <a:lnTo>
                  <a:pt x="109060" y="123190"/>
                </a:lnTo>
                <a:lnTo>
                  <a:pt x="52891" y="125730"/>
                </a:lnTo>
                <a:lnTo>
                  <a:pt x="48124" y="127000"/>
                </a:lnTo>
                <a:close/>
              </a:path>
              <a:path w="633730" h="1140460">
                <a:moveTo>
                  <a:pt x="25500" y="175260"/>
                </a:moveTo>
                <a:lnTo>
                  <a:pt x="21164" y="175260"/>
                </a:lnTo>
                <a:lnTo>
                  <a:pt x="17852" y="171450"/>
                </a:lnTo>
                <a:lnTo>
                  <a:pt x="14950" y="170180"/>
                </a:lnTo>
                <a:lnTo>
                  <a:pt x="13185" y="166370"/>
                </a:lnTo>
                <a:lnTo>
                  <a:pt x="12578" y="162560"/>
                </a:lnTo>
                <a:lnTo>
                  <a:pt x="0" y="137160"/>
                </a:lnTo>
                <a:lnTo>
                  <a:pt x="0" y="86360"/>
                </a:lnTo>
                <a:lnTo>
                  <a:pt x="6183" y="93980"/>
                </a:lnTo>
                <a:lnTo>
                  <a:pt x="14690" y="106680"/>
                </a:lnTo>
                <a:lnTo>
                  <a:pt x="22020" y="119380"/>
                </a:lnTo>
                <a:lnTo>
                  <a:pt x="28638" y="133350"/>
                </a:lnTo>
                <a:lnTo>
                  <a:pt x="35013" y="146050"/>
                </a:lnTo>
                <a:lnTo>
                  <a:pt x="84894" y="147320"/>
                </a:lnTo>
                <a:lnTo>
                  <a:pt x="430776" y="147320"/>
                </a:lnTo>
                <a:lnTo>
                  <a:pt x="484065" y="154934"/>
                </a:lnTo>
                <a:lnTo>
                  <a:pt x="602324" y="154940"/>
                </a:lnTo>
                <a:lnTo>
                  <a:pt x="596816" y="160020"/>
                </a:lnTo>
                <a:lnTo>
                  <a:pt x="599109" y="160020"/>
                </a:lnTo>
                <a:lnTo>
                  <a:pt x="606557" y="163830"/>
                </a:lnTo>
                <a:lnTo>
                  <a:pt x="609084" y="166370"/>
                </a:lnTo>
                <a:lnTo>
                  <a:pt x="197732" y="166370"/>
                </a:lnTo>
                <a:lnTo>
                  <a:pt x="168950" y="171450"/>
                </a:lnTo>
                <a:lnTo>
                  <a:pt x="140157" y="173990"/>
                </a:lnTo>
                <a:lnTo>
                  <a:pt x="29496" y="173990"/>
                </a:lnTo>
                <a:lnTo>
                  <a:pt x="25500" y="175260"/>
                </a:lnTo>
                <a:close/>
              </a:path>
              <a:path w="633730" h="1140460">
                <a:moveTo>
                  <a:pt x="520687" y="99060"/>
                </a:moveTo>
                <a:lnTo>
                  <a:pt x="59427" y="99060"/>
                </a:lnTo>
                <a:lnTo>
                  <a:pt x="199427" y="92710"/>
                </a:lnTo>
                <a:lnTo>
                  <a:pt x="282744" y="92710"/>
                </a:lnTo>
                <a:lnTo>
                  <a:pt x="296686" y="91440"/>
                </a:lnTo>
                <a:lnTo>
                  <a:pt x="338526" y="91440"/>
                </a:lnTo>
                <a:lnTo>
                  <a:pt x="366493" y="88900"/>
                </a:lnTo>
                <a:lnTo>
                  <a:pt x="394464" y="88900"/>
                </a:lnTo>
                <a:lnTo>
                  <a:pt x="450548" y="91440"/>
                </a:lnTo>
                <a:lnTo>
                  <a:pt x="478566" y="93980"/>
                </a:lnTo>
                <a:lnTo>
                  <a:pt x="506502" y="97790"/>
                </a:lnTo>
                <a:lnTo>
                  <a:pt x="520687" y="99060"/>
                </a:lnTo>
                <a:close/>
              </a:path>
              <a:path w="633730" h="1140460">
                <a:moveTo>
                  <a:pt x="602324" y="154940"/>
                </a:moveTo>
                <a:lnTo>
                  <a:pt x="560642" y="154940"/>
                </a:lnTo>
                <a:lnTo>
                  <a:pt x="565062" y="152400"/>
                </a:lnTo>
                <a:lnTo>
                  <a:pt x="567223" y="149860"/>
                </a:lnTo>
                <a:lnTo>
                  <a:pt x="572332" y="144780"/>
                </a:lnTo>
                <a:lnTo>
                  <a:pt x="577404" y="140970"/>
                </a:lnTo>
                <a:lnTo>
                  <a:pt x="582448" y="135890"/>
                </a:lnTo>
                <a:lnTo>
                  <a:pt x="587475" y="132080"/>
                </a:lnTo>
                <a:lnTo>
                  <a:pt x="565813" y="129540"/>
                </a:lnTo>
                <a:lnTo>
                  <a:pt x="544167" y="128270"/>
                </a:lnTo>
                <a:lnTo>
                  <a:pt x="522511" y="125730"/>
                </a:lnTo>
                <a:lnTo>
                  <a:pt x="500821" y="124460"/>
                </a:lnTo>
                <a:lnTo>
                  <a:pt x="403451" y="115570"/>
                </a:lnTo>
                <a:lnTo>
                  <a:pt x="632575" y="115570"/>
                </a:lnTo>
                <a:lnTo>
                  <a:pt x="633721" y="123190"/>
                </a:lnTo>
                <a:lnTo>
                  <a:pt x="629741" y="129540"/>
                </a:lnTo>
                <a:lnTo>
                  <a:pt x="602324" y="154940"/>
                </a:lnTo>
                <a:close/>
              </a:path>
              <a:path w="633730" h="1140460">
                <a:moveTo>
                  <a:pt x="430776" y="147320"/>
                </a:moveTo>
                <a:lnTo>
                  <a:pt x="139531" y="147320"/>
                </a:lnTo>
                <a:lnTo>
                  <a:pt x="188953" y="140970"/>
                </a:lnTo>
                <a:lnTo>
                  <a:pt x="195471" y="139700"/>
                </a:lnTo>
                <a:lnTo>
                  <a:pt x="202222" y="139700"/>
                </a:lnTo>
                <a:lnTo>
                  <a:pt x="244119" y="143510"/>
                </a:lnTo>
                <a:lnTo>
                  <a:pt x="385794" y="143510"/>
                </a:lnTo>
                <a:lnTo>
                  <a:pt x="430776" y="147320"/>
                </a:lnTo>
                <a:close/>
              </a:path>
              <a:path w="633730" h="1140460">
                <a:moveTo>
                  <a:pt x="385794" y="143510"/>
                </a:moveTo>
                <a:lnTo>
                  <a:pt x="342456" y="143510"/>
                </a:lnTo>
                <a:lnTo>
                  <a:pt x="356646" y="142240"/>
                </a:lnTo>
                <a:lnTo>
                  <a:pt x="370799" y="142240"/>
                </a:lnTo>
                <a:lnTo>
                  <a:pt x="385794" y="143510"/>
                </a:lnTo>
                <a:close/>
              </a:path>
              <a:path w="633730" h="1140460">
                <a:moveTo>
                  <a:pt x="139447" y="147320"/>
                </a:moveTo>
                <a:lnTo>
                  <a:pt x="127895" y="147320"/>
                </a:lnTo>
                <a:lnTo>
                  <a:pt x="135322" y="146050"/>
                </a:lnTo>
                <a:lnTo>
                  <a:pt x="139447" y="147320"/>
                </a:lnTo>
                <a:close/>
              </a:path>
              <a:path w="633730" h="1140460">
                <a:moveTo>
                  <a:pt x="492919" y="154940"/>
                </a:moveTo>
                <a:lnTo>
                  <a:pt x="484065" y="154934"/>
                </a:lnTo>
                <a:lnTo>
                  <a:pt x="486082" y="153670"/>
                </a:lnTo>
                <a:lnTo>
                  <a:pt x="492919" y="154940"/>
                </a:lnTo>
                <a:close/>
              </a:path>
              <a:path w="633730" h="1140460">
                <a:moveTo>
                  <a:pt x="554225" y="154940"/>
                </a:moveTo>
                <a:lnTo>
                  <a:pt x="492919" y="154940"/>
                </a:lnTo>
                <a:lnTo>
                  <a:pt x="515413" y="153670"/>
                </a:lnTo>
                <a:lnTo>
                  <a:pt x="547811" y="153670"/>
                </a:lnTo>
                <a:lnTo>
                  <a:pt x="554225" y="154940"/>
                </a:lnTo>
                <a:close/>
              </a:path>
              <a:path w="633730" h="1140460">
                <a:moveTo>
                  <a:pt x="197740" y="166384"/>
                </a:moveTo>
                <a:close/>
              </a:path>
              <a:path w="633730" h="1140460">
                <a:moveTo>
                  <a:pt x="198430" y="167640"/>
                </a:moveTo>
                <a:lnTo>
                  <a:pt x="197740" y="166384"/>
                </a:lnTo>
                <a:lnTo>
                  <a:pt x="200864" y="166370"/>
                </a:lnTo>
                <a:lnTo>
                  <a:pt x="198430" y="167640"/>
                </a:lnTo>
                <a:close/>
              </a:path>
              <a:path w="633730" h="1140460">
                <a:moveTo>
                  <a:pt x="259271" y="698500"/>
                </a:moveTo>
                <a:lnTo>
                  <a:pt x="258065" y="695960"/>
                </a:lnTo>
                <a:lnTo>
                  <a:pt x="257022" y="693420"/>
                </a:lnTo>
                <a:lnTo>
                  <a:pt x="255918" y="692150"/>
                </a:lnTo>
                <a:lnTo>
                  <a:pt x="248910" y="678180"/>
                </a:lnTo>
                <a:lnTo>
                  <a:pt x="241816" y="665480"/>
                </a:lnTo>
                <a:lnTo>
                  <a:pt x="235282" y="651510"/>
                </a:lnTo>
                <a:lnTo>
                  <a:pt x="229957" y="637540"/>
                </a:lnTo>
                <a:lnTo>
                  <a:pt x="227405" y="629920"/>
                </a:lnTo>
                <a:lnTo>
                  <a:pt x="222212" y="614680"/>
                </a:lnTo>
                <a:lnTo>
                  <a:pt x="219649" y="607060"/>
                </a:lnTo>
                <a:lnTo>
                  <a:pt x="216702" y="599440"/>
                </a:lnTo>
                <a:lnTo>
                  <a:pt x="213636" y="593090"/>
                </a:lnTo>
                <a:lnTo>
                  <a:pt x="211576" y="585470"/>
                </a:lnTo>
                <a:lnTo>
                  <a:pt x="208726" y="574040"/>
                </a:lnTo>
                <a:lnTo>
                  <a:pt x="207592" y="567690"/>
                </a:lnTo>
                <a:lnTo>
                  <a:pt x="205239" y="554990"/>
                </a:lnTo>
                <a:lnTo>
                  <a:pt x="203405" y="548640"/>
                </a:lnTo>
                <a:lnTo>
                  <a:pt x="202051" y="542290"/>
                </a:lnTo>
                <a:lnTo>
                  <a:pt x="200474" y="535940"/>
                </a:lnTo>
                <a:lnTo>
                  <a:pt x="221304" y="499110"/>
                </a:lnTo>
                <a:lnTo>
                  <a:pt x="227029" y="492760"/>
                </a:lnTo>
                <a:lnTo>
                  <a:pt x="242215" y="473710"/>
                </a:lnTo>
                <a:lnTo>
                  <a:pt x="257731" y="455930"/>
                </a:lnTo>
                <a:lnTo>
                  <a:pt x="273656" y="438150"/>
                </a:lnTo>
                <a:lnTo>
                  <a:pt x="290069" y="421640"/>
                </a:lnTo>
                <a:lnTo>
                  <a:pt x="309128" y="401320"/>
                </a:lnTo>
                <a:lnTo>
                  <a:pt x="328273" y="382270"/>
                </a:lnTo>
                <a:lnTo>
                  <a:pt x="367021" y="344170"/>
                </a:lnTo>
                <a:lnTo>
                  <a:pt x="386906" y="325120"/>
                </a:lnTo>
                <a:lnTo>
                  <a:pt x="396710" y="316230"/>
                </a:lnTo>
                <a:lnTo>
                  <a:pt x="406180" y="306070"/>
                </a:lnTo>
                <a:lnTo>
                  <a:pt x="434051" y="275590"/>
                </a:lnTo>
                <a:lnTo>
                  <a:pt x="482834" y="224790"/>
                </a:lnTo>
                <a:lnTo>
                  <a:pt x="523333" y="186690"/>
                </a:lnTo>
                <a:lnTo>
                  <a:pt x="525322" y="184150"/>
                </a:lnTo>
                <a:lnTo>
                  <a:pt x="529397" y="181610"/>
                </a:lnTo>
                <a:lnTo>
                  <a:pt x="488776" y="181610"/>
                </a:lnTo>
                <a:lnTo>
                  <a:pt x="475351" y="180340"/>
                </a:lnTo>
                <a:lnTo>
                  <a:pt x="426479" y="173990"/>
                </a:lnTo>
                <a:lnTo>
                  <a:pt x="422022" y="173990"/>
                </a:lnTo>
                <a:lnTo>
                  <a:pt x="380182" y="170180"/>
                </a:lnTo>
                <a:lnTo>
                  <a:pt x="236507" y="170180"/>
                </a:lnTo>
                <a:lnTo>
                  <a:pt x="227991" y="168910"/>
                </a:lnTo>
                <a:lnTo>
                  <a:pt x="219481" y="168910"/>
                </a:lnTo>
                <a:lnTo>
                  <a:pt x="200864" y="166370"/>
                </a:lnTo>
                <a:lnTo>
                  <a:pt x="609084" y="166370"/>
                </a:lnTo>
                <a:lnTo>
                  <a:pt x="611611" y="168910"/>
                </a:lnTo>
                <a:lnTo>
                  <a:pt x="612831" y="176530"/>
                </a:lnTo>
                <a:lnTo>
                  <a:pt x="608778" y="184150"/>
                </a:lnTo>
                <a:lnTo>
                  <a:pt x="568291" y="184150"/>
                </a:lnTo>
                <a:lnTo>
                  <a:pt x="552923" y="196850"/>
                </a:lnTo>
                <a:lnTo>
                  <a:pt x="545442" y="203200"/>
                </a:lnTo>
                <a:lnTo>
                  <a:pt x="538216" y="209550"/>
                </a:lnTo>
                <a:lnTo>
                  <a:pt x="532695" y="214630"/>
                </a:lnTo>
                <a:lnTo>
                  <a:pt x="575189" y="214630"/>
                </a:lnTo>
                <a:lnTo>
                  <a:pt x="565548" y="223520"/>
                </a:lnTo>
                <a:lnTo>
                  <a:pt x="554274" y="232410"/>
                </a:lnTo>
                <a:lnTo>
                  <a:pt x="531097" y="250190"/>
                </a:lnTo>
                <a:lnTo>
                  <a:pt x="519687" y="259080"/>
                </a:lnTo>
                <a:lnTo>
                  <a:pt x="499623" y="276860"/>
                </a:lnTo>
                <a:lnTo>
                  <a:pt x="480065" y="294640"/>
                </a:lnTo>
                <a:lnTo>
                  <a:pt x="441815" y="330200"/>
                </a:lnTo>
                <a:lnTo>
                  <a:pt x="432705" y="339090"/>
                </a:lnTo>
                <a:lnTo>
                  <a:pt x="423362" y="346710"/>
                </a:lnTo>
                <a:lnTo>
                  <a:pt x="413884" y="355600"/>
                </a:lnTo>
                <a:lnTo>
                  <a:pt x="404367" y="363220"/>
                </a:lnTo>
                <a:lnTo>
                  <a:pt x="395303" y="370840"/>
                </a:lnTo>
                <a:lnTo>
                  <a:pt x="386753" y="379730"/>
                </a:lnTo>
                <a:lnTo>
                  <a:pt x="378473" y="387350"/>
                </a:lnTo>
                <a:lnTo>
                  <a:pt x="370219" y="396240"/>
                </a:lnTo>
                <a:lnTo>
                  <a:pt x="353405" y="414020"/>
                </a:lnTo>
                <a:lnTo>
                  <a:pt x="336028" y="431800"/>
                </a:lnTo>
                <a:lnTo>
                  <a:pt x="318091" y="448310"/>
                </a:lnTo>
                <a:lnTo>
                  <a:pt x="299593" y="463550"/>
                </a:lnTo>
                <a:lnTo>
                  <a:pt x="289485" y="472440"/>
                </a:lnTo>
                <a:lnTo>
                  <a:pt x="259751" y="497840"/>
                </a:lnTo>
                <a:lnTo>
                  <a:pt x="228623" y="533400"/>
                </a:lnTo>
                <a:lnTo>
                  <a:pt x="229063" y="535940"/>
                </a:lnTo>
                <a:lnTo>
                  <a:pt x="229905" y="541020"/>
                </a:lnTo>
                <a:lnTo>
                  <a:pt x="233002" y="553720"/>
                </a:lnTo>
                <a:lnTo>
                  <a:pt x="236181" y="565150"/>
                </a:lnTo>
                <a:lnTo>
                  <a:pt x="239541" y="577850"/>
                </a:lnTo>
                <a:lnTo>
                  <a:pt x="243182" y="589280"/>
                </a:lnTo>
                <a:lnTo>
                  <a:pt x="244508" y="594360"/>
                </a:lnTo>
                <a:lnTo>
                  <a:pt x="247230" y="601980"/>
                </a:lnTo>
                <a:lnTo>
                  <a:pt x="251745" y="613410"/>
                </a:lnTo>
                <a:lnTo>
                  <a:pt x="255457" y="622300"/>
                </a:lnTo>
                <a:lnTo>
                  <a:pt x="256973" y="626110"/>
                </a:lnTo>
                <a:lnTo>
                  <a:pt x="258433" y="629920"/>
                </a:lnTo>
                <a:lnTo>
                  <a:pt x="258933" y="629920"/>
                </a:lnTo>
                <a:lnTo>
                  <a:pt x="260031" y="632460"/>
                </a:lnTo>
                <a:lnTo>
                  <a:pt x="261010" y="635000"/>
                </a:lnTo>
                <a:lnTo>
                  <a:pt x="272513" y="659130"/>
                </a:lnTo>
                <a:lnTo>
                  <a:pt x="283621" y="683260"/>
                </a:lnTo>
                <a:lnTo>
                  <a:pt x="289635" y="697230"/>
                </a:lnTo>
                <a:lnTo>
                  <a:pt x="258851" y="697230"/>
                </a:lnTo>
                <a:lnTo>
                  <a:pt x="259271" y="698500"/>
                </a:lnTo>
                <a:close/>
              </a:path>
              <a:path w="633730" h="1140460">
                <a:moveTo>
                  <a:pt x="309899" y="171450"/>
                </a:moveTo>
                <a:lnTo>
                  <a:pt x="281699" y="171450"/>
                </a:lnTo>
                <a:lnTo>
                  <a:pt x="253547" y="170180"/>
                </a:lnTo>
                <a:lnTo>
                  <a:pt x="338100" y="170180"/>
                </a:lnTo>
                <a:lnTo>
                  <a:pt x="309899" y="171450"/>
                </a:lnTo>
                <a:close/>
              </a:path>
              <a:path w="633730" h="1140460">
                <a:moveTo>
                  <a:pt x="125760" y="175260"/>
                </a:moveTo>
                <a:lnTo>
                  <a:pt x="111434" y="175260"/>
                </a:lnTo>
                <a:lnTo>
                  <a:pt x="97100" y="173990"/>
                </a:lnTo>
                <a:lnTo>
                  <a:pt x="140157" y="173990"/>
                </a:lnTo>
                <a:lnTo>
                  <a:pt x="125760" y="175260"/>
                </a:lnTo>
                <a:close/>
              </a:path>
              <a:path w="633730" h="1140460">
                <a:moveTo>
                  <a:pt x="575189" y="214630"/>
                </a:moveTo>
                <a:lnTo>
                  <a:pt x="532695" y="214630"/>
                </a:lnTo>
                <a:lnTo>
                  <a:pt x="537277" y="212090"/>
                </a:lnTo>
                <a:lnTo>
                  <a:pt x="541818" y="208280"/>
                </a:lnTo>
                <a:lnTo>
                  <a:pt x="546213" y="204470"/>
                </a:lnTo>
                <a:lnTo>
                  <a:pt x="551827" y="199390"/>
                </a:lnTo>
                <a:lnTo>
                  <a:pt x="557367" y="194310"/>
                </a:lnTo>
                <a:lnTo>
                  <a:pt x="568291" y="184150"/>
                </a:lnTo>
                <a:lnTo>
                  <a:pt x="608778" y="184150"/>
                </a:lnTo>
                <a:lnTo>
                  <a:pt x="587359" y="204470"/>
                </a:lnTo>
                <a:lnTo>
                  <a:pt x="576567" y="213360"/>
                </a:lnTo>
                <a:lnTo>
                  <a:pt x="575189" y="214630"/>
                </a:lnTo>
                <a:close/>
              </a:path>
              <a:path w="633730" h="1140460">
                <a:moveTo>
                  <a:pt x="258933" y="629920"/>
                </a:moveTo>
                <a:lnTo>
                  <a:pt x="258433" y="629920"/>
                </a:lnTo>
                <a:lnTo>
                  <a:pt x="255636" y="622300"/>
                </a:lnTo>
                <a:lnTo>
                  <a:pt x="258933" y="629920"/>
                </a:lnTo>
                <a:close/>
              </a:path>
              <a:path w="633730" h="1140460">
                <a:moveTo>
                  <a:pt x="410548" y="970280"/>
                </a:moveTo>
                <a:lnTo>
                  <a:pt x="369015" y="970280"/>
                </a:lnTo>
                <a:lnTo>
                  <a:pt x="361232" y="952500"/>
                </a:lnTo>
                <a:lnTo>
                  <a:pt x="353700" y="934720"/>
                </a:lnTo>
                <a:lnTo>
                  <a:pt x="346452" y="916940"/>
                </a:lnTo>
                <a:lnTo>
                  <a:pt x="339518" y="897890"/>
                </a:lnTo>
                <a:lnTo>
                  <a:pt x="329777" y="872490"/>
                </a:lnTo>
                <a:lnTo>
                  <a:pt x="326587" y="863600"/>
                </a:lnTo>
                <a:lnTo>
                  <a:pt x="325904" y="862330"/>
                </a:lnTo>
                <a:lnTo>
                  <a:pt x="308666" y="821690"/>
                </a:lnTo>
                <a:lnTo>
                  <a:pt x="303182" y="808990"/>
                </a:lnTo>
                <a:lnTo>
                  <a:pt x="297632" y="796290"/>
                </a:lnTo>
                <a:lnTo>
                  <a:pt x="291592" y="782320"/>
                </a:lnTo>
                <a:lnTo>
                  <a:pt x="274663" y="741680"/>
                </a:lnTo>
                <a:lnTo>
                  <a:pt x="261206" y="703580"/>
                </a:lnTo>
                <a:lnTo>
                  <a:pt x="260477" y="701040"/>
                </a:lnTo>
                <a:lnTo>
                  <a:pt x="259859" y="699770"/>
                </a:lnTo>
                <a:lnTo>
                  <a:pt x="259145" y="697230"/>
                </a:lnTo>
                <a:lnTo>
                  <a:pt x="289635" y="697230"/>
                </a:lnTo>
                <a:lnTo>
                  <a:pt x="294555" y="708660"/>
                </a:lnTo>
                <a:lnTo>
                  <a:pt x="305539" y="732790"/>
                </a:lnTo>
                <a:lnTo>
                  <a:pt x="311005" y="745490"/>
                </a:lnTo>
                <a:lnTo>
                  <a:pt x="316448" y="756920"/>
                </a:lnTo>
                <a:lnTo>
                  <a:pt x="322031" y="769620"/>
                </a:lnTo>
                <a:lnTo>
                  <a:pt x="327920" y="782320"/>
                </a:lnTo>
                <a:lnTo>
                  <a:pt x="334126" y="793750"/>
                </a:lnTo>
                <a:lnTo>
                  <a:pt x="340386" y="805180"/>
                </a:lnTo>
                <a:lnTo>
                  <a:pt x="346492" y="817880"/>
                </a:lnTo>
                <a:lnTo>
                  <a:pt x="352240" y="830580"/>
                </a:lnTo>
                <a:lnTo>
                  <a:pt x="358135" y="843280"/>
                </a:lnTo>
                <a:lnTo>
                  <a:pt x="364097" y="855980"/>
                </a:lnTo>
                <a:lnTo>
                  <a:pt x="369873" y="868680"/>
                </a:lnTo>
                <a:lnTo>
                  <a:pt x="375209" y="882650"/>
                </a:lnTo>
                <a:lnTo>
                  <a:pt x="378194" y="890270"/>
                </a:lnTo>
                <a:lnTo>
                  <a:pt x="388785" y="919480"/>
                </a:lnTo>
                <a:lnTo>
                  <a:pt x="390706" y="924560"/>
                </a:lnTo>
                <a:lnTo>
                  <a:pt x="392490" y="929640"/>
                </a:lnTo>
                <a:lnTo>
                  <a:pt x="392918" y="930910"/>
                </a:lnTo>
                <a:lnTo>
                  <a:pt x="404668" y="956310"/>
                </a:lnTo>
                <a:lnTo>
                  <a:pt x="410548" y="970280"/>
                </a:lnTo>
                <a:close/>
              </a:path>
              <a:path w="633730" h="1140460">
                <a:moveTo>
                  <a:pt x="444602" y="1071880"/>
                </a:moveTo>
                <a:lnTo>
                  <a:pt x="414399" y="1071880"/>
                </a:lnTo>
                <a:lnTo>
                  <a:pt x="405235" y="1050290"/>
                </a:lnTo>
                <a:lnTo>
                  <a:pt x="402724" y="1043940"/>
                </a:lnTo>
                <a:lnTo>
                  <a:pt x="397643" y="1032510"/>
                </a:lnTo>
                <a:lnTo>
                  <a:pt x="389915" y="1024890"/>
                </a:lnTo>
                <a:lnTo>
                  <a:pt x="382088" y="1017270"/>
                </a:lnTo>
                <a:lnTo>
                  <a:pt x="374101" y="1009650"/>
                </a:lnTo>
                <a:lnTo>
                  <a:pt x="365890" y="1003300"/>
                </a:lnTo>
                <a:lnTo>
                  <a:pt x="357569" y="995680"/>
                </a:lnTo>
                <a:lnTo>
                  <a:pt x="349070" y="989330"/>
                </a:lnTo>
                <a:lnTo>
                  <a:pt x="340744" y="982980"/>
                </a:lnTo>
                <a:lnTo>
                  <a:pt x="332914" y="975360"/>
                </a:lnTo>
                <a:lnTo>
                  <a:pt x="306038" y="955040"/>
                </a:lnTo>
                <a:lnTo>
                  <a:pt x="280082" y="935990"/>
                </a:lnTo>
                <a:lnTo>
                  <a:pt x="253628" y="918210"/>
                </a:lnTo>
                <a:lnTo>
                  <a:pt x="227718" y="899160"/>
                </a:lnTo>
                <a:lnTo>
                  <a:pt x="203396" y="878840"/>
                </a:lnTo>
                <a:lnTo>
                  <a:pt x="200901" y="877570"/>
                </a:lnTo>
                <a:lnTo>
                  <a:pt x="167849" y="855980"/>
                </a:lnTo>
                <a:lnTo>
                  <a:pt x="129679" y="833120"/>
                </a:lnTo>
                <a:lnTo>
                  <a:pt x="75323" y="795020"/>
                </a:lnTo>
                <a:lnTo>
                  <a:pt x="47629" y="775970"/>
                </a:lnTo>
                <a:lnTo>
                  <a:pt x="19839" y="758190"/>
                </a:lnTo>
                <a:lnTo>
                  <a:pt x="0" y="744220"/>
                </a:lnTo>
                <a:lnTo>
                  <a:pt x="0" y="711200"/>
                </a:lnTo>
                <a:lnTo>
                  <a:pt x="27328" y="730250"/>
                </a:lnTo>
                <a:lnTo>
                  <a:pt x="80060" y="765810"/>
                </a:lnTo>
                <a:lnTo>
                  <a:pt x="91794" y="773430"/>
                </a:lnTo>
                <a:lnTo>
                  <a:pt x="103374" y="782320"/>
                </a:lnTo>
                <a:lnTo>
                  <a:pt x="114969" y="789940"/>
                </a:lnTo>
                <a:lnTo>
                  <a:pt x="126746" y="798830"/>
                </a:lnTo>
                <a:lnTo>
                  <a:pt x="181073" y="831850"/>
                </a:lnTo>
                <a:lnTo>
                  <a:pt x="207951" y="849630"/>
                </a:lnTo>
                <a:lnTo>
                  <a:pt x="233548" y="868680"/>
                </a:lnTo>
                <a:lnTo>
                  <a:pt x="240687" y="873760"/>
                </a:lnTo>
                <a:lnTo>
                  <a:pt x="247953" y="880110"/>
                </a:lnTo>
                <a:lnTo>
                  <a:pt x="255110" y="885190"/>
                </a:lnTo>
                <a:lnTo>
                  <a:pt x="261919" y="891540"/>
                </a:lnTo>
                <a:lnTo>
                  <a:pt x="264311" y="892810"/>
                </a:lnTo>
                <a:lnTo>
                  <a:pt x="266247" y="894080"/>
                </a:lnTo>
                <a:lnTo>
                  <a:pt x="286414" y="908050"/>
                </a:lnTo>
                <a:lnTo>
                  <a:pt x="300224" y="916940"/>
                </a:lnTo>
                <a:lnTo>
                  <a:pt x="313728" y="927100"/>
                </a:lnTo>
                <a:lnTo>
                  <a:pt x="340365" y="947420"/>
                </a:lnTo>
                <a:lnTo>
                  <a:pt x="347601" y="952500"/>
                </a:lnTo>
                <a:lnTo>
                  <a:pt x="354782" y="958850"/>
                </a:lnTo>
                <a:lnTo>
                  <a:pt x="361917" y="963930"/>
                </a:lnTo>
                <a:lnTo>
                  <a:pt x="369015" y="970280"/>
                </a:lnTo>
                <a:lnTo>
                  <a:pt x="410548" y="970280"/>
                </a:lnTo>
                <a:lnTo>
                  <a:pt x="415894" y="982980"/>
                </a:lnTo>
                <a:lnTo>
                  <a:pt x="426784" y="1009650"/>
                </a:lnTo>
                <a:lnTo>
                  <a:pt x="439552" y="1041400"/>
                </a:lnTo>
                <a:lnTo>
                  <a:pt x="437966" y="1045210"/>
                </a:lnTo>
                <a:lnTo>
                  <a:pt x="434739" y="1049020"/>
                </a:lnTo>
                <a:lnTo>
                  <a:pt x="442554" y="1066800"/>
                </a:lnTo>
                <a:lnTo>
                  <a:pt x="444602" y="1071880"/>
                </a:lnTo>
                <a:close/>
              </a:path>
              <a:path w="633730" h="1140460">
                <a:moveTo>
                  <a:pt x="229593" y="961390"/>
                </a:moveTo>
                <a:lnTo>
                  <a:pt x="226392" y="958850"/>
                </a:lnTo>
                <a:lnTo>
                  <a:pt x="223080" y="956310"/>
                </a:lnTo>
                <a:lnTo>
                  <a:pt x="193013" y="938530"/>
                </a:lnTo>
                <a:lnTo>
                  <a:pt x="185758" y="934720"/>
                </a:lnTo>
                <a:lnTo>
                  <a:pt x="151846" y="908050"/>
                </a:lnTo>
                <a:lnTo>
                  <a:pt x="138223" y="897890"/>
                </a:lnTo>
                <a:lnTo>
                  <a:pt x="117235" y="881380"/>
                </a:lnTo>
                <a:lnTo>
                  <a:pt x="109787" y="876300"/>
                </a:lnTo>
                <a:lnTo>
                  <a:pt x="102374" y="869950"/>
                </a:lnTo>
                <a:lnTo>
                  <a:pt x="95059" y="863600"/>
                </a:lnTo>
                <a:lnTo>
                  <a:pt x="92519" y="862330"/>
                </a:lnTo>
                <a:lnTo>
                  <a:pt x="90541" y="861060"/>
                </a:lnTo>
                <a:lnTo>
                  <a:pt x="69845" y="847090"/>
                </a:lnTo>
                <a:lnTo>
                  <a:pt x="55551" y="836930"/>
                </a:lnTo>
                <a:lnTo>
                  <a:pt x="41176" y="828040"/>
                </a:lnTo>
                <a:lnTo>
                  <a:pt x="26743" y="817880"/>
                </a:lnTo>
                <a:lnTo>
                  <a:pt x="0" y="801370"/>
                </a:lnTo>
                <a:lnTo>
                  <a:pt x="0" y="768350"/>
                </a:lnTo>
                <a:lnTo>
                  <a:pt x="4686" y="770890"/>
                </a:lnTo>
                <a:lnTo>
                  <a:pt x="19255" y="781050"/>
                </a:lnTo>
                <a:lnTo>
                  <a:pt x="33868" y="789940"/>
                </a:lnTo>
                <a:lnTo>
                  <a:pt x="48529" y="800100"/>
                </a:lnTo>
                <a:lnTo>
                  <a:pt x="75876" y="817880"/>
                </a:lnTo>
                <a:lnTo>
                  <a:pt x="102723" y="836930"/>
                </a:lnTo>
                <a:lnTo>
                  <a:pt x="129004" y="855980"/>
                </a:lnTo>
                <a:lnTo>
                  <a:pt x="153497" y="875379"/>
                </a:lnTo>
                <a:lnTo>
                  <a:pt x="153779" y="876300"/>
                </a:lnTo>
                <a:lnTo>
                  <a:pt x="155008" y="876300"/>
                </a:lnTo>
                <a:lnTo>
                  <a:pt x="179278" y="895350"/>
                </a:lnTo>
                <a:lnTo>
                  <a:pt x="189639" y="904240"/>
                </a:lnTo>
                <a:lnTo>
                  <a:pt x="194930" y="908050"/>
                </a:lnTo>
                <a:lnTo>
                  <a:pt x="200419" y="911860"/>
                </a:lnTo>
                <a:lnTo>
                  <a:pt x="229631" y="928370"/>
                </a:lnTo>
                <a:lnTo>
                  <a:pt x="243887" y="937260"/>
                </a:lnTo>
                <a:lnTo>
                  <a:pt x="257540" y="947420"/>
                </a:lnTo>
                <a:lnTo>
                  <a:pt x="272083" y="960120"/>
                </a:lnTo>
                <a:lnTo>
                  <a:pt x="228667" y="960120"/>
                </a:lnTo>
                <a:lnTo>
                  <a:pt x="229593" y="961390"/>
                </a:lnTo>
                <a:close/>
              </a:path>
              <a:path w="633730" h="1140460">
                <a:moveTo>
                  <a:pt x="155008" y="876300"/>
                </a:moveTo>
                <a:lnTo>
                  <a:pt x="154659" y="876300"/>
                </a:lnTo>
                <a:lnTo>
                  <a:pt x="153497" y="875379"/>
                </a:lnTo>
                <a:lnTo>
                  <a:pt x="153390" y="875030"/>
                </a:lnTo>
                <a:lnTo>
                  <a:pt x="155008" y="876300"/>
                </a:lnTo>
                <a:close/>
              </a:path>
              <a:path w="633730" h="1140460">
                <a:moveTo>
                  <a:pt x="154659" y="876300"/>
                </a:moveTo>
                <a:lnTo>
                  <a:pt x="153779" y="876300"/>
                </a:lnTo>
                <a:lnTo>
                  <a:pt x="153497" y="875379"/>
                </a:lnTo>
                <a:lnTo>
                  <a:pt x="154659" y="876300"/>
                </a:lnTo>
                <a:close/>
              </a:path>
              <a:path w="633730" h="1140460">
                <a:moveTo>
                  <a:pt x="450910" y="1140460"/>
                </a:moveTo>
                <a:lnTo>
                  <a:pt x="442805" y="1136650"/>
                </a:lnTo>
                <a:lnTo>
                  <a:pt x="422474" y="1116330"/>
                </a:lnTo>
                <a:lnTo>
                  <a:pt x="410128" y="1104900"/>
                </a:lnTo>
                <a:lnTo>
                  <a:pt x="397545" y="1092200"/>
                </a:lnTo>
                <a:lnTo>
                  <a:pt x="384550" y="1080770"/>
                </a:lnTo>
                <a:lnTo>
                  <a:pt x="371176" y="1069340"/>
                </a:lnTo>
                <a:lnTo>
                  <a:pt x="357681" y="1059180"/>
                </a:lnTo>
                <a:lnTo>
                  <a:pt x="344047" y="1047750"/>
                </a:lnTo>
                <a:lnTo>
                  <a:pt x="330253" y="1037590"/>
                </a:lnTo>
                <a:lnTo>
                  <a:pt x="322937" y="1031240"/>
                </a:lnTo>
                <a:lnTo>
                  <a:pt x="319267" y="1028700"/>
                </a:lnTo>
                <a:lnTo>
                  <a:pt x="316373" y="1026160"/>
                </a:lnTo>
                <a:lnTo>
                  <a:pt x="314507" y="1024890"/>
                </a:lnTo>
                <a:lnTo>
                  <a:pt x="277945" y="999490"/>
                </a:lnTo>
                <a:lnTo>
                  <a:pt x="272414" y="994410"/>
                </a:lnTo>
                <a:lnTo>
                  <a:pt x="267002" y="990600"/>
                </a:lnTo>
                <a:lnTo>
                  <a:pt x="256312" y="981710"/>
                </a:lnTo>
                <a:lnTo>
                  <a:pt x="231283" y="961390"/>
                </a:lnTo>
                <a:lnTo>
                  <a:pt x="231100" y="961390"/>
                </a:lnTo>
                <a:lnTo>
                  <a:pt x="229226" y="960120"/>
                </a:lnTo>
                <a:lnTo>
                  <a:pt x="272083" y="960120"/>
                </a:lnTo>
                <a:lnTo>
                  <a:pt x="273537" y="961390"/>
                </a:lnTo>
                <a:lnTo>
                  <a:pt x="289456" y="974090"/>
                </a:lnTo>
                <a:lnTo>
                  <a:pt x="290906" y="974090"/>
                </a:lnTo>
                <a:lnTo>
                  <a:pt x="292283" y="975360"/>
                </a:lnTo>
                <a:lnTo>
                  <a:pt x="311168" y="989330"/>
                </a:lnTo>
                <a:lnTo>
                  <a:pt x="325609" y="999490"/>
                </a:lnTo>
                <a:lnTo>
                  <a:pt x="339898" y="1010920"/>
                </a:lnTo>
                <a:lnTo>
                  <a:pt x="354088" y="1021080"/>
                </a:lnTo>
                <a:lnTo>
                  <a:pt x="368231" y="1032510"/>
                </a:lnTo>
                <a:lnTo>
                  <a:pt x="380150" y="1041400"/>
                </a:lnTo>
                <a:lnTo>
                  <a:pt x="391790" y="1051560"/>
                </a:lnTo>
                <a:lnTo>
                  <a:pt x="403192" y="1061720"/>
                </a:lnTo>
                <a:lnTo>
                  <a:pt x="414399" y="1071880"/>
                </a:lnTo>
                <a:lnTo>
                  <a:pt x="444602" y="1071880"/>
                </a:lnTo>
                <a:lnTo>
                  <a:pt x="457916" y="1104900"/>
                </a:lnTo>
                <a:lnTo>
                  <a:pt x="465659" y="1123950"/>
                </a:lnTo>
                <a:lnTo>
                  <a:pt x="465661" y="1132840"/>
                </a:lnTo>
                <a:lnTo>
                  <a:pt x="459637" y="1139190"/>
                </a:lnTo>
                <a:lnTo>
                  <a:pt x="450910" y="1140460"/>
                </a:lnTo>
                <a:close/>
              </a:path>
            </a:pathLst>
          </a:custGeom>
          <a:solidFill>
            <a:srgbClr val="FF6AB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9616" y="7988316"/>
            <a:ext cx="1699159" cy="169478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635266" y="677377"/>
            <a:ext cx="3653154" cy="706120"/>
          </a:xfrm>
          <a:custGeom>
            <a:avLst/>
            <a:gdLst/>
            <a:ahLst/>
            <a:cxnLst/>
            <a:rect l="l" t="t" r="r" b="b"/>
            <a:pathLst>
              <a:path w="3653155" h="706119">
                <a:moveTo>
                  <a:pt x="2902314" y="449580"/>
                </a:moveTo>
                <a:lnTo>
                  <a:pt x="2762086" y="449580"/>
                </a:lnTo>
                <a:lnTo>
                  <a:pt x="2811894" y="447040"/>
                </a:lnTo>
                <a:lnTo>
                  <a:pt x="2857366" y="435610"/>
                </a:lnTo>
                <a:lnTo>
                  <a:pt x="2899130" y="417830"/>
                </a:lnTo>
                <a:lnTo>
                  <a:pt x="2937817" y="394970"/>
                </a:lnTo>
                <a:lnTo>
                  <a:pt x="2974054" y="365760"/>
                </a:lnTo>
                <a:lnTo>
                  <a:pt x="3008471" y="332740"/>
                </a:lnTo>
                <a:lnTo>
                  <a:pt x="3041697" y="297180"/>
                </a:lnTo>
                <a:lnTo>
                  <a:pt x="3072814" y="260350"/>
                </a:lnTo>
                <a:lnTo>
                  <a:pt x="3102517" y="222250"/>
                </a:lnTo>
                <a:lnTo>
                  <a:pt x="3130942" y="184150"/>
                </a:lnTo>
                <a:lnTo>
                  <a:pt x="3184501" y="104140"/>
                </a:lnTo>
                <a:lnTo>
                  <a:pt x="3234581" y="21590"/>
                </a:lnTo>
                <a:lnTo>
                  <a:pt x="3246941" y="11430"/>
                </a:lnTo>
                <a:lnTo>
                  <a:pt x="3268477" y="2540"/>
                </a:lnTo>
                <a:lnTo>
                  <a:pt x="3289535" y="0"/>
                </a:lnTo>
                <a:lnTo>
                  <a:pt x="3300459" y="7620"/>
                </a:lnTo>
                <a:lnTo>
                  <a:pt x="3305102" y="31750"/>
                </a:lnTo>
                <a:lnTo>
                  <a:pt x="3307762" y="44450"/>
                </a:lnTo>
                <a:lnTo>
                  <a:pt x="3310605" y="55880"/>
                </a:lnTo>
                <a:lnTo>
                  <a:pt x="3328950" y="55880"/>
                </a:lnTo>
                <a:lnTo>
                  <a:pt x="3330048" y="63500"/>
                </a:lnTo>
                <a:lnTo>
                  <a:pt x="3334005" y="92710"/>
                </a:lnTo>
                <a:lnTo>
                  <a:pt x="3334321" y="95250"/>
                </a:lnTo>
                <a:lnTo>
                  <a:pt x="3250045" y="95250"/>
                </a:lnTo>
                <a:lnTo>
                  <a:pt x="3224680" y="135890"/>
                </a:lnTo>
                <a:lnTo>
                  <a:pt x="3197990" y="175260"/>
                </a:lnTo>
                <a:lnTo>
                  <a:pt x="3169880" y="215900"/>
                </a:lnTo>
                <a:lnTo>
                  <a:pt x="3140252" y="255270"/>
                </a:lnTo>
                <a:lnTo>
                  <a:pt x="3109010" y="292100"/>
                </a:lnTo>
                <a:lnTo>
                  <a:pt x="3076058" y="327660"/>
                </a:lnTo>
                <a:lnTo>
                  <a:pt x="3041300" y="360680"/>
                </a:lnTo>
                <a:lnTo>
                  <a:pt x="3004638" y="391160"/>
                </a:lnTo>
                <a:lnTo>
                  <a:pt x="2965977" y="417830"/>
                </a:lnTo>
                <a:lnTo>
                  <a:pt x="2925221" y="439420"/>
                </a:lnTo>
                <a:lnTo>
                  <a:pt x="2902314" y="449580"/>
                </a:lnTo>
                <a:close/>
              </a:path>
              <a:path w="3653155" h="706119">
                <a:moveTo>
                  <a:pt x="764753" y="570230"/>
                </a:moveTo>
                <a:lnTo>
                  <a:pt x="530761" y="570230"/>
                </a:lnTo>
                <a:lnTo>
                  <a:pt x="580186" y="567690"/>
                </a:lnTo>
                <a:lnTo>
                  <a:pt x="628829" y="561340"/>
                </a:lnTo>
                <a:lnTo>
                  <a:pt x="676003" y="553720"/>
                </a:lnTo>
                <a:lnTo>
                  <a:pt x="729699" y="539750"/>
                </a:lnTo>
                <a:lnTo>
                  <a:pt x="780612" y="521970"/>
                </a:lnTo>
                <a:lnTo>
                  <a:pt x="829166" y="499110"/>
                </a:lnTo>
                <a:lnTo>
                  <a:pt x="875784" y="473710"/>
                </a:lnTo>
                <a:lnTo>
                  <a:pt x="920891" y="444500"/>
                </a:lnTo>
                <a:lnTo>
                  <a:pt x="961338" y="411480"/>
                </a:lnTo>
                <a:lnTo>
                  <a:pt x="1000264" y="377190"/>
                </a:lnTo>
                <a:lnTo>
                  <a:pt x="1037708" y="341630"/>
                </a:lnTo>
                <a:lnTo>
                  <a:pt x="1073711" y="304800"/>
                </a:lnTo>
                <a:lnTo>
                  <a:pt x="1108310" y="265430"/>
                </a:lnTo>
                <a:lnTo>
                  <a:pt x="1141546" y="224790"/>
                </a:lnTo>
                <a:lnTo>
                  <a:pt x="1173457" y="184150"/>
                </a:lnTo>
                <a:lnTo>
                  <a:pt x="1204083" y="142240"/>
                </a:lnTo>
                <a:lnTo>
                  <a:pt x="1233463" y="100330"/>
                </a:lnTo>
                <a:lnTo>
                  <a:pt x="1261636" y="57150"/>
                </a:lnTo>
                <a:lnTo>
                  <a:pt x="1274353" y="48260"/>
                </a:lnTo>
                <a:lnTo>
                  <a:pt x="1296642" y="39370"/>
                </a:lnTo>
                <a:lnTo>
                  <a:pt x="1317898" y="35560"/>
                </a:lnTo>
                <a:lnTo>
                  <a:pt x="1327514" y="43180"/>
                </a:lnTo>
                <a:lnTo>
                  <a:pt x="1327617" y="49530"/>
                </a:lnTo>
                <a:lnTo>
                  <a:pt x="1327913" y="60960"/>
                </a:lnTo>
                <a:lnTo>
                  <a:pt x="1388756" y="60960"/>
                </a:lnTo>
                <a:lnTo>
                  <a:pt x="1390066" y="101600"/>
                </a:lnTo>
                <a:lnTo>
                  <a:pt x="1392548" y="140970"/>
                </a:lnTo>
                <a:lnTo>
                  <a:pt x="1263490" y="140970"/>
                </a:lnTo>
                <a:lnTo>
                  <a:pt x="1257538" y="148590"/>
                </a:lnTo>
                <a:lnTo>
                  <a:pt x="1251538" y="157480"/>
                </a:lnTo>
                <a:lnTo>
                  <a:pt x="1239409" y="172720"/>
                </a:lnTo>
                <a:lnTo>
                  <a:pt x="1395372" y="172720"/>
                </a:lnTo>
                <a:lnTo>
                  <a:pt x="1398325" y="201930"/>
                </a:lnTo>
                <a:lnTo>
                  <a:pt x="1398717" y="204470"/>
                </a:lnTo>
                <a:lnTo>
                  <a:pt x="1267598" y="204470"/>
                </a:lnTo>
                <a:lnTo>
                  <a:pt x="1229899" y="242570"/>
                </a:lnTo>
                <a:lnTo>
                  <a:pt x="1190785" y="278130"/>
                </a:lnTo>
                <a:lnTo>
                  <a:pt x="1150510" y="312420"/>
                </a:lnTo>
                <a:lnTo>
                  <a:pt x="1109330" y="346710"/>
                </a:lnTo>
                <a:lnTo>
                  <a:pt x="1067501" y="379730"/>
                </a:lnTo>
                <a:lnTo>
                  <a:pt x="1041058" y="398780"/>
                </a:lnTo>
                <a:lnTo>
                  <a:pt x="1014586" y="419100"/>
                </a:lnTo>
                <a:lnTo>
                  <a:pt x="988003" y="438150"/>
                </a:lnTo>
                <a:lnTo>
                  <a:pt x="961229" y="455930"/>
                </a:lnTo>
                <a:lnTo>
                  <a:pt x="916971" y="487680"/>
                </a:lnTo>
                <a:lnTo>
                  <a:pt x="871093" y="515620"/>
                </a:lnTo>
                <a:lnTo>
                  <a:pt x="823553" y="542290"/>
                </a:lnTo>
                <a:lnTo>
                  <a:pt x="774312" y="566420"/>
                </a:lnTo>
                <a:lnTo>
                  <a:pt x="764753" y="570230"/>
                </a:lnTo>
                <a:close/>
              </a:path>
              <a:path w="3653155" h="706119">
                <a:moveTo>
                  <a:pt x="1388756" y="60960"/>
                </a:moveTo>
                <a:lnTo>
                  <a:pt x="1327913" y="60960"/>
                </a:lnTo>
                <a:lnTo>
                  <a:pt x="1344087" y="53340"/>
                </a:lnTo>
                <a:lnTo>
                  <a:pt x="1364070" y="45720"/>
                </a:lnTo>
                <a:lnTo>
                  <a:pt x="1381113" y="44450"/>
                </a:lnTo>
                <a:lnTo>
                  <a:pt x="1388469" y="52070"/>
                </a:lnTo>
                <a:lnTo>
                  <a:pt x="1388756" y="60960"/>
                </a:lnTo>
                <a:close/>
              </a:path>
              <a:path w="3653155" h="706119">
                <a:moveTo>
                  <a:pt x="3328950" y="55880"/>
                </a:moveTo>
                <a:lnTo>
                  <a:pt x="3310605" y="55880"/>
                </a:lnTo>
                <a:lnTo>
                  <a:pt x="3320805" y="54610"/>
                </a:lnTo>
                <a:lnTo>
                  <a:pt x="3328950" y="55880"/>
                </a:lnTo>
                <a:close/>
              </a:path>
              <a:path w="3653155" h="706119">
                <a:moveTo>
                  <a:pt x="1829333" y="586740"/>
                </a:moveTo>
                <a:lnTo>
                  <a:pt x="1689629" y="586740"/>
                </a:lnTo>
                <a:lnTo>
                  <a:pt x="1735796" y="582930"/>
                </a:lnTo>
                <a:lnTo>
                  <a:pt x="1780135" y="575310"/>
                </a:lnTo>
                <a:lnTo>
                  <a:pt x="1822705" y="562610"/>
                </a:lnTo>
                <a:lnTo>
                  <a:pt x="1863567" y="544830"/>
                </a:lnTo>
                <a:lnTo>
                  <a:pt x="1902781" y="523240"/>
                </a:lnTo>
                <a:lnTo>
                  <a:pt x="1940407" y="499110"/>
                </a:lnTo>
                <a:lnTo>
                  <a:pt x="1976507" y="471170"/>
                </a:lnTo>
                <a:lnTo>
                  <a:pt x="2011141" y="440690"/>
                </a:lnTo>
                <a:lnTo>
                  <a:pt x="2044368" y="408940"/>
                </a:lnTo>
                <a:lnTo>
                  <a:pt x="2076250" y="374650"/>
                </a:lnTo>
                <a:lnTo>
                  <a:pt x="2106847" y="339090"/>
                </a:lnTo>
                <a:lnTo>
                  <a:pt x="2136219" y="302260"/>
                </a:lnTo>
                <a:lnTo>
                  <a:pt x="2164427" y="265430"/>
                </a:lnTo>
                <a:lnTo>
                  <a:pt x="2217593" y="193040"/>
                </a:lnTo>
                <a:lnTo>
                  <a:pt x="2242671" y="157480"/>
                </a:lnTo>
                <a:lnTo>
                  <a:pt x="2250982" y="151130"/>
                </a:lnTo>
                <a:lnTo>
                  <a:pt x="2264602" y="144780"/>
                </a:lnTo>
                <a:lnTo>
                  <a:pt x="2280265" y="139700"/>
                </a:lnTo>
                <a:lnTo>
                  <a:pt x="2294707" y="139700"/>
                </a:lnTo>
                <a:lnTo>
                  <a:pt x="2312407" y="114300"/>
                </a:lnTo>
                <a:lnTo>
                  <a:pt x="2330255" y="88900"/>
                </a:lnTo>
                <a:lnTo>
                  <a:pt x="2342349" y="80010"/>
                </a:lnTo>
                <a:lnTo>
                  <a:pt x="2361881" y="72390"/>
                </a:lnTo>
                <a:lnTo>
                  <a:pt x="2381436" y="71120"/>
                </a:lnTo>
                <a:lnTo>
                  <a:pt x="2393602" y="78740"/>
                </a:lnTo>
                <a:lnTo>
                  <a:pt x="2412690" y="120650"/>
                </a:lnTo>
                <a:lnTo>
                  <a:pt x="2424662" y="146050"/>
                </a:lnTo>
                <a:lnTo>
                  <a:pt x="2349934" y="146050"/>
                </a:lnTo>
                <a:lnTo>
                  <a:pt x="2343527" y="154940"/>
                </a:lnTo>
                <a:lnTo>
                  <a:pt x="2324247" y="184150"/>
                </a:lnTo>
                <a:lnTo>
                  <a:pt x="2346017" y="223520"/>
                </a:lnTo>
                <a:lnTo>
                  <a:pt x="2359972" y="246380"/>
                </a:lnTo>
                <a:lnTo>
                  <a:pt x="2282639" y="246380"/>
                </a:lnTo>
                <a:lnTo>
                  <a:pt x="2254465" y="287020"/>
                </a:lnTo>
                <a:lnTo>
                  <a:pt x="2225553" y="327660"/>
                </a:lnTo>
                <a:lnTo>
                  <a:pt x="2195722" y="367030"/>
                </a:lnTo>
                <a:lnTo>
                  <a:pt x="2182317" y="383540"/>
                </a:lnTo>
                <a:lnTo>
                  <a:pt x="2121992" y="383540"/>
                </a:lnTo>
                <a:lnTo>
                  <a:pt x="2086253" y="420370"/>
                </a:lnTo>
                <a:lnTo>
                  <a:pt x="2049048" y="454660"/>
                </a:lnTo>
                <a:lnTo>
                  <a:pt x="2010273" y="486410"/>
                </a:lnTo>
                <a:lnTo>
                  <a:pt x="1969823" y="515620"/>
                </a:lnTo>
                <a:lnTo>
                  <a:pt x="1927592" y="542290"/>
                </a:lnTo>
                <a:lnTo>
                  <a:pt x="1883475" y="565150"/>
                </a:lnTo>
                <a:lnTo>
                  <a:pt x="1837367" y="584200"/>
                </a:lnTo>
                <a:lnTo>
                  <a:pt x="1829333" y="586740"/>
                </a:lnTo>
                <a:close/>
              </a:path>
              <a:path w="3653155" h="706119">
                <a:moveTo>
                  <a:pt x="2892531" y="521970"/>
                </a:moveTo>
                <a:lnTo>
                  <a:pt x="2782844" y="521970"/>
                </a:lnTo>
                <a:lnTo>
                  <a:pt x="2829093" y="515620"/>
                </a:lnTo>
                <a:lnTo>
                  <a:pt x="2873058" y="502920"/>
                </a:lnTo>
                <a:lnTo>
                  <a:pt x="2914818" y="485140"/>
                </a:lnTo>
                <a:lnTo>
                  <a:pt x="2954452" y="462280"/>
                </a:lnTo>
                <a:lnTo>
                  <a:pt x="2992039" y="435610"/>
                </a:lnTo>
                <a:lnTo>
                  <a:pt x="3027658" y="403860"/>
                </a:lnTo>
                <a:lnTo>
                  <a:pt x="3061388" y="370840"/>
                </a:lnTo>
                <a:lnTo>
                  <a:pt x="3093308" y="334010"/>
                </a:lnTo>
                <a:lnTo>
                  <a:pt x="3123497" y="297180"/>
                </a:lnTo>
                <a:lnTo>
                  <a:pt x="3152034" y="257810"/>
                </a:lnTo>
                <a:lnTo>
                  <a:pt x="3178998" y="217170"/>
                </a:lnTo>
                <a:lnTo>
                  <a:pt x="3204469" y="177800"/>
                </a:lnTo>
                <a:lnTo>
                  <a:pt x="3228524" y="138430"/>
                </a:lnTo>
                <a:lnTo>
                  <a:pt x="3251243" y="99060"/>
                </a:lnTo>
                <a:lnTo>
                  <a:pt x="3250045" y="95250"/>
                </a:lnTo>
                <a:lnTo>
                  <a:pt x="3334321" y="95250"/>
                </a:lnTo>
                <a:lnTo>
                  <a:pt x="3337642" y="121920"/>
                </a:lnTo>
                <a:lnTo>
                  <a:pt x="3341166" y="152400"/>
                </a:lnTo>
                <a:lnTo>
                  <a:pt x="3342756" y="166370"/>
                </a:lnTo>
                <a:lnTo>
                  <a:pt x="3269744" y="166370"/>
                </a:lnTo>
                <a:lnTo>
                  <a:pt x="3244004" y="205740"/>
                </a:lnTo>
                <a:lnTo>
                  <a:pt x="3217175" y="245110"/>
                </a:lnTo>
                <a:lnTo>
                  <a:pt x="3189137" y="283210"/>
                </a:lnTo>
                <a:lnTo>
                  <a:pt x="3159775" y="320040"/>
                </a:lnTo>
                <a:lnTo>
                  <a:pt x="3128970" y="355600"/>
                </a:lnTo>
                <a:lnTo>
                  <a:pt x="3096605" y="388620"/>
                </a:lnTo>
                <a:lnTo>
                  <a:pt x="3062563" y="419100"/>
                </a:lnTo>
                <a:lnTo>
                  <a:pt x="3026724" y="448310"/>
                </a:lnTo>
                <a:lnTo>
                  <a:pt x="2988973" y="473710"/>
                </a:lnTo>
                <a:lnTo>
                  <a:pt x="2949192" y="496570"/>
                </a:lnTo>
                <a:lnTo>
                  <a:pt x="2907262" y="516890"/>
                </a:lnTo>
                <a:lnTo>
                  <a:pt x="2892531" y="521970"/>
                </a:lnTo>
                <a:close/>
              </a:path>
              <a:path w="3653155" h="706119">
                <a:moveTo>
                  <a:pt x="1395372" y="172720"/>
                </a:moveTo>
                <a:lnTo>
                  <a:pt x="1239409" y="172720"/>
                </a:lnTo>
                <a:lnTo>
                  <a:pt x="1245583" y="166370"/>
                </a:lnTo>
                <a:lnTo>
                  <a:pt x="1251697" y="158750"/>
                </a:lnTo>
                <a:lnTo>
                  <a:pt x="1257743" y="152400"/>
                </a:lnTo>
                <a:lnTo>
                  <a:pt x="1263716" y="144780"/>
                </a:lnTo>
                <a:lnTo>
                  <a:pt x="1263490" y="140970"/>
                </a:lnTo>
                <a:lnTo>
                  <a:pt x="1392548" y="140970"/>
                </a:lnTo>
                <a:lnTo>
                  <a:pt x="1393189" y="151130"/>
                </a:lnTo>
                <a:lnTo>
                  <a:pt x="1395372" y="172720"/>
                </a:lnTo>
                <a:close/>
              </a:path>
              <a:path w="3653155" h="706119">
                <a:moveTo>
                  <a:pt x="2736542" y="480060"/>
                </a:moveTo>
                <a:lnTo>
                  <a:pt x="2684554" y="476250"/>
                </a:lnTo>
                <a:lnTo>
                  <a:pt x="2634191" y="467360"/>
                </a:lnTo>
                <a:lnTo>
                  <a:pt x="2586198" y="449580"/>
                </a:lnTo>
                <a:lnTo>
                  <a:pt x="2541319" y="424180"/>
                </a:lnTo>
                <a:lnTo>
                  <a:pt x="2500297" y="391160"/>
                </a:lnTo>
                <a:lnTo>
                  <a:pt x="2468081" y="355600"/>
                </a:lnTo>
                <a:lnTo>
                  <a:pt x="2439601" y="316230"/>
                </a:lnTo>
                <a:lnTo>
                  <a:pt x="2414202" y="275590"/>
                </a:lnTo>
                <a:lnTo>
                  <a:pt x="2391227" y="233680"/>
                </a:lnTo>
                <a:lnTo>
                  <a:pt x="2370023" y="189230"/>
                </a:lnTo>
                <a:lnTo>
                  <a:pt x="2349934" y="146050"/>
                </a:lnTo>
                <a:lnTo>
                  <a:pt x="2424662" y="146050"/>
                </a:lnTo>
                <a:lnTo>
                  <a:pt x="2432444" y="162560"/>
                </a:lnTo>
                <a:lnTo>
                  <a:pt x="2453297" y="204470"/>
                </a:lnTo>
                <a:lnTo>
                  <a:pt x="2475684" y="246380"/>
                </a:lnTo>
                <a:lnTo>
                  <a:pt x="2500038" y="287020"/>
                </a:lnTo>
                <a:lnTo>
                  <a:pt x="2526795" y="323850"/>
                </a:lnTo>
                <a:lnTo>
                  <a:pt x="2556387" y="358140"/>
                </a:lnTo>
                <a:lnTo>
                  <a:pt x="2589250" y="387350"/>
                </a:lnTo>
                <a:lnTo>
                  <a:pt x="2625817" y="412750"/>
                </a:lnTo>
                <a:lnTo>
                  <a:pt x="2666523" y="431800"/>
                </a:lnTo>
                <a:lnTo>
                  <a:pt x="2711801" y="444500"/>
                </a:lnTo>
                <a:lnTo>
                  <a:pt x="2762086" y="449580"/>
                </a:lnTo>
                <a:lnTo>
                  <a:pt x="2902314" y="449580"/>
                </a:lnTo>
                <a:lnTo>
                  <a:pt x="2882272" y="458470"/>
                </a:lnTo>
                <a:lnTo>
                  <a:pt x="2837034" y="471170"/>
                </a:lnTo>
                <a:lnTo>
                  <a:pt x="2789412" y="478790"/>
                </a:lnTo>
                <a:lnTo>
                  <a:pt x="2736542" y="480060"/>
                </a:lnTo>
                <a:close/>
              </a:path>
              <a:path w="3653155" h="706119">
                <a:moveTo>
                  <a:pt x="3652732" y="706120"/>
                </a:moveTo>
                <a:lnTo>
                  <a:pt x="3600125" y="701040"/>
                </a:lnTo>
                <a:lnTo>
                  <a:pt x="3546091" y="689610"/>
                </a:lnTo>
                <a:lnTo>
                  <a:pt x="3495301" y="670560"/>
                </a:lnTo>
                <a:lnTo>
                  <a:pt x="3451116" y="642620"/>
                </a:lnTo>
                <a:lnTo>
                  <a:pt x="3414101" y="605790"/>
                </a:lnTo>
                <a:lnTo>
                  <a:pt x="3383522" y="565150"/>
                </a:lnTo>
                <a:lnTo>
                  <a:pt x="3358645" y="519430"/>
                </a:lnTo>
                <a:lnTo>
                  <a:pt x="3338733" y="471170"/>
                </a:lnTo>
                <a:lnTo>
                  <a:pt x="3325297" y="429260"/>
                </a:lnTo>
                <a:lnTo>
                  <a:pt x="3314630" y="387350"/>
                </a:lnTo>
                <a:lnTo>
                  <a:pt x="3302913" y="342900"/>
                </a:lnTo>
                <a:lnTo>
                  <a:pt x="3293612" y="297180"/>
                </a:lnTo>
                <a:lnTo>
                  <a:pt x="3286123" y="251460"/>
                </a:lnTo>
                <a:lnTo>
                  <a:pt x="3279840" y="205740"/>
                </a:lnTo>
                <a:lnTo>
                  <a:pt x="3277461" y="195580"/>
                </a:lnTo>
                <a:lnTo>
                  <a:pt x="3274972" y="185420"/>
                </a:lnTo>
                <a:lnTo>
                  <a:pt x="3272393" y="176530"/>
                </a:lnTo>
                <a:lnTo>
                  <a:pt x="3269744" y="166370"/>
                </a:lnTo>
                <a:lnTo>
                  <a:pt x="3342756" y="166370"/>
                </a:lnTo>
                <a:lnTo>
                  <a:pt x="3344781" y="184150"/>
                </a:lnTo>
                <a:lnTo>
                  <a:pt x="3345270" y="185420"/>
                </a:lnTo>
                <a:lnTo>
                  <a:pt x="3345800" y="187960"/>
                </a:lnTo>
                <a:lnTo>
                  <a:pt x="3346279" y="190500"/>
                </a:lnTo>
                <a:lnTo>
                  <a:pt x="3355431" y="234950"/>
                </a:lnTo>
                <a:lnTo>
                  <a:pt x="3370630" y="323850"/>
                </a:lnTo>
                <a:lnTo>
                  <a:pt x="3379809" y="369570"/>
                </a:lnTo>
                <a:lnTo>
                  <a:pt x="3398575" y="419100"/>
                </a:lnTo>
                <a:lnTo>
                  <a:pt x="3423210" y="467360"/>
                </a:lnTo>
                <a:lnTo>
                  <a:pt x="3454843" y="509270"/>
                </a:lnTo>
                <a:lnTo>
                  <a:pt x="3494608" y="546100"/>
                </a:lnTo>
                <a:lnTo>
                  <a:pt x="3540143" y="576580"/>
                </a:lnTo>
                <a:lnTo>
                  <a:pt x="3589192" y="598170"/>
                </a:lnTo>
                <a:lnTo>
                  <a:pt x="3640829" y="614680"/>
                </a:lnTo>
                <a:lnTo>
                  <a:pt x="3508243" y="614680"/>
                </a:lnTo>
                <a:lnTo>
                  <a:pt x="3510712" y="617220"/>
                </a:lnTo>
                <a:lnTo>
                  <a:pt x="3513115" y="618490"/>
                </a:lnTo>
                <a:lnTo>
                  <a:pt x="3515679" y="621030"/>
                </a:lnTo>
                <a:lnTo>
                  <a:pt x="3551106" y="642620"/>
                </a:lnTo>
                <a:lnTo>
                  <a:pt x="3589298" y="657860"/>
                </a:lnTo>
                <a:lnTo>
                  <a:pt x="3629407" y="668020"/>
                </a:lnTo>
                <a:lnTo>
                  <a:pt x="3652732" y="670560"/>
                </a:lnTo>
                <a:lnTo>
                  <a:pt x="3652732" y="706120"/>
                </a:lnTo>
                <a:close/>
              </a:path>
              <a:path w="3653155" h="706119">
                <a:moveTo>
                  <a:pt x="1710183" y="654050"/>
                </a:moveTo>
                <a:lnTo>
                  <a:pt x="1663880" y="648970"/>
                </a:lnTo>
                <a:lnTo>
                  <a:pt x="1619258" y="638810"/>
                </a:lnTo>
                <a:lnTo>
                  <a:pt x="1576643" y="622300"/>
                </a:lnTo>
                <a:lnTo>
                  <a:pt x="1536363" y="600710"/>
                </a:lnTo>
                <a:lnTo>
                  <a:pt x="1491821" y="585470"/>
                </a:lnTo>
                <a:lnTo>
                  <a:pt x="1449986" y="563880"/>
                </a:lnTo>
                <a:lnTo>
                  <a:pt x="1411464" y="537210"/>
                </a:lnTo>
                <a:lnTo>
                  <a:pt x="1376859" y="504190"/>
                </a:lnTo>
                <a:lnTo>
                  <a:pt x="1346776" y="466090"/>
                </a:lnTo>
                <a:lnTo>
                  <a:pt x="1319590" y="417830"/>
                </a:lnTo>
                <a:lnTo>
                  <a:pt x="1299051" y="367030"/>
                </a:lnTo>
                <a:lnTo>
                  <a:pt x="1284188" y="313690"/>
                </a:lnTo>
                <a:lnTo>
                  <a:pt x="1274028" y="260350"/>
                </a:lnTo>
                <a:lnTo>
                  <a:pt x="1267598" y="204470"/>
                </a:lnTo>
                <a:lnTo>
                  <a:pt x="1398717" y="204470"/>
                </a:lnTo>
                <a:lnTo>
                  <a:pt x="1405958" y="251460"/>
                </a:lnTo>
                <a:lnTo>
                  <a:pt x="1416573" y="299720"/>
                </a:lnTo>
                <a:lnTo>
                  <a:pt x="1430656" y="347980"/>
                </a:lnTo>
                <a:lnTo>
                  <a:pt x="1448689" y="394970"/>
                </a:lnTo>
                <a:lnTo>
                  <a:pt x="1471160" y="439420"/>
                </a:lnTo>
                <a:lnTo>
                  <a:pt x="1496635" y="480060"/>
                </a:lnTo>
                <a:lnTo>
                  <a:pt x="1526174" y="515620"/>
                </a:lnTo>
                <a:lnTo>
                  <a:pt x="1559405" y="548640"/>
                </a:lnTo>
                <a:lnTo>
                  <a:pt x="1595959" y="575310"/>
                </a:lnTo>
                <a:lnTo>
                  <a:pt x="1629713" y="581660"/>
                </a:lnTo>
                <a:lnTo>
                  <a:pt x="1641572" y="584200"/>
                </a:lnTo>
                <a:lnTo>
                  <a:pt x="1689629" y="586740"/>
                </a:lnTo>
                <a:lnTo>
                  <a:pt x="1829333" y="586740"/>
                </a:lnTo>
                <a:lnTo>
                  <a:pt x="1789163" y="599440"/>
                </a:lnTo>
                <a:lnTo>
                  <a:pt x="1738757" y="609600"/>
                </a:lnTo>
                <a:lnTo>
                  <a:pt x="1686045" y="615950"/>
                </a:lnTo>
                <a:lnTo>
                  <a:pt x="1719930" y="622300"/>
                </a:lnTo>
                <a:lnTo>
                  <a:pt x="1754894" y="623570"/>
                </a:lnTo>
                <a:lnTo>
                  <a:pt x="1878804" y="623570"/>
                </a:lnTo>
                <a:lnTo>
                  <a:pt x="1855628" y="632460"/>
                </a:lnTo>
                <a:lnTo>
                  <a:pt x="1806526" y="645160"/>
                </a:lnTo>
                <a:lnTo>
                  <a:pt x="1757840" y="652780"/>
                </a:lnTo>
                <a:lnTo>
                  <a:pt x="1710183" y="654050"/>
                </a:lnTo>
                <a:close/>
              </a:path>
              <a:path w="3653155" h="706119">
                <a:moveTo>
                  <a:pt x="147517" y="387350"/>
                </a:moveTo>
                <a:lnTo>
                  <a:pt x="66332" y="387350"/>
                </a:lnTo>
                <a:lnTo>
                  <a:pt x="46862" y="359410"/>
                </a:lnTo>
                <a:lnTo>
                  <a:pt x="29221" y="330200"/>
                </a:lnTo>
                <a:lnTo>
                  <a:pt x="13553" y="299720"/>
                </a:lnTo>
                <a:lnTo>
                  <a:pt x="0" y="269240"/>
                </a:lnTo>
                <a:lnTo>
                  <a:pt x="6653" y="256540"/>
                </a:lnTo>
                <a:lnTo>
                  <a:pt x="27965" y="247650"/>
                </a:lnTo>
                <a:lnTo>
                  <a:pt x="51836" y="243840"/>
                </a:lnTo>
                <a:lnTo>
                  <a:pt x="66165" y="251460"/>
                </a:lnTo>
                <a:lnTo>
                  <a:pt x="87351" y="297180"/>
                </a:lnTo>
                <a:lnTo>
                  <a:pt x="113169" y="341630"/>
                </a:lnTo>
                <a:lnTo>
                  <a:pt x="143166" y="382270"/>
                </a:lnTo>
                <a:lnTo>
                  <a:pt x="147517" y="387350"/>
                </a:lnTo>
                <a:close/>
              </a:path>
              <a:path w="3653155" h="706119">
                <a:moveTo>
                  <a:pt x="2718059" y="553720"/>
                </a:moveTo>
                <a:lnTo>
                  <a:pt x="2670652" y="549910"/>
                </a:lnTo>
                <a:lnTo>
                  <a:pt x="2625204" y="541020"/>
                </a:lnTo>
                <a:lnTo>
                  <a:pt x="2581737" y="527050"/>
                </a:lnTo>
                <a:lnTo>
                  <a:pt x="2540266" y="508000"/>
                </a:lnTo>
                <a:lnTo>
                  <a:pt x="2500812" y="485140"/>
                </a:lnTo>
                <a:lnTo>
                  <a:pt x="2463393" y="458470"/>
                </a:lnTo>
                <a:lnTo>
                  <a:pt x="2428026" y="429260"/>
                </a:lnTo>
                <a:lnTo>
                  <a:pt x="2394732" y="396240"/>
                </a:lnTo>
                <a:lnTo>
                  <a:pt x="2363527" y="361950"/>
                </a:lnTo>
                <a:lnTo>
                  <a:pt x="2334431" y="325120"/>
                </a:lnTo>
                <a:lnTo>
                  <a:pt x="2307462" y="285750"/>
                </a:lnTo>
                <a:lnTo>
                  <a:pt x="2282639" y="246380"/>
                </a:lnTo>
                <a:lnTo>
                  <a:pt x="2359972" y="246380"/>
                </a:lnTo>
                <a:lnTo>
                  <a:pt x="2370051" y="262890"/>
                </a:lnTo>
                <a:lnTo>
                  <a:pt x="2396344" y="302260"/>
                </a:lnTo>
                <a:lnTo>
                  <a:pt x="2424895" y="339090"/>
                </a:lnTo>
                <a:lnTo>
                  <a:pt x="2455701" y="374650"/>
                </a:lnTo>
                <a:lnTo>
                  <a:pt x="2488759" y="407670"/>
                </a:lnTo>
                <a:lnTo>
                  <a:pt x="2524065" y="438150"/>
                </a:lnTo>
                <a:lnTo>
                  <a:pt x="2561618" y="463550"/>
                </a:lnTo>
                <a:lnTo>
                  <a:pt x="2601413" y="486410"/>
                </a:lnTo>
                <a:lnTo>
                  <a:pt x="2643449" y="502920"/>
                </a:lnTo>
                <a:lnTo>
                  <a:pt x="2687723" y="515620"/>
                </a:lnTo>
                <a:lnTo>
                  <a:pt x="2734231" y="521970"/>
                </a:lnTo>
                <a:lnTo>
                  <a:pt x="2892531" y="521970"/>
                </a:lnTo>
                <a:lnTo>
                  <a:pt x="2863067" y="532130"/>
                </a:lnTo>
                <a:lnTo>
                  <a:pt x="2816489" y="543560"/>
                </a:lnTo>
                <a:lnTo>
                  <a:pt x="2767409" y="551180"/>
                </a:lnTo>
                <a:lnTo>
                  <a:pt x="2718059" y="553720"/>
                </a:lnTo>
                <a:close/>
              </a:path>
              <a:path w="3653155" h="706119">
                <a:moveTo>
                  <a:pt x="1878804" y="623570"/>
                </a:moveTo>
                <a:lnTo>
                  <a:pt x="1754894" y="623570"/>
                </a:lnTo>
                <a:lnTo>
                  <a:pt x="1790780" y="621030"/>
                </a:lnTo>
                <a:lnTo>
                  <a:pt x="1827428" y="613410"/>
                </a:lnTo>
                <a:lnTo>
                  <a:pt x="1873265" y="598170"/>
                </a:lnTo>
                <a:lnTo>
                  <a:pt x="1915911" y="576580"/>
                </a:lnTo>
                <a:lnTo>
                  <a:pt x="1955674" y="551180"/>
                </a:lnTo>
                <a:lnTo>
                  <a:pt x="1992862" y="523240"/>
                </a:lnTo>
                <a:lnTo>
                  <a:pt x="2027780" y="491490"/>
                </a:lnTo>
                <a:lnTo>
                  <a:pt x="2060736" y="457200"/>
                </a:lnTo>
                <a:lnTo>
                  <a:pt x="2092038" y="420370"/>
                </a:lnTo>
                <a:lnTo>
                  <a:pt x="2121992" y="383540"/>
                </a:lnTo>
                <a:lnTo>
                  <a:pt x="2182317" y="383540"/>
                </a:lnTo>
                <a:lnTo>
                  <a:pt x="2132567" y="443230"/>
                </a:lnTo>
                <a:lnTo>
                  <a:pt x="2098877" y="477520"/>
                </a:lnTo>
                <a:lnTo>
                  <a:pt x="2063535" y="510540"/>
                </a:lnTo>
                <a:lnTo>
                  <a:pt x="2026357" y="542290"/>
                </a:lnTo>
                <a:lnTo>
                  <a:pt x="1987160" y="568960"/>
                </a:lnTo>
                <a:lnTo>
                  <a:pt x="1945762" y="594360"/>
                </a:lnTo>
                <a:lnTo>
                  <a:pt x="1901979" y="614680"/>
                </a:lnTo>
                <a:lnTo>
                  <a:pt x="1878804" y="623570"/>
                </a:lnTo>
                <a:close/>
              </a:path>
              <a:path w="3653155" h="706119">
                <a:moveTo>
                  <a:pt x="451488" y="641350"/>
                </a:moveTo>
                <a:lnTo>
                  <a:pt x="405319" y="641350"/>
                </a:lnTo>
                <a:lnTo>
                  <a:pt x="359351" y="638810"/>
                </a:lnTo>
                <a:lnTo>
                  <a:pt x="314006" y="632460"/>
                </a:lnTo>
                <a:lnTo>
                  <a:pt x="269707" y="623570"/>
                </a:lnTo>
                <a:lnTo>
                  <a:pt x="226877" y="610870"/>
                </a:lnTo>
                <a:lnTo>
                  <a:pt x="185938" y="594360"/>
                </a:lnTo>
                <a:lnTo>
                  <a:pt x="147311" y="574040"/>
                </a:lnTo>
                <a:lnTo>
                  <a:pt x="111421" y="549910"/>
                </a:lnTo>
                <a:lnTo>
                  <a:pt x="78688" y="521970"/>
                </a:lnTo>
                <a:lnTo>
                  <a:pt x="49536" y="488950"/>
                </a:lnTo>
                <a:lnTo>
                  <a:pt x="24386" y="450850"/>
                </a:lnTo>
                <a:lnTo>
                  <a:pt x="3662" y="408940"/>
                </a:lnTo>
                <a:lnTo>
                  <a:pt x="8856" y="398780"/>
                </a:lnTo>
                <a:lnTo>
                  <a:pt x="27071" y="388620"/>
                </a:lnTo>
                <a:lnTo>
                  <a:pt x="49249" y="384810"/>
                </a:lnTo>
                <a:lnTo>
                  <a:pt x="66332" y="387350"/>
                </a:lnTo>
                <a:lnTo>
                  <a:pt x="147517" y="387350"/>
                </a:lnTo>
                <a:lnTo>
                  <a:pt x="152956" y="393700"/>
                </a:lnTo>
                <a:lnTo>
                  <a:pt x="70756" y="393700"/>
                </a:lnTo>
                <a:lnTo>
                  <a:pt x="92847" y="436880"/>
                </a:lnTo>
                <a:lnTo>
                  <a:pt x="119963" y="474980"/>
                </a:lnTo>
                <a:lnTo>
                  <a:pt x="151562" y="508000"/>
                </a:lnTo>
                <a:lnTo>
                  <a:pt x="187100" y="535940"/>
                </a:lnTo>
                <a:lnTo>
                  <a:pt x="226034" y="558800"/>
                </a:lnTo>
                <a:lnTo>
                  <a:pt x="267822" y="577850"/>
                </a:lnTo>
                <a:lnTo>
                  <a:pt x="311920" y="591820"/>
                </a:lnTo>
                <a:lnTo>
                  <a:pt x="357787" y="601980"/>
                </a:lnTo>
                <a:lnTo>
                  <a:pt x="404877" y="608330"/>
                </a:lnTo>
                <a:lnTo>
                  <a:pt x="452650" y="610870"/>
                </a:lnTo>
                <a:lnTo>
                  <a:pt x="650149" y="610870"/>
                </a:lnTo>
                <a:lnTo>
                  <a:pt x="629730" y="615950"/>
                </a:lnTo>
                <a:lnTo>
                  <a:pt x="586980" y="626110"/>
                </a:lnTo>
                <a:lnTo>
                  <a:pt x="542741" y="633730"/>
                </a:lnTo>
                <a:lnTo>
                  <a:pt x="497437" y="638810"/>
                </a:lnTo>
                <a:lnTo>
                  <a:pt x="451488" y="641350"/>
                </a:lnTo>
                <a:close/>
              </a:path>
              <a:path w="3653155" h="706119">
                <a:moveTo>
                  <a:pt x="496807" y="601980"/>
                </a:moveTo>
                <a:lnTo>
                  <a:pt x="448238" y="600710"/>
                </a:lnTo>
                <a:lnTo>
                  <a:pt x="400270" y="596900"/>
                </a:lnTo>
                <a:lnTo>
                  <a:pt x="353546" y="589280"/>
                </a:lnTo>
                <a:lnTo>
                  <a:pt x="308705" y="576580"/>
                </a:lnTo>
                <a:lnTo>
                  <a:pt x="266391" y="560070"/>
                </a:lnTo>
                <a:lnTo>
                  <a:pt x="222013" y="534670"/>
                </a:lnTo>
                <a:lnTo>
                  <a:pt x="179854" y="504190"/>
                </a:lnTo>
                <a:lnTo>
                  <a:pt x="140320" y="471170"/>
                </a:lnTo>
                <a:lnTo>
                  <a:pt x="103818" y="434340"/>
                </a:lnTo>
                <a:lnTo>
                  <a:pt x="70756" y="393700"/>
                </a:lnTo>
                <a:lnTo>
                  <a:pt x="152956" y="393700"/>
                </a:lnTo>
                <a:lnTo>
                  <a:pt x="176888" y="421640"/>
                </a:lnTo>
                <a:lnTo>
                  <a:pt x="213884" y="457200"/>
                </a:lnTo>
                <a:lnTo>
                  <a:pt x="253699" y="490220"/>
                </a:lnTo>
                <a:lnTo>
                  <a:pt x="295881" y="518160"/>
                </a:lnTo>
                <a:lnTo>
                  <a:pt x="338939" y="539750"/>
                </a:lnTo>
                <a:lnTo>
                  <a:pt x="384642" y="554990"/>
                </a:lnTo>
                <a:lnTo>
                  <a:pt x="432303" y="565150"/>
                </a:lnTo>
                <a:lnTo>
                  <a:pt x="481238" y="568960"/>
                </a:lnTo>
                <a:lnTo>
                  <a:pt x="530761" y="570230"/>
                </a:lnTo>
                <a:lnTo>
                  <a:pt x="764753" y="570230"/>
                </a:lnTo>
                <a:lnTo>
                  <a:pt x="723330" y="586740"/>
                </a:lnTo>
                <a:lnTo>
                  <a:pt x="639699" y="586740"/>
                </a:lnTo>
                <a:lnTo>
                  <a:pt x="593179" y="594360"/>
                </a:lnTo>
                <a:lnTo>
                  <a:pt x="545334" y="599440"/>
                </a:lnTo>
                <a:lnTo>
                  <a:pt x="496807" y="601980"/>
                </a:lnTo>
                <a:close/>
              </a:path>
              <a:path w="3653155" h="706119">
                <a:moveTo>
                  <a:pt x="650149" y="610870"/>
                </a:moveTo>
                <a:lnTo>
                  <a:pt x="452650" y="610870"/>
                </a:lnTo>
                <a:lnTo>
                  <a:pt x="500561" y="609600"/>
                </a:lnTo>
                <a:lnTo>
                  <a:pt x="548069" y="604520"/>
                </a:lnTo>
                <a:lnTo>
                  <a:pt x="594629" y="596900"/>
                </a:lnTo>
                <a:lnTo>
                  <a:pt x="639699" y="586740"/>
                </a:lnTo>
                <a:lnTo>
                  <a:pt x="723330" y="586740"/>
                </a:lnTo>
                <a:lnTo>
                  <a:pt x="670569" y="605790"/>
                </a:lnTo>
                <a:lnTo>
                  <a:pt x="650149" y="610870"/>
                </a:lnTo>
                <a:close/>
              </a:path>
              <a:path w="3653155" h="706119">
                <a:moveTo>
                  <a:pt x="3652732" y="654050"/>
                </a:moveTo>
                <a:lnTo>
                  <a:pt x="3630039" y="651510"/>
                </a:lnTo>
                <a:lnTo>
                  <a:pt x="3577373" y="640080"/>
                </a:lnTo>
                <a:lnTo>
                  <a:pt x="3526098" y="622300"/>
                </a:lnTo>
                <a:lnTo>
                  <a:pt x="3508243" y="614680"/>
                </a:lnTo>
                <a:lnTo>
                  <a:pt x="3640829" y="614680"/>
                </a:lnTo>
                <a:lnTo>
                  <a:pt x="3652732" y="617220"/>
                </a:lnTo>
                <a:lnTo>
                  <a:pt x="3652732" y="654050"/>
                </a:lnTo>
                <a:close/>
              </a:path>
            </a:pathLst>
          </a:custGeom>
          <a:solidFill>
            <a:srgbClr val="D5A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274" y="2392008"/>
            <a:ext cx="8181974" cy="5638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4725" y="8173480"/>
            <a:ext cx="9515473" cy="19621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84498" y="2394413"/>
            <a:ext cx="8162923" cy="56292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93479" y="123620"/>
            <a:ext cx="8392160" cy="101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4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500" spc="-509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6500" spc="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500" spc="-4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6500" spc="-509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6500" spc="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50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500" spc="1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500" spc="-4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500" spc="1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650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500" spc="-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65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500" spc="-2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500" spc="-42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6500" spc="-1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500" spc="-2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500" spc="-7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6500" spc="1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500" spc="-4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500" spc="-10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6500" spc="-1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9405" y="1533320"/>
            <a:ext cx="5960110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700" spc="-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1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700" spc="-3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00" spc="-30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700" spc="-3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700" spc="-1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7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-5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700" spc="-1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700" spc="-5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700" spc="-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700" spc="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7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-1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700" spc="1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700" spc="-1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700" spc="-1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700" spc="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4970" rIns="0" bIns="0" rtlCol="0" vert="horz">
            <a:spAutoFit/>
          </a:bodyPr>
          <a:lstStyle/>
          <a:p>
            <a:pPr marL="1185545" marR="5080" indent="-1173480">
              <a:lnSpc>
                <a:spcPts val="15010"/>
              </a:lnSpc>
              <a:spcBef>
                <a:spcPts val="3110"/>
              </a:spcBef>
            </a:pPr>
            <a:r>
              <a:rPr dirty="0" spc="-1265"/>
              <a:t>T</a:t>
            </a:r>
            <a:r>
              <a:rPr dirty="0" spc="-525"/>
              <a:t>H</a:t>
            </a:r>
            <a:r>
              <a:rPr dirty="0" spc="955"/>
              <a:t>A</a:t>
            </a:r>
            <a:r>
              <a:rPr dirty="0" spc="-325"/>
              <a:t>N</a:t>
            </a:r>
            <a:r>
              <a:rPr dirty="0" spc="275"/>
              <a:t>K  </a:t>
            </a:r>
            <a:r>
              <a:rPr dirty="0" spc="-675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imran immu</dc:creator>
  <cp:keywords>DAFfxdR7oaY,BAEnp1LL8cI</cp:keywords>
  <dc:title>IMAGE PROCESSING REVIEW 3</dc:title>
  <dcterms:created xsi:type="dcterms:W3CDTF">2023-04-11T09:44:19Z</dcterms:created>
  <dcterms:modified xsi:type="dcterms:W3CDTF">2023-04-11T09:44:19Z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2023-04-11T00:00:00Z</vt:filetime>
  </property>
</Properties>
</file>