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55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18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53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040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7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34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47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6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6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ABABB2-4FCA-42B1-8A3F-9A6ACCF9682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6FAF84-719B-481C-B0A9-BD2CDCE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4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DBB9-E904-4051-B71F-D376D88DF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72672"/>
          </a:xfrm>
        </p:spPr>
        <p:txBody>
          <a:bodyPr/>
          <a:lstStyle/>
          <a:p>
            <a:r>
              <a:rPr lang="en-US" b="1" dirty="0"/>
              <a:t>TASK-1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B4611-039A-47E5-A88B-974C4F4A6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41177"/>
            <a:ext cx="6400800" cy="1187823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CROSS SITE SCRIPTING - VULNERABILITY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9211A-4D34-4CC3-8CB3-6CF390C66938}"/>
              </a:ext>
            </a:extLst>
          </p:cNvPr>
          <p:cNvSpPr txBox="1"/>
          <p:nvPr/>
        </p:nvSpPr>
        <p:spPr>
          <a:xfrm>
            <a:off x="7790329" y="5405718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SUBIKSHA . 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64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EDEB-09C6-4B8F-A50B-A98FB9C9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65694"/>
            <a:ext cx="8534400" cy="32870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F5A88-CE13-4AA1-A1A7-D8BBF7A7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25288"/>
            <a:ext cx="10345269" cy="56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A0A6-E686-4A30-A611-DADCB477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082" y="5011271"/>
            <a:ext cx="6607529" cy="9831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B1A43A-CEBD-4D45-B348-3B198A5C8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28" y="685799"/>
            <a:ext cx="10973372" cy="60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53D3-C2CF-4FDC-860A-0D29DD8C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306" y="4487332"/>
            <a:ext cx="6502306" cy="98113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6B1D0-8531-49C3-85F6-75D243E6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8" y="685799"/>
            <a:ext cx="10190828" cy="58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0B06-FF58-419B-95DD-0ECCA7BC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776" y="5127812"/>
            <a:ext cx="6367836" cy="86658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B25BE-AC53-4D40-9688-33800A298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70" y="685799"/>
            <a:ext cx="11602437" cy="5589495"/>
          </a:xfrm>
        </p:spPr>
      </p:pic>
    </p:spTree>
    <p:extLst>
      <p:ext uri="{BB962C8B-B14F-4D97-AF65-F5344CB8AC3E}">
        <p14:creationId xmlns:p14="http://schemas.microsoft.com/office/powerpoint/2010/main" val="49412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722-5A92-4C49-91D8-2BBAEAAD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082" y="5683624"/>
            <a:ext cx="4413530" cy="3107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3A5D6D-B232-4B4E-B600-408BE8C8A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00" y="685799"/>
            <a:ext cx="11153438" cy="5499848"/>
          </a:xfrm>
        </p:spPr>
      </p:pic>
    </p:spTree>
    <p:extLst>
      <p:ext uri="{BB962C8B-B14F-4D97-AF65-F5344CB8AC3E}">
        <p14:creationId xmlns:p14="http://schemas.microsoft.com/office/powerpoint/2010/main" val="672467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TASK-1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TASK-1</dc:title>
  <dc:creator>antipestfr1004@outlook.com</dc:creator>
  <cp:lastModifiedBy>antipestfr1004@outlook.com</cp:lastModifiedBy>
  <cp:revision>1</cp:revision>
  <dcterms:created xsi:type="dcterms:W3CDTF">2022-03-04T06:08:13Z</dcterms:created>
  <dcterms:modified xsi:type="dcterms:W3CDTF">2022-03-04T08:54:06Z</dcterms:modified>
</cp:coreProperties>
</file>