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1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4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78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10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1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341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5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345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4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5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1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35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9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19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6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AEBE-8D4C-408C-95F9-8F2FA762E32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980B-9E62-47F3-B339-1919A0D1A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245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.webappsecurit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31A0-B283-4D8C-A933-339B402F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86182"/>
            <a:ext cx="8144134" cy="1642818"/>
          </a:xfrm>
        </p:spPr>
        <p:txBody>
          <a:bodyPr/>
          <a:lstStyle/>
          <a:p>
            <a:pPr algn="ctr"/>
            <a:r>
              <a:rPr lang="en-US" b="1" dirty="0"/>
              <a:t>TASK-2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43402-B683-445D-9720-94D646414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3541060"/>
            <a:ext cx="8144134" cy="197223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FINDING VULNERABILITY OF</a:t>
            </a:r>
          </a:p>
          <a:p>
            <a:pPr algn="ctr"/>
            <a:r>
              <a:rPr lang="en-IN" sz="3600" dirty="0"/>
              <a:t>http://zero.webappsecurity.com/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2FDF6-A025-4781-9215-61F1C548C3A4}"/>
              </a:ext>
            </a:extLst>
          </p:cNvPr>
          <p:cNvSpPr txBox="1"/>
          <p:nvPr/>
        </p:nvSpPr>
        <p:spPr>
          <a:xfrm>
            <a:off x="8713694" y="5907741"/>
            <a:ext cx="334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SUBIKSHA</a:t>
            </a:r>
            <a:r>
              <a:rPr lang="en-US" dirty="0"/>
              <a:t>. </a:t>
            </a:r>
            <a:r>
              <a:rPr lang="en-US" sz="3200" dirty="0"/>
              <a:t>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8407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B3E7-E3C6-406D-8875-962C33C6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8795373" cy="1048678"/>
          </a:xfrm>
        </p:spPr>
        <p:txBody>
          <a:bodyPr/>
          <a:lstStyle/>
          <a:p>
            <a:r>
              <a:rPr lang="en-IN" i="1" dirty="0"/>
              <a:t>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2099-FC6B-46AE-B340-44C74285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Use generic email addresses such as contact@ or info@ for general communications and remove user/people-specific email addresses from the website; should this be required, use submission forms for this purpose.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6366B4-891F-4A9D-A980-1E87D4FF2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34"/>
          <a:stretch/>
        </p:blipFill>
        <p:spPr>
          <a:xfrm>
            <a:off x="0" y="0"/>
            <a:ext cx="12192000" cy="617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7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672AE-F010-43CA-9A56-C4697DF8D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50"/>
          <a:stretch/>
        </p:blipFill>
        <p:spPr>
          <a:xfrm>
            <a:off x="0" y="0"/>
            <a:ext cx="12192000" cy="61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1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FC8E5-547F-4083-8BC1-394D39419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97"/>
          <a:stretch/>
        </p:blipFill>
        <p:spPr>
          <a:xfrm>
            <a:off x="0" y="0"/>
            <a:ext cx="12192000" cy="6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DC5A1E-931A-4D36-B99F-141008002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2"/>
          <a:stretch/>
        </p:blipFill>
        <p:spPr>
          <a:xfrm>
            <a:off x="0" y="0"/>
            <a:ext cx="12192000" cy="62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7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879DAC-E263-46FD-A7CF-8FAE7F226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05"/>
          <a:stretch/>
        </p:blipFill>
        <p:spPr>
          <a:xfrm>
            <a:off x="0" y="0"/>
            <a:ext cx="12192000" cy="63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3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5AF22-DD85-4183-A630-F55B2F953D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1"/>
          <a:stretch/>
        </p:blipFill>
        <p:spPr>
          <a:xfrm>
            <a:off x="0" y="138112"/>
            <a:ext cx="12192000" cy="61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3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885E3-F663-40F7-98BE-C9532048DF2B}"/>
              </a:ext>
            </a:extLst>
          </p:cNvPr>
          <p:cNvSpPr txBox="1"/>
          <p:nvPr/>
        </p:nvSpPr>
        <p:spPr>
          <a:xfrm>
            <a:off x="2483224" y="2375647"/>
            <a:ext cx="6849035" cy="193899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pPr algn="ctr"/>
            <a:r>
              <a:rPr lang="en-IN" sz="6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00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7C4D-5935-4312-8275-40645C4D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Vulnerability of </a:t>
            </a:r>
            <a:r>
              <a:rPr lang="en-IN" dirty="0">
                <a:highlight>
                  <a:srgbClr val="C0C0C0"/>
                </a:highlight>
              </a:rPr>
              <a:t>APACHE</a:t>
            </a:r>
            <a:r>
              <a:rPr lang="en-IN" dirty="0"/>
              <a:t> (Version)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5BA54-E03E-4FFF-AAB5-85333A9C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Certainty                       - HIGH</a:t>
            </a:r>
          </a:p>
          <a:p>
            <a:r>
              <a:rPr lang="en-IN" dirty="0"/>
              <a:t>URL                               - </a:t>
            </a:r>
            <a:r>
              <a:rPr lang="en-IN" dirty="0">
                <a:hlinkClick r:id="rId2"/>
              </a:rPr>
              <a:t>https://zero.webappsecurity.com/</a:t>
            </a:r>
            <a:r>
              <a:rPr lang="en-IN" dirty="0"/>
              <a:t> </a:t>
            </a:r>
          </a:p>
          <a:p>
            <a:r>
              <a:rPr lang="en-IN" dirty="0"/>
              <a:t>Identified Version           - 2.2.6</a:t>
            </a:r>
          </a:p>
          <a:p>
            <a:r>
              <a:rPr lang="en-IN" dirty="0"/>
              <a:t>Latest Version                - 2.2.34 (in this branch)</a:t>
            </a:r>
          </a:p>
          <a:p>
            <a:r>
              <a:rPr lang="en-IN" dirty="0"/>
              <a:t>Vulnerability Database    - Result is based on 03/02/2022 20:30:00 vulnerability database content.</a:t>
            </a:r>
          </a:p>
          <a:p>
            <a:r>
              <a:rPr lang="en-IN" dirty="0"/>
              <a:t>Impact                            - Since this is an old version of the software, it may be vulnerable to attacks.</a:t>
            </a:r>
          </a:p>
          <a:p>
            <a:r>
              <a:rPr lang="en-IN" dirty="0"/>
              <a:t>Remedy  </a:t>
            </a:r>
            <a:r>
              <a:rPr lang="en-IN" b="1" dirty="0"/>
              <a:t>                        - </a:t>
            </a:r>
            <a:r>
              <a:rPr lang="en-IN" dirty="0"/>
              <a:t>Upgrade the installation of </a:t>
            </a:r>
            <a:r>
              <a:rPr lang="en-IN" dirty="0" err="1"/>
              <a:t>apache</a:t>
            </a:r>
            <a:r>
              <a:rPr lang="en-IN" dirty="0"/>
              <a:t> to the latest version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5771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233</TotalTime>
  <Words>131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Trebuchet MS</vt:lpstr>
      <vt:lpstr>Berlin</vt:lpstr>
      <vt:lpstr>TASK-2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Vulnerability of APACHE (Version)</vt:lpstr>
      <vt:lpstr>SOLUTIONS: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TASK-2</dc:title>
  <dc:creator>antipestfr1004@outlook.com</dc:creator>
  <cp:lastModifiedBy>antipestfr1004@outlook.com</cp:lastModifiedBy>
  <cp:revision>3</cp:revision>
  <dcterms:created xsi:type="dcterms:W3CDTF">2022-03-04T05:50:26Z</dcterms:created>
  <dcterms:modified xsi:type="dcterms:W3CDTF">2022-03-04T10:18:15Z</dcterms:modified>
</cp:coreProperties>
</file>