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5" r:id="rId4"/>
    <p:sldId id="260" r:id="rId5"/>
    <p:sldId id="262" r:id="rId6"/>
    <p:sldId id="266" r:id="rId7"/>
    <p:sldId id="269" r:id="rId8"/>
    <p:sldId id="263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9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5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5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652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94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70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99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71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42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79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17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8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1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99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0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36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41D6-22A1-471F-A9B6-F9E537178298}" type="datetimeFigureOut">
              <a:rPr lang="en-IN" smtClean="0"/>
              <a:t>04-03-2022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9021-E8A9-41AB-932C-18977D07C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05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2EDB-8DEC-423D-926E-B8B379461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912901"/>
          </a:xfrm>
        </p:spPr>
        <p:txBody>
          <a:bodyPr>
            <a:normAutofit/>
          </a:bodyPr>
          <a:lstStyle/>
          <a:p>
            <a:r>
              <a:rPr lang="en-IN" sz="5400" b="1" u="sng" dirty="0"/>
              <a:t>TASK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08BF6-5D1A-4F74-8C03-AC4488F12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18329"/>
            <a:ext cx="9448800" cy="10996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ENTERING/SOLVING A GIVEN WEBSITE USING BURPSUITE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1E9F6-80EF-4E27-82AF-3ABD19D766C0}"/>
              </a:ext>
            </a:extLst>
          </p:cNvPr>
          <p:cNvSpPr txBox="1"/>
          <p:nvPr/>
        </p:nvSpPr>
        <p:spPr>
          <a:xfrm>
            <a:off x="8668871" y="304799"/>
            <a:ext cx="18198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SUBIKSHA N</a:t>
            </a:r>
          </a:p>
        </p:txBody>
      </p:sp>
    </p:spTree>
    <p:extLst>
      <p:ext uri="{BB962C8B-B14F-4D97-AF65-F5344CB8AC3E}">
        <p14:creationId xmlns:p14="http://schemas.microsoft.com/office/powerpoint/2010/main" val="93013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A2E43C-B301-41F7-BB58-E2F767BD1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7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6BC50-6CA0-4DE6-A235-14C6078A1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5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BB7-5F4D-4FBD-9A32-BF0C1A7AB6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  <a:lumOff val="25000"/>
            </a:schemeClr>
          </a:solidFill>
        </p:spPr>
        <p:txBody>
          <a:bodyPr/>
          <a:lstStyle/>
          <a:p>
            <a:pPr algn="ctr"/>
            <a:r>
              <a:rPr lang="en-IN" b="1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F07A-3314-43F8-8878-E2AC3EC7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Issue background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- This is the standard description of the issue, and is the same for all issues of the same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Remediation background</a:t>
            </a:r>
            <a:r>
              <a:rPr lang="en-US" b="0" i="0" dirty="0">
                <a:effectLst/>
                <a:latin typeface="Arial" panose="020B0604020202020204" pitchFamily="34" charset="0"/>
              </a:rPr>
              <a:t> - This is the standard remediation advice, and is the same for all issues of the same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Issue detail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- For some types of issues, this contains some further custom information about the particular issue, drawing attention to specific details that apply to the instance of the issue.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Remediation detail</a:t>
            </a:r>
            <a:r>
              <a:rPr lang="en-US" b="0" i="0" dirty="0">
                <a:effectLst/>
                <a:latin typeface="Arial" panose="020B0604020202020204" pitchFamily="34" charset="0"/>
              </a:rPr>
              <a:t> - For some types of issues, this contains further remediation advice, reflecting the particular features of the issue that were observed.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al" panose="020B0604020202020204" pitchFamily="34" charset="0"/>
              </a:rPr>
              <a:t>Vulnerability classifications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- This contains the relevant mappings to the Common Weakness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Enumeration (CWE) list.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87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A32C5-2A67-4E81-B3AB-0ED4DCF0E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4" y="399071"/>
            <a:ext cx="10345188" cy="5819168"/>
          </a:xfrm>
        </p:spPr>
      </p:pic>
    </p:spTree>
    <p:extLst>
      <p:ext uri="{BB962C8B-B14F-4D97-AF65-F5344CB8AC3E}">
        <p14:creationId xmlns:p14="http://schemas.microsoft.com/office/powerpoint/2010/main" val="400764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7AB79-F0AF-47B5-8760-ED31FB47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7"/>
            <a:ext cx="11331691" cy="627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5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179F9-3335-4FF0-A0D5-CA7FB4648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5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95DBD-D671-4138-A1CB-E293A580A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8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1FD1F-9A94-473C-BD4F-B48FFD309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F2F2A-82CA-4167-AF89-1BEE256B0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9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C18448-CCE7-4450-9641-6CF878EE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121920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513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155</TotalTime>
  <Words>138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Century Gothic</vt:lpstr>
      <vt:lpstr>Vapor Trail</vt:lpstr>
      <vt:lpstr>TASK - 3</vt:lpstr>
      <vt:lpstr>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- 3</dc:title>
  <dc:creator>antipestfr1004@outlook.com</dc:creator>
  <cp:lastModifiedBy>antipestfr1004@outlook.com</cp:lastModifiedBy>
  <cp:revision>1</cp:revision>
  <dcterms:created xsi:type="dcterms:W3CDTF">2022-03-04T09:48:51Z</dcterms:created>
  <dcterms:modified xsi:type="dcterms:W3CDTF">2022-03-04T12:24:45Z</dcterms:modified>
</cp:coreProperties>
</file>