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1" r:id="rId3"/>
    <p:sldMasterId id="2147483652" r:id="rId4"/>
  </p:sldMasterIdLst>
  <p:notesMasterIdLst>
    <p:notesMasterId r:id="rId25"/>
  </p:notesMasterIdLst>
  <p:handoutMasterIdLst>
    <p:handoutMasterId r:id="rId26"/>
  </p:handoutMasterIdLst>
  <p:sldIdLst>
    <p:sldId id="256" r:id="rId5"/>
    <p:sldId id="257" r:id="rId6"/>
    <p:sldId id="260" r:id="rId7"/>
    <p:sldId id="261" r:id="rId8"/>
    <p:sldId id="262" r:id="rId9"/>
    <p:sldId id="291" r:id="rId10"/>
    <p:sldId id="263" r:id="rId11"/>
    <p:sldId id="295" r:id="rId12"/>
    <p:sldId id="265" r:id="rId13"/>
    <p:sldId id="282" r:id="rId14"/>
    <p:sldId id="288" r:id="rId15"/>
    <p:sldId id="293" r:id="rId16"/>
    <p:sldId id="294" r:id="rId17"/>
    <p:sldId id="290" r:id="rId18"/>
    <p:sldId id="297" r:id="rId19"/>
    <p:sldId id="301" r:id="rId20"/>
    <p:sldId id="276" r:id="rId21"/>
    <p:sldId id="303" r:id="rId22"/>
    <p:sldId id="302" r:id="rId23"/>
    <p:sldId id="279" r:id="rId24"/>
  </p:sldIdLst>
  <p:sldSz cx="9144000" cy="6858000" type="screen4x3"/>
  <p:notesSz cx="9144000" cy="6858000"/>
  <p:custDataLst>
    <p:tags r:id="rId27"/>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5" autoAdjust="0"/>
  </p:normalViewPr>
  <p:slideViewPr>
    <p:cSldViewPr>
      <p:cViewPr varScale="1">
        <p:scale>
          <a:sx n="81" d="100"/>
          <a:sy n="81" d="100"/>
        </p:scale>
        <p:origin x="149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2938" y="43"/>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76F2C60E-03B8-4120-837A-8608AE356024}"/>
              </a:ext>
            </a:extLst>
          </p:cNvPr>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굴림" pitchFamily="50" charset="-127"/>
                <a:cs typeface="Arial" charset="0"/>
              </a:defRPr>
            </a:lvl1pPr>
          </a:lstStyle>
          <a:p>
            <a:pPr>
              <a:defRPr/>
            </a:pPr>
            <a:endParaRPr lang="ko-KR" altLang="en-US"/>
          </a:p>
        </p:txBody>
      </p:sp>
      <p:sp>
        <p:nvSpPr>
          <p:cNvPr id="115715" name="Rectangle 3">
            <a:extLst>
              <a:ext uri="{FF2B5EF4-FFF2-40B4-BE49-F238E27FC236}">
                <a16:creationId xmlns:a16="http://schemas.microsoft.com/office/drawing/2014/main" id="{CF56BB4D-8246-47C2-9DE2-49FAA13A7732}"/>
              </a:ext>
            </a:extLst>
          </p:cNvPr>
          <p:cNvSpPr>
            <a:spLocks noGrp="1" noChangeArrowheads="1"/>
          </p:cNvSpPr>
          <p:nvPr>
            <p:ph type="dt" sz="quarter"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굴림" pitchFamily="50" charset="-127"/>
                <a:cs typeface="Arial" charset="0"/>
              </a:defRPr>
            </a:lvl1pPr>
          </a:lstStyle>
          <a:p>
            <a:pPr>
              <a:defRPr/>
            </a:pPr>
            <a:endParaRPr lang="ko-KR" altLang="en-US"/>
          </a:p>
        </p:txBody>
      </p:sp>
      <p:sp>
        <p:nvSpPr>
          <p:cNvPr id="115716" name="Rectangle 4">
            <a:extLst>
              <a:ext uri="{FF2B5EF4-FFF2-40B4-BE49-F238E27FC236}">
                <a16:creationId xmlns:a16="http://schemas.microsoft.com/office/drawing/2014/main" id="{67ED5DB0-4517-49AA-B540-23F22AD12610}"/>
              </a:ext>
            </a:extLst>
          </p:cNvPr>
          <p:cNvSpPr>
            <a:spLocks noGrp="1" noChangeArrowheads="1"/>
          </p:cNvSpPr>
          <p:nvPr>
            <p:ph type="ftr" sz="quarter" idx="2"/>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굴림" pitchFamily="50" charset="-127"/>
                <a:cs typeface="Arial" charset="0"/>
              </a:defRPr>
            </a:lvl1pPr>
          </a:lstStyle>
          <a:p>
            <a:pPr>
              <a:defRPr/>
            </a:pPr>
            <a:endParaRPr lang="ko-KR" altLang="en-US"/>
          </a:p>
        </p:txBody>
      </p:sp>
      <p:sp>
        <p:nvSpPr>
          <p:cNvPr id="115717" name="Rectangle 5">
            <a:extLst>
              <a:ext uri="{FF2B5EF4-FFF2-40B4-BE49-F238E27FC236}">
                <a16:creationId xmlns:a16="http://schemas.microsoft.com/office/drawing/2014/main" id="{EF09190B-2C62-4072-8FBB-35EF37A69ADF}"/>
              </a:ext>
            </a:extLst>
          </p:cNvPr>
          <p:cNvSpPr>
            <a:spLocks noGrp="1" noChangeArrowheads="1"/>
          </p:cNvSpPr>
          <p:nvPr>
            <p:ph type="sldNum" sz="quarter" idx="3"/>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굴림" panose="020B0600000101010101" pitchFamily="50" charset="-127"/>
              </a:defRPr>
            </a:lvl1pPr>
          </a:lstStyle>
          <a:p>
            <a:pPr>
              <a:defRPr/>
            </a:pPr>
            <a:fld id="{34266282-2893-45C7-A9C0-84333C743EEC}"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F007F83-E045-44BC-BA99-7B012ED165CD}"/>
              </a:ext>
            </a:extLst>
          </p:cNvPr>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굴림" pitchFamily="50" charset="-127"/>
                <a:cs typeface="Arial" charset="0"/>
              </a:defRPr>
            </a:lvl1pPr>
          </a:lstStyle>
          <a:p>
            <a:pPr>
              <a:defRPr/>
            </a:pPr>
            <a:endParaRPr lang="ko-KR" altLang="en-US"/>
          </a:p>
        </p:txBody>
      </p:sp>
      <p:sp>
        <p:nvSpPr>
          <p:cNvPr id="12291" name="Rectangle 3">
            <a:extLst>
              <a:ext uri="{FF2B5EF4-FFF2-40B4-BE49-F238E27FC236}">
                <a16:creationId xmlns:a16="http://schemas.microsoft.com/office/drawing/2014/main" id="{F15646C7-0A0D-4767-83D5-71DE440F095A}"/>
              </a:ext>
            </a:extLst>
          </p:cNvPr>
          <p:cNvSpPr>
            <a:spLocks noGrp="1" noChangeArrowheads="1"/>
          </p:cNvSpPr>
          <p:nvPr>
            <p:ph type="dt"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굴림" pitchFamily="50" charset="-127"/>
                <a:cs typeface="Arial" charset="0"/>
              </a:defRPr>
            </a:lvl1pPr>
          </a:lstStyle>
          <a:p>
            <a:pPr>
              <a:defRPr/>
            </a:pPr>
            <a:endParaRPr lang="ko-KR" altLang="en-US"/>
          </a:p>
        </p:txBody>
      </p:sp>
      <p:sp>
        <p:nvSpPr>
          <p:cNvPr id="5124" name="Rectangle 4">
            <a:extLst>
              <a:ext uri="{FF2B5EF4-FFF2-40B4-BE49-F238E27FC236}">
                <a16:creationId xmlns:a16="http://schemas.microsoft.com/office/drawing/2014/main" id="{2047B5B3-1F09-4849-B449-975671CAF5E4}"/>
              </a:ext>
            </a:extLst>
          </p:cNvPr>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AF7777DC-44A4-452C-A7B7-F7830D4AAECF}"/>
              </a:ext>
            </a:extLst>
          </p:cNvPr>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a:extLst>
              <a:ext uri="{FF2B5EF4-FFF2-40B4-BE49-F238E27FC236}">
                <a16:creationId xmlns:a16="http://schemas.microsoft.com/office/drawing/2014/main" id="{BC790C33-0993-446F-8CDF-7CA00E31ECCE}"/>
              </a:ext>
            </a:extLst>
          </p:cNvPr>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굴림" pitchFamily="50" charset="-127"/>
                <a:cs typeface="Arial" charset="0"/>
              </a:defRPr>
            </a:lvl1pPr>
          </a:lstStyle>
          <a:p>
            <a:pPr>
              <a:defRPr/>
            </a:pPr>
            <a:endParaRPr lang="ko-KR" altLang="en-US"/>
          </a:p>
        </p:txBody>
      </p:sp>
      <p:sp>
        <p:nvSpPr>
          <p:cNvPr id="12295" name="Rectangle 7">
            <a:extLst>
              <a:ext uri="{FF2B5EF4-FFF2-40B4-BE49-F238E27FC236}">
                <a16:creationId xmlns:a16="http://schemas.microsoft.com/office/drawing/2014/main" id="{892C8B01-8ACC-4AFC-929B-44D9A4D7F54B}"/>
              </a:ext>
            </a:extLst>
          </p:cNvPr>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굴림" panose="020B0600000101010101" pitchFamily="50" charset="-127"/>
              </a:defRPr>
            </a:lvl1pPr>
          </a:lstStyle>
          <a:p>
            <a:pPr>
              <a:defRPr/>
            </a:pPr>
            <a:fld id="{5D7F097E-7D8D-4652-BC51-A03BDCDED799}"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Behavioris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Jean_Piage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슬라이드 이미지 개체 틀 1">
            <a:extLst>
              <a:ext uri="{FF2B5EF4-FFF2-40B4-BE49-F238E27FC236}">
                <a16:creationId xmlns:a16="http://schemas.microsoft.com/office/drawing/2014/main" id="{E2C97B8C-2745-4978-9937-2DC6BEFACBC6}"/>
              </a:ext>
            </a:extLst>
          </p:cNvPr>
          <p:cNvSpPr>
            <a:spLocks noGrp="1" noRot="1" noChangeAspect="1" noChangeArrowheads="1" noTextEdit="1"/>
          </p:cNvSpPr>
          <p:nvPr>
            <p:ph type="sldImg"/>
          </p:nvPr>
        </p:nvSpPr>
        <p:spPr>
          <a:ln/>
        </p:spPr>
      </p:sp>
      <p:sp>
        <p:nvSpPr>
          <p:cNvPr id="9219" name="슬라이드 노트 개체 틀 2">
            <a:extLst>
              <a:ext uri="{FF2B5EF4-FFF2-40B4-BE49-F238E27FC236}">
                <a16:creationId xmlns:a16="http://schemas.microsoft.com/office/drawing/2014/main" id="{039D599C-FBB8-4087-ADD1-54EB4445A5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dirty="0">
                <a:latin typeface="Arial" panose="020B0604020202020204" pitchFamily="34" charset="0"/>
                <a:cs typeface="Arial" panose="020B0604020202020204" pitchFamily="34" charset="0"/>
              </a:rPr>
              <a:t>There are many sub-fields in cognitive psychology.  They</a:t>
            </a:r>
            <a:r>
              <a:rPr lang="ko-KR" altLang="en-US" dirty="0">
                <a:latin typeface="Arial" panose="020B0604020202020204" pitchFamily="34" charset="0"/>
                <a:cs typeface="Arial" panose="020B0604020202020204" pitchFamily="34" charset="0"/>
              </a:rPr>
              <a:t> </a:t>
            </a:r>
            <a:r>
              <a:rPr lang="en-US" altLang="ko-KR" dirty="0">
                <a:latin typeface="Arial" panose="020B0604020202020204" pitchFamily="34" charset="0"/>
                <a:cs typeface="Arial" panose="020B0604020202020204" pitchFamily="34" charset="0"/>
              </a:rPr>
              <a:t>are</a:t>
            </a:r>
            <a:r>
              <a:rPr lang="ko-KR" altLang="en-US" dirty="0">
                <a:latin typeface="Arial" panose="020B0604020202020204" pitchFamily="34" charset="0"/>
                <a:cs typeface="Arial" panose="020B0604020202020204" pitchFamily="34" charset="0"/>
              </a:rPr>
              <a:t> </a:t>
            </a:r>
            <a:r>
              <a:rPr lang="en-US" altLang="ko-KR" dirty="0">
                <a:latin typeface="Arial" panose="020B0604020202020204" pitchFamily="34" charset="0"/>
                <a:cs typeface="Arial" panose="020B0604020202020204" pitchFamily="34" charset="0"/>
              </a:rPr>
              <a:t>usually in the time order in the online processing in our cognitive system.</a:t>
            </a:r>
          </a:p>
          <a:p>
            <a:r>
              <a:rPr lang="en-US" altLang="ko-KR" dirty="0">
                <a:latin typeface="Arial" panose="020B0604020202020204" pitchFamily="34" charset="0"/>
                <a:cs typeface="Arial" panose="020B0604020202020204" pitchFamily="34" charset="0"/>
              </a:rPr>
              <a:t>In other words, as we perceive stimuli, “Attention” </a:t>
            </a:r>
            <a:r>
              <a:rPr lang="en-US" altLang="ko-KR" dirty="0">
                <a:latin typeface="Arial" panose="020B0604020202020204" pitchFamily="34" charset="0"/>
                <a:cs typeface="Arial" panose="020B0604020202020204" pitchFamily="34" charset="0"/>
                <a:sym typeface="Wingdings" panose="05000000000000000000" pitchFamily="2" charset="2"/>
              </a:rPr>
              <a:t> </a:t>
            </a:r>
            <a:r>
              <a:rPr lang="en-US" altLang="ko-KR" dirty="0">
                <a:latin typeface="Arial" panose="020B0604020202020204" pitchFamily="34" charset="0"/>
                <a:cs typeface="Arial" panose="020B0604020202020204" pitchFamily="34" charset="0"/>
              </a:rPr>
              <a:t>“Pattern recognition” </a:t>
            </a:r>
            <a:r>
              <a:rPr lang="en-US" altLang="ko-KR" dirty="0">
                <a:latin typeface="Arial" panose="020B0604020202020204" pitchFamily="34" charset="0"/>
                <a:cs typeface="Arial" panose="020B0604020202020204" pitchFamily="34" charset="0"/>
                <a:sym typeface="Wingdings" panose="05000000000000000000" pitchFamily="2" charset="2"/>
              </a:rPr>
              <a:t>  Working memory, Categorization, Mental Imagery, Language  Long-term memory  Problem solving, Decision” happen as they go.    The time order is not clear-cut; some modules (sub-fields) are overlapped, and many times information flows to LTM (long term Memory), and then get back to the working memory in order to function.</a:t>
            </a:r>
          </a:p>
          <a:p>
            <a:endParaRPr lang="en-US" altLang="ko-KR" dirty="0">
              <a:latin typeface="Arial" panose="020B0604020202020204" pitchFamily="34" charset="0"/>
              <a:cs typeface="Arial" panose="020B0604020202020204" pitchFamily="34" charset="0"/>
              <a:sym typeface="Wingdings" panose="05000000000000000000" pitchFamily="2" charset="2"/>
            </a:endParaRPr>
          </a:p>
          <a:p>
            <a:r>
              <a:rPr lang="en-US" altLang="ko-KR" dirty="0">
                <a:latin typeface="Arial" panose="020B0604020202020204" pitchFamily="34" charset="0"/>
                <a:cs typeface="Arial" panose="020B0604020202020204" pitchFamily="34" charset="0"/>
                <a:sym typeface="Wingdings" panose="05000000000000000000" pitchFamily="2" charset="2"/>
              </a:rPr>
              <a:t>Each cognitive psychologist is usually studying each sub-fields because each field is so diverse and large in its realm.   In this course, we are going through just introduction of these sub-fields, focused on main theories, research questions, research methods, and experimental ideas including methods.</a:t>
            </a:r>
          </a:p>
          <a:p>
            <a:endParaRPr lang="en-US" altLang="ko-KR" dirty="0">
              <a:latin typeface="Arial" panose="020B0604020202020204" pitchFamily="34" charset="0"/>
              <a:cs typeface="Arial" panose="020B0604020202020204" pitchFamily="34" charset="0"/>
              <a:sym typeface="Wingdings" panose="05000000000000000000" pitchFamily="2" charset="2"/>
            </a:endParaRPr>
          </a:p>
          <a:p>
            <a:r>
              <a:rPr lang="en-US" altLang="ko-KR" dirty="0">
                <a:latin typeface="Arial" panose="020B0604020202020204" pitchFamily="34" charset="0"/>
                <a:cs typeface="Arial" panose="020B0604020202020204" pitchFamily="34" charset="0"/>
                <a:sym typeface="Wingdings" panose="05000000000000000000" pitchFamily="2" charset="2"/>
              </a:rPr>
              <a:t>The contents of main theories, research ideas, and experimental methods are important in the sense that students can cultivate the abilities to understand main debating points.  Eventually, students can have some sense to interpret experimental results and design the experiments.</a:t>
            </a:r>
            <a:endParaRPr lang="en-US" altLang="ko-KR" dirty="0">
              <a:latin typeface="Arial" panose="020B0604020202020204" pitchFamily="34" charset="0"/>
              <a:cs typeface="Arial" panose="020B0604020202020204" pitchFamily="34" charset="0"/>
            </a:endParaRPr>
          </a:p>
        </p:txBody>
      </p:sp>
      <p:sp>
        <p:nvSpPr>
          <p:cNvPr id="9220" name="슬라이드 번호 개체 틀 3">
            <a:extLst>
              <a:ext uri="{FF2B5EF4-FFF2-40B4-BE49-F238E27FC236}">
                <a16:creationId xmlns:a16="http://schemas.microsoft.com/office/drawing/2014/main" id="{744F175F-E242-4D58-B1B2-E6F59DA06E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346687F-396B-4AD4-A75B-BA6E973B4694}" type="slidenum">
              <a:rPr lang="ko-KR" altLang="en-US" smtClean="0"/>
              <a:pPr/>
              <a:t>2</a:t>
            </a:fld>
            <a:endParaRPr lang="en-US" altLang="ko-K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a:extLst>
              <a:ext uri="{FF2B5EF4-FFF2-40B4-BE49-F238E27FC236}">
                <a16:creationId xmlns:a16="http://schemas.microsoft.com/office/drawing/2014/main" id="{6DB8E7D7-9A27-4F40-B225-31040482B68C}"/>
              </a:ext>
            </a:extLst>
          </p:cNvPr>
          <p:cNvSpPr>
            <a:spLocks noGrp="1" noRot="1" noChangeAspect="1" noChangeArrowheads="1" noTextEdit="1"/>
          </p:cNvSpPr>
          <p:nvPr>
            <p:ph type="sldImg"/>
          </p:nvPr>
        </p:nvSpPr>
        <p:spPr>
          <a:ln/>
        </p:spPr>
      </p:sp>
      <p:sp>
        <p:nvSpPr>
          <p:cNvPr id="27651" name="슬라이드 노트 개체 틀 2">
            <a:extLst>
              <a:ext uri="{FF2B5EF4-FFF2-40B4-BE49-F238E27FC236}">
                <a16:creationId xmlns:a16="http://schemas.microsoft.com/office/drawing/2014/main" id="{3F535838-E05F-4BA0-8F57-C9BA36CE5D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cs typeface="Arial" panose="020B0604020202020204" pitchFamily="34" charset="0"/>
            </a:endParaRPr>
          </a:p>
        </p:txBody>
      </p:sp>
      <p:sp>
        <p:nvSpPr>
          <p:cNvPr id="27652" name="슬라이드 번호 개체 틀 3">
            <a:extLst>
              <a:ext uri="{FF2B5EF4-FFF2-40B4-BE49-F238E27FC236}">
                <a16:creationId xmlns:a16="http://schemas.microsoft.com/office/drawing/2014/main" id="{B6C8CE7C-066A-4DB3-9D3B-61299CD450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80BD820-5E97-4DA8-BE9F-01F785A64BB4}" type="slidenum">
              <a:rPr lang="ko-KR" altLang="en-US" smtClean="0"/>
              <a:pPr/>
              <a:t>11</a:t>
            </a:fld>
            <a:endParaRPr lang="en-US" altLang="ko-K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슬라이드 이미지 개체 틀 1">
            <a:extLst>
              <a:ext uri="{FF2B5EF4-FFF2-40B4-BE49-F238E27FC236}">
                <a16:creationId xmlns:a16="http://schemas.microsoft.com/office/drawing/2014/main" id="{60089EDA-4EFC-40F7-9D17-6022CCAAF2B8}"/>
              </a:ext>
            </a:extLst>
          </p:cNvPr>
          <p:cNvSpPr>
            <a:spLocks noGrp="1" noRot="1" noChangeAspect="1" noChangeArrowheads="1" noTextEdit="1"/>
          </p:cNvSpPr>
          <p:nvPr>
            <p:ph type="sldImg"/>
          </p:nvPr>
        </p:nvSpPr>
        <p:spPr>
          <a:ln/>
        </p:spPr>
      </p:sp>
      <p:sp>
        <p:nvSpPr>
          <p:cNvPr id="29699" name="슬라이드 노트 개체 틀 2">
            <a:extLst>
              <a:ext uri="{FF2B5EF4-FFF2-40B4-BE49-F238E27FC236}">
                <a16:creationId xmlns:a16="http://schemas.microsoft.com/office/drawing/2014/main" id="{9CB3ED9E-9B3E-4A13-B9A1-2B08FC77A6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cs typeface="Arial" panose="020B0604020202020204" pitchFamily="34" charset="0"/>
            </a:endParaRPr>
          </a:p>
        </p:txBody>
      </p:sp>
      <p:sp>
        <p:nvSpPr>
          <p:cNvPr id="29700" name="슬라이드 번호 개체 틀 3">
            <a:extLst>
              <a:ext uri="{FF2B5EF4-FFF2-40B4-BE49-F238E27FC236}">
                <a16:creationId xmlns:a16="http://schemas.microsoft.com/office/drawing/2014/main" id="{6D986DA4-B914-4842-B695-952FA4ED4B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C84C52-6200-4AC0-B354-68B55D44709A}" type="slidenum">
              <a:rPr lang="ko-KR" altLang="en-US" smtClean="0"/>
              <a:pPr/>
              <a:t>12</a:t>
            </a:fld>
            <a:endParaRPr lang="en-US" altLang="ko-K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슬라이드 이미지 개체 틀 1">
            <a:extLst>
              <a:ext uri="{FF2B5EF4-FFF2-40B4-BE49-F238E27FC236}">
                <a16:creationId xmlns:a16="http://schemas.microsoft.com/office/drawing/2014/main" id="{FEDE6D22-8FDE-40E1-84C8-687DCEAFC662}"/>
              </a:ext>
            </a:extLst>
          </p:cNvPr>
          <p:cNvSpPr>
            <a:spLocks noGrp="1" noRot="1" noChangeAspect="1" noChangeArrowheads="1" noTextEdit="1"/>
          </p:cNvSpPr>
          <p:nvPr>
            <p:ph type="sldImg"/>
          </p:nvPr>
        </p:nvSpPr>
        <p:spPr>
          <a:ln/>
        </p:spPr>
      </p:sp>
      <p:sp>
        <p:nvSpPr>
          <p:cNvPr id="31747" name="슬라이드 노트 개체 틀 2">
            <a:extLst>
              <a:ext uri="{FF2B5EF4-FFF2-40B4-BE49-F238E27FC236}">
                <a16:creationId xmlns:a16="http://schemas.microsoft.com/office/drawing/2014/main" id="{EECBE98C-EE56-4EA7-B978-4B9848F664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cs typeface="Arial" panose="020B0604020202020204" pitchFamily="34" charset="0"/>
            </a:endParaRPr>
          </a:p>
        </p:txBody>
      </p:sp>
      <p:sp>
        <p:nvSpPr>
          <p:cNvPr id="31748" name="슬라이드 번호 개체 틀 3">
            <a:extLst>
              <a:ext uri="{FF2B5EF4-FFF2-40B4-BE49-F238E27FC236}">
                <a16:creationId xmlns:a16="http://schemas.microsoft.com/office/drawing/2014/main" id="{A24CCC5E-B8DF-4F35-A41E-ECF3223CCD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8690D8D-B256-47A5-81B3-4CAFA258A681}" type="slidenum">
              <a:rPr lang="ko-KR" altLang="en-US" smtClean="0"/>
              <a:pPr/>
              <a:t>13</a:t>
            </a:fld>
            <a:endParaRPr lang="en-US" altLang="ko-K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슬라이드 이미지 개체 틀 1">
            <a:extLst>
              <a:ext uri="{FF2B5EF4-FFF2-40B4-BE49-F238E27FC236}">
                <a16:creationId xmlns:a16="http://schemas.microsoft.com/office/drawing/2014/main" id="{B8AC4FD2-73F6-4351-9E69-498AE8CD57A7}"/>
              </a:ext>
            </a:extLst>
          </p:cNvPr>
          <p:cNvSpPr>
            <a:spLocks noGrp="1" noRot="1" noChangeAspect="1" noChangeArrowheads="1" noTextEdit="1"/>
          </p:cNvSpPr>
          <p:nvPr>
            <p:ph type="sldImg"/>
          </p:nvPr>
        </p:nvSpPr>
        <p:spPr>
          <a:ln/>
        </p:spPr>
      </p:sp>
      <p:sp>
        <p:nvSpPr>
          <p:cNvPr id="33795" name="슬라이드 노트 개체 틀 2">
            <a:extLst>
              <a:ext uri="{FF2B5EF4-FFF2-40B4-BE49-F238E27FC236}">
                <a16:creationId xmlns:a16="http://schemas.microsoft.com/office/drawing/2014/main" id="{87627D28-84F3-43D3-B610-B0C500B906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cs typeface="Arial" panose="020B0604020202020204" pitchFamily="34" charset="0"/>
            </a:endParaRPr>
          </a:p>
        </p:txBody>
      </p:sp>
      <p:sp>
        <p:nvSpPr>
          <p:cNvPr id="33796" name="슬라이드 번호 개체 틀 3">
            <a:extLst>
              <a:ext uri="{FF2B5EF4-FFF2-40B4-BE49-F238E27FC236}">
                <a16:creationId xmlns:a16="http://schemas.microsoft.com/office/drawing/2014/main" id="{3B842318-4CCF-4D3D-8D5C-5CAD35C0E6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B3E7B36-585C-4CE5-A6D9-FD47D6D95C30}" type="slidenum">
              <a:rPr lang="ko-KR" altLang="en-US" smtClean="0"/>
              <a:pPr/>
              <a:t>14</a:t>
            </a:fld>
            <a:endParaRPr lang="en-US" altLang="ko-K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슬라이드 이미지 개체 틀 1">
            <a:extLst>
              <a:ext uri="{FF2B5EF4-FFF2-40B4-BE49-F238E27FC236}">
                <a16:creationId xmlns:a16="http://schemas.microsoft.com/office/drawing/2014/main" id="{ABCD0DA2-F856-4994-B7C8-A2EE7D6A0B0C}"/>
              </a:ext>
            </a:extLst>
          </p:cNvPr>
          <p:cNvSpPr>
            <a:spLocks noGrp="1" noRot="1" noChangeAspect="1" noChangeArrowheads="1" noTextEdit="1"/>
          </p:cNvSpPr>
          <p:nvPr>
            <p:ph type="sldImg"/>
          </p:nvPr>
        </p:nvSpPr>
        <p:spPr>
          <a:ln/>
        </p:spPr>
      </p:sp>
      <p:sp>
        <p:nvSpPr>
          <p:cNvPr id="35843" name="슬라이드 노트 개체 틀 2">
            <a:extLst>
              <a:ext uri="{FF2B5EF4-FFF2-40B4-BE49-F238E27FC236}">
                <a16:creationId xmlns:a16="http://schemas.microsoft.com/office/drawing/2014/main" id="{3EE1EA78-15E1-4941-BA0F-D4E3F08738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cs typeface="Arial" panose="020B0604020202020204" pitchFamily="34" charset="0"/>
            </a:endParaRPr>
          </a:p>
        </p:txBody>
      </p:sp>
      <p:sp>
        <p:nvSpPr>
          <p:cNvPr id="35844" name="슬라이드 번호 개체 틀 3">
            <a:extLst>
              <a:ext uri="{FF2B5EF4-FFF2-40B4-BE49-F238E27FC236}">
                <a16:creationId xmlns:a16="http://schemas.microsoft.com/office/drawing/2014/main" id="{C0BC7942-C63E-4E64-9874-DFBF764C0B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643140D-DBDF-4003-A4F6-2B8A9581D2CD}" type="slidenum">
              <a:rPr lang="ko-KR" altLang="en-US" smtClean="0"/>
              <a:pPr/>
              <a:t>15</a:t>
            </a:fld>
            <a:endParaRPr lang="en-US" altLang="ko-K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슬라이드 이미지 개체 틀 1">
            <a:extLst>
              <a:ext uri="{FF2B5EF4-FFF2-40B4-BE49-F238E27FC236}">
                <a16:creationId xmlns:a16="http://schemas.microsoft.com/office/drawing/2014/main" id="{AAEB4841-DAF8-47F2-9218-726535FB5163}"/>
              </a:ext>
            </a:extLst>
          </p:cNvPr>
          <p:cNvSpPr>
            <a:spLocks noGrp="1" noRot="1" noChangeAspect="1" noChangeArrowheads="1" noTextEdit="1"/>
          </p:cNvSpPr>
          <p:nvPr>
            <p:ph type="sldImg"/>
          </p:nvPr>
        </p:nvSpPr>
        <p:spPr>
          <a:ln/>
        </p:spPr>
      </p:sp>
      <p:sp>
        <p:nvSpPr>
          <p:cNvPr id="41987" name="슬라이드 노트 개체 틀 2">
            <a:extLst>
              <a:ext uri="{FF2B5EF4-FFF2-40B4-BE49-F238E27FC236}">
                <a16:creationId xmlns:a16="http://schemas.microsoft.com/office/drawing/2014/main" id="{7BA8EDF1-6A8C-4FFE-9B38-F6C5FF45BB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cs typeface="Arial" panose="020B0604020202020204" pitchFamily="34" charset="0"/>
            </a:endParaRPr>
          </a:p>
        </p:txBody>
      </p:sp>
      <p:sp>
        <p:nvSpPr>
          <p:cNvPr id="41988" name="슬라이드 번호 개체 틀 3">
            <a:extLst>
              <a:ext uri="{FF2B5EF4-FFF2-40B4-BE49-F238E27FC236}">
                <a16:creationId xmlns:a16="http://schemas.microsoft.com/office/drawing/2014/main" id="{CF0BD1DF-B970-4F2F-9A05-1B991960AE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6B02AF-E518-4233-8749-F09448B4D4FC}" type="slidenum">
              <a:rPr lang="ko-KR" altLang="en-US" smtClean="0"/>
              <a:pPr/>
              <a:t>16</a:t>
            </a:fld>
            <a:endParaRPr lang="en-US" altLang="ko-K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F5661ED4-EECE-4BF8-8E5F-3326A1CDCE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28DBA38-2E5D-4BC0-927A-C817DD075220}" type="slidenum">
              <a:rPr lang="ko-KR" altLang="en-US" smtClean="0"/>
              <a:pPr>
                <a:spcBef>
                  <a:spcPct val="0"/>
                </a:spcBef>
              </a:pPr>
              <a:t>17</a:t>
            </a:fld>
            <a:endParaRPr lang="en-US" altLang="ko-KR"/>
          </a:p>
        </p:txBody>
      </p:sp>
      <p:sp>
        <p:nvSpPr>
          <p:cNvPr id="48131" name="Rectangle 2">
            <a:extLst>
              <a:ext uri="{FF2B5EF4-FFF2-40B4-BE49-F238E27FC236}">
                <a16:creationId xmlns:a16="http://schemas.microsoft.com/office/drawing/2014/main" id="{0AB25D64-C099-481D-8E4D-0A6D79CD5DE8}"/>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40D15E14-EEDF-4A19-9587-5C9E25E141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a typeface="굴림" panose="020B0600000101010101" pitchFamily="50" charset="-127"/>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슬라이드 이미지 개체 틀 1">
            <a:extLst>
              <a:ext uri="{FF2B5EF4-FFF2-40B4-BE49-F238E27FC236}">
                <a16:creationId xmlns:a16="http://schemas.microsoft.com/office/drawing/2014/main" id="{98F2DF43-E02E-4AE8-9036-387EB07FD892}"/>
              </a:ext>
            </a:extLst>
          </p:cNvPr>
          <p:cNvSpPr>
            <a:spLocks noGrp="1" noRot="1" noChangeAspect="1" noChangeArrowheads="1" noTextEdit="1"/>
          </p:cNvSpPr>
          <p:nvPr>
            <p:ph type="sldImg"/>
          </p:nvPr>
        </p:nvSpPr>
        <p:spPr>
          <a:ln/>
        </p:spPr>
      </p:sp>
      <p:sp>
        <p:nvSpPr>
          <p:cNvPr id="50179" name="슬라이드 노트 개체 틀 2">
            <a:extLst>
              <a:ext uri="{FF2B5EF4-FFF2-40B4-BE49-F238E27FC236}">
                <a16:creationId xmlns:a16="http://schemas.microsoft.com/office/drawing/2014/main" id="{F7A4D988-EEC0-4A74-9696-45B52C5048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cs typeface="Arial" panose="020B0604020202020204" pitchFamily="34" charset="0"/>
            </a:endParaRPr>
          </a:p>
        </p:txBody>
      </p:sp>
      <p:sp>
        <p:nvSpPr>
          <p:cNvPr id="50180" name="슬라이드 번호 개체 틀 3">
            <a:extLst>
              <a:ext uri="{FF2B5EF4-FFF2-40B4-BE49-F238E27FC236}">
                <a16:creationId xmlns:a16="http://schemas.microsoft.com/office/drawing/2014/main" id="{0D5123A0-7F4F-4280-A173-9DF3549C17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709AC95-91C6-43B8-81D2-DEF4DA3B03B2}" type="slidenum">
              <a:rPr lang="ko-KR" altLang="en-US" smtClean="0"/>
              <a:pPr/>
              <a:t>18</a:t>
            </a:fld>
            <a:endParaRPr lang="en-US" altLang="ko-K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4AA4A1CC-273A-49F1-8D8B-A0A087CEC0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0F32091-874E-4C1A-8637-F9872946C58F}" type="slidenum">
              <a:rPr lang="ko-KR" altLang="en-US" smtClean="0"/>
              <a:pPr>
                <a:spcBef>
                  <a:spcPct val="0"/>
                </a:spcBef>
              </a:pPr>
              <a:t>3</a:t>
            </a:fld>
            <a:endParaRPr lang="en-US" altLang="ko-KR" dirty="0"/>
          </a:p>
        </p:txBody>
      </p:sp>
      <p:sp>
        <p:nvSpPr>
          <p:cNvPr id="11267" name="Rectangle 1026">
            <a:extLst>
              <a:ext uri="{FF2B5EF4-FFF2-40B4-BE49-F238E27FC236}">
                <a16:creationId xmlns:a16="http://schemas.microsoft.com/office/drawing/2014/main" id="{E0C24FD1-75BA-45E4-97F3-3D148A34DE6F}"/>
              </a:ext>
            </a:extLst>
          </p:cNvPr>
          <p:cNvSpPr>
            <a:spLocks noGrp="1" noRot="1" noChangeAspect="1" noChangeArrowheads="1" noTextEdit="1"/>
          </p:cNvSpPr>
          <p:nvPr>
            <p:ph type="sldImg"/>
          </p:nvPr>
        </p:nvSpPr>
        <p:spPr>
          <a:ln/>
        </p:spPr>
      </p:sp>
      <p:sp>
        <p:nvSpPr>
          <p:cNvPr id="11268" name="Rectangle 1027">
            <a:extLst>
              <a:ext uri="{FF2B5EF4-FFF2-40B4-BE49-F238E27FC236}">
                <a16:creationId xmlns:a16="http://schemas.microsoft.com/office/drawing/2014/main" id="{6BF6BF51-6FE5-4B55-BEE6-724EF846AA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dirty="0">
                <a:latin typeface="Arial" panose="020B0604020202020204" pitchFamily="34" charset="0"/>
                <a:ea typeface="굴림" panose="020B0600000101010101" pitchFamily="50" charset="-127"/>
                <a:cs typeface="Arial" panose="020B0604020202020204" pitchFamily="34" charset="0"/>
              </a:rPr>
              <a:t>This the two main roots in philosophy for the background for experimental psychology;  </a:t>
            </a:r>
          </a:p>
          <a:p>
            <a:pPr eaLnBrk="1" hangingPunct="1"/>
            <a:r>
              <a:rPr lang="en-US" altLang="ko-KR" dirty="0">
                <a:latin typeface="Arial" panose="020B0604020202020204" pitchFamily="34" charset="0"/>
                <a:ea typeface="굴림" panose="020B0600000101010101" pitchFamily="50" charset="-127"/>
                <a:cs typeface="Arial" panose="020B0604020202020204" pitchFamily="34" charset="0"/>
              </a:rPr>
              <a:t>Most students are expected to have the basic knowledge about history of philosophy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슬라이드 이미지 개체 틀 1">
            <a:extLst>
              <a:ext uri="{FF2B5EF4-FFF2-40B4-BE49-F238E27FC236}">
                <a16:creationId xmlns:a16="http://schemas.microsoft.com/office/drawing/2014/main" id="{5A0387D7-AF3D-4224-BB1C-63462BCBDF8F}"/>
              </a:ext>
            </a:extLst>
          </p:cNvPr>
          <p:cNvSpPr>
            <a:spLocks noGrp="1" noRot="1" noChangeAspect="1" noChangeArrowheads="1" noTextEdit="1"/>
          </p:cNvSpPr>
          <p:nvPr>
            <p:ph type="sldImg"/>
          </p:nvPr>
        </p:nvSpPr>
        <p:spPr>
          <a:ln/>
        </p:spPr>
      </p:sp>
      <p:sp>
        <p:nvSpPr>
          <p:cNvPr id="13315" name="슬라이드 노트 개체 틀 2">
            <a:extLst>
              <a:ext uri="{FF2B5EF4-FFF2-40B4-BE49-F238E27FC236}">
                <a16:creationId xmlns:a16="http://schemas.microsoft.com/office/drawing/2014/main" id="{28BC1FB9-1C18-4085-9034-B427833465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dirty="0">
                <a:latin typeface="Arial" panose="020B0604020202020204" pitchFamily="34" charset="0"/>
                <a:ea typeface="굴림" panose="020B0600000101010101" pitchFamily="50" charset="-127"/>
                <a:cs typeface="Arial" panose="020B0604020202020204" pitchFamily="34" charset="0"/>
              </a:rPr>
              <a:t>Google search Rationalist and </a:t>
            </a:r>
            <a:r>
              <a:rPr lang="en-US" altLang="ko-KR" dirty="0" err="1">
                <a:latin typeface="Arial" panose="020B0604020202020204" pitchFamily="34" charset="0"/>
                <a:ea typeface="굴림" panose="020B0600000101010101" pitchFamily="50" charset="-127"/>
                <a:cs typeface="Arial" panose="020B0604020202020204" pitchFamily="34" charset="0"/>
              </a:rPr>
              <a:t>Emprist</a:t>
            </a:r>
            <a:r>
              <a:rPr lang="en-US" altLang="ko-KR">
                <a:latin typeface="Arial" panose="020B0604020202020204" pitchFamily="34" charset="0"/>
                <a:ea typeface="굴림" panose="020B0600000101010101" pitchFamily="50" charset="-127"/>
                <a:cs typeface="Arial" panose="020B0604020202020204" pitchFamily="34" charset="0"/>
              </a:rPr>
              <a:t>, Kant</a:t>
            </a:r>
          </a:p>
          <a:p>
            <a:endParaRPr lang="en-US" altLang="ko-KR">
              <a:latin typeface="Arial" panose="020B0604020202020204" pitchFamily="34" charset="0"/>
              <a:ea typeface="굴림" panose="020B0600000101010101" pitchFamily="50" charset="-127"/>
              <a:cs typeface="Arial" panose="020B0604020202020204" pitchFamily="34" charset="0"/>
            </a:endParaRPr>
          </a:p>
          <a:p>
            <a:r>
              <a:rPr lang="en-US" altLang="ko-KR">
                <a:latin typeface="Arial" panose="020B0604020202020204" pitchFamily="34" charset="0"/>
                <a:ea typeface="굴림" panose="020B0600000101010101" pitchFamily="50" charset="-127"/>
                <a:cs typeface="Arial" panose="020B0604020202020204" pitchFamily="34" charset="0"/>
              </a:rPr>
              <a:t>For cognitive psychology, Rationalism contribute to building hypothesis by rational thinking.  Psychologist makes the information mechanism based on causal relationships between two or more variables based on logics, coming from observations, previous literatures, and intuition.   These processes are all depends on symbolic thinking, which is directly related to Rationalism.  The accumulations of the hypotheses eventually leads to a theory in the text book.</a:t>
            </a:r>
          </a:p>
          <a:p>
            <a:endParaRPr lang="en-US" altLang="ko-KR">
              <a:latin typeface="Arial" panose="020B0604020202020204" pitchFamily="34" charset="0"/>
              <a:ea typeface="굴림" panose="020B0600000101010101" pitchFamily="50" charset="-127"/>
              <a:cs typeface="Arial" panose="020B0604020202020204" pitchFamily="34" charset="0"/>
            </a:endParaRPr>
          </a:p>
          <a:p>
            <a:r>
              <a:rPr lang="en-US" altLang="ko-KR">
                <a:latin typeface="Arial" panose="020B0604020202020204" pitchFamily="34" charset="0"/>
                <a:ea typeface="굴림" panose="020B0600000101010101" pitchFamily="50" charset="-127"/>
                <a:cs typeface="Arial" panose="020B0604020202020204" pitchFamily="34" charset="0"/>
              </a:rPr>
              <a:t>Empricism argues that anything than can not be observed or experimented can be a truth.  Thus, there should be empirical evidence to be a real science, and thus obtaining data by experiments is the key for cognitive psychology.  The recent booming of cognitive neuroscience in which the relationship between brain and cognitive functions are studied is based on Empricism.</a:t>
            </a:r>
          </a:p>
          <a:p>
            <a:endParaRPr lang="en-US" altLang="ko-KR">
              <a:latin typeface="Arial" panose="020B0604020202020204" pitchFamily="34" charset="0"/>
              <a:ea typeface="굴림" panose="020B0600000101010101" pitchFamily="50" charset="-127"/>
              <a:cs typeface="Arial" panose="020B0604020202020204" pitchFamily="34" charset="0"/>
            </a:endParaRPr>
          </a:p>
          <a:p>
            <a:r>
              <a:rPr lang="en-US" altLang="ko-KR">
                <a:latin typeface="Arial" panose="020B0604020202020204" pitchFamily="34" charset="0"/>
                <a:ea typeface="굴림" panose="020B0600000101010101" pitchFamily="50" charset="-127"/>
                <a:cs typeface="Arial" panose="020B0604020202020204" pitchFamily="34" charset="0"/>
              </a:rPr>
              <a:t>Kant combined these two stream, and cognitive psychology adopt both, although the degrees of emphasis are different field by field, and scholar by scholar.    </a:t>
            </a:r>
            <a:endParaRPr lang="ko-KR" altLang="en-US">
              <a:latin typeface="Arial" panose="020B0604020202020204" pitchFamily="34" charset="0"/>
              <a:cs typeface="Arial" panose="020B0604020202020204" pitchFamily="34" charset="0"/>
            </a:endParaRPr>
          </a:p>
        </p:txBody>
      </p:sp>
      <p:sp>
        <p:nvSpPr>
          <p:cNvPr id="13316" name="슬라이드 번호 개체 틀 3">
            <a:extLst>
              <a:ext uri="{FF2B5EF4-FFF2-40B4-BE49-F238E27FC236}">
                <a16:creationId xmlns:a16="http://schemas.microsoft.com/office/drawing/2014/main" id="{699158E3-EB54-4201-8500-BF33DD0375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958C4C-A7AF-40C2-B7CE-4C9A2CB7E8AB}" type="slidenum">
              <a:rPr lang="ko-KR" altLang="en-US" smtClean="0"/>
              <a:pPr/>
              <a:t>4</a:t>
            </a:fld>
            <a:endParaRPr lang="en-US" altLang="ko-K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슬라이드 이미지 개체 틀 1">
            <a:extLst>
              <a:ext uri="{FF2B5EF4-FFF2-40B4-BE49-F238E27FC236}">
                <a16:creationId xmlns:a16="http://schemas.microsoft.com/office/drawing/2014/main" id="{9A5A482D-B414-4B8A-9C1C-C5C89E15E1FE}"/>
              </a:ext>
            </a:extLst>
          </p:cNvPr>
          <p:cNvSpPr>
            <a:spLocks noGrp="1" noRot="1" noChangeAspect="1" noChangeArrowheads="1" noTextEdit="1"/>
          </p:cNvSpPr>
          <p:nvPr>
            <p:ph type="sldImg"/>
          </p:nvPr>
        </p:nvSpPr>
        <p:spPr>
          <a:ln/>
        </p:spPr>
      </p:sp>
      <p:sp>
        <p:nvSpPr>
          <p:cNvPr id="15363" name="슬라이드 노트 개체 틀 2">
            <a:extLst>
              <a:ext uri="{FF2B5EF4-FFF2-40B4-BE49-F238E27FC236}">
                <a16:creationId xmlns:a16="http://schemas.microsoft.com/office/drawing/2014/main" id="{1AF77DA6-0FCF-419E-B2EE-0B9AFFB8A6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a:latin typeface="Arial" panose="020B0604020202020204" pitchFamily="34" charset="0"/>
                <a:cs typeface="Arial" panose="020B0604020202020204" pitchFamily="34" charset="0"/>
              </a:rPr>
              <a:t>Structuralism:  methodology that implies elements of human psychology must be understood by way of their relationship to a broader, overarching system or structure. It works to uncover the structures that underlie all the things that humans do, think, perceive, and feel.    </a:t>
            </a:r>
          </a:p>
          <a:p>
            <a:endParaRPr lang="en-US" altLang="ko-KR">
              <a:latin typeface="Arial" panose="020B0604020202020204" pitchFamily="34" charset="0"/>
              <a:cs typeface="Arial" panose="020B0604020202020204" pitchFamily="34" charset="0"/>
            </a:endParaRPr>
          </a:p>
          <a:p>
            <a:r>
              <a:rPr lang="en-US" altLang="ko-KR">
                <a:latin typeface="Arial" panose="020B0604020202020204" pitchFamily="34" charset="0"/>
                <a:cs typeface="Arial" panose="020B0604020202020204" pitchFamily="34" charset="0"/>
              </a:rPr>
              <a:t>Functionalism:  It states that mental states (beliefs, desires, being in pain, etc.) are constituted solely by their functional role, which means, their causal relations with other mental states, sensory inputs and behavioral outputs.  Actual contents of cognitive processes, their interactions, and their causal relationship are main focus in cognitive psychology.  </a:t>
            </a:r>
          </a:p>
          <a:p>
            <a:endParaRPr lang="en-US" altLang="ko-KR">
              <a:latin typeface="Arial" panose="020B0604020202020204" pitchFamily="34" charset="0"/>
              <a:cs typeface="Arial" panose="020B0604020202020204" pitchFamily="34" charset="0"/>
            </a:endParaRPr>
          </a:p>
          <a:p>
            <a:r>
              <a:rPr lang="en-US" altLang="ko-KR">
                <a:latin typeface="Arial" panose="020B0604020202020204" pitchFamily="34" charset="0"/>
                <a:cs typeface="Arial" panose="020B0604020202020204" pitchFamily="34" charset="0"/>
              </a:rPr>
              <a:t>Next slide shows two examples of cognitive processing models.</a:t>
            </a:r>
          </a:p>
          <a:p>
            <a:r>
              <a:rPr lang="en-US" altLang="ko-KR">
                <a:latin typeface="Arial" panose="020B0604020202020204" pitchFamily="34" charset="0"/>
                <a:cs typeface="Arial" panose="020B0604020202020204" pitchFamily="34" charset="0"/>
              </a:rPr>
              <a:t>The structure of boxes and shape of the models are related with Structuralism.</a:t>
            </a:r>
          </a:p>
          <a:p>
            <a:endParaRPr lang="en-US" altLang="ko-KR">
              <a:latin typeface="Arial" panose="020B0604020202020204" pitchFamily="34" charset="0"/>
              <a:cs typeface="Arial" panose="020B0604020202020204" pitchFamily="34" charset="0"/>
            </a:endParaRPr>
          </a:p>
          <a:p>
            <a:r>
              <a:rPr lang="en-US" altLang="ko-KR">
                <a:latin typeface="Arial" panose="020B0604020202020204" pitchFamily="34" charset="0"/>
                <a:cs typeface="Arial" panose="020B0604020202020204" pitchFamily="34" charset="0"/>
              </a:rPr>
              <a:t>Actual contents (e.g., memory contents), and relationships (Sensory memory can affect working memory, not vice versa).corresponds to the interest of Functionalism</a:t>
            </a:r>
          </a:p>
          <a:p>
            <a:endParaRPr lang="ko-KR" altLang="en-US">
              <a:latin typeface="Arial" panose="020B0604020202020204" pitchFamily="34" charset="0"/>
              <a:cs typeface="Arial" panose="020B0604020202020204" pitchFamily="34" charset="0"/>
            </a:endParaRPr>
          </a:p>
        </p:txBody>
      </p:sp>
      <p:sp>
        <p:nvSpPr>
          <p:cNvPr id="15364" name="슬라이드 번호 개체 틀 3">
            <a:extLst>
              <a:ext uri="{FF2B5EF4-FFF2-40B4-BE49-F238E27FC236}">
                <a16:creationId xmlns:a16="http://schemas.microsoft.com/office/drawing/2014/main" id="{CE24D9F0-5257-4737-8FB4-B9BF2DCBE9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0152BD7-6C55-4E23-98BB-37505A6853AA}" type="slidenum">
              <a:rPr lang="ko-KR" altLang="en-US" smtClean="0"/>
              <a:pPr/>
              <a:t>5</a:t>
            </a:fld>
            <a:endParaRPr lang="en-US" altLang="ko-K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슬라이드 이미지 개체 틀 1">
            <a:extLst>
              <a:ext uri="{FF2B5EF4-FFF2-40B4-BE49-F238E27FC236}">
                <a16:creationId xmlns:a16="http://schemas.microsoft.com/office/drawing/2014/main" id="{CFBA1D32-E867-41B7-B16D-4C6B0B7C0D9D}"/>
              </a:ext>
            </a:extLst>
          </p:cNvPr>
          <p:cNvSpPr>
            <a:spLocks noGrp="1" noRot="1" noChangeAspect="1" noChangeArrowheads="1" noTextEdit="1"/>
          </p:cNvSpPr>
          <p:nvPr>
            <p:ph type="sldImg"/>
          </p:nvPr>
        </p:nvSpPr>
        <p:spPr>
          <a:ln/>
        </p:spPr>
      </p:sp>
      <p:sp>
        <p:nvSpPr>
          <p:cNvPr id="17411" name="슬라이드 노트 개체 틀 2">
            <a:extLst>
              <a:ext uri="{FF2B5EF4-FFF2-40B4-BE49-F238E27FC236}">
                <a16:creationId xmlns:a16="http://schemas.microsoft.com/office/drawing/2014/main" id="{5A914527-2FCF-432D-BD92-D90F17761B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a:latin typeface="Arial" panose="020B0604020202020204" pitchFamily="34" charset="0"/>
                <a:cs typeface="Arial" panose="020B0604020202020204" pitchFamily="34" charset="0"/>
              </a:rPr>
              <a:t>Cognitive psychology box and arrow model.</a:t>
            </a:r>
          </a:p>
          <a:p>
            <a:r>
              <a:rPr lang="en-US" altLang="ko-KR">
                <a:latin typeface="Arial" panose="020B0604020202020204" pitchFamily="34" charset="0"/>
                <a:cs typeface="Arial" panose="020B0604020202020204" pitchFamily="34" charset="0"/>
              </a:rPr>
              <a:t>This kind of box and arrow model is common in many topics.</a:t>
            </a:r>
          </a:p>
          <a:p>
            <a:r>
              <a:rPr lang="en-US" altLang="ko-KR">
                <a:latin typeface="Arial" panose="020B0604020202020204" pitchFamily="34" charset="0"/>
                <a:cs typeface="Arial" panose="020B0604020202020204" pitchFamily="34" charset="0"/>
              </a:rPr>
              <a:t>The first model is general flow of information in Arithmetic calculation; Input stimulus (e.g., Calculus, Differential) come in to the cognitive early stage (Input processor) </a:t>
            </a:r>
            <a:r>
              <a:rPr lang="en-US" altLang="ko-KR">
                <a:latin typeface="Arial" panose="020B0604020202020204" pitchFamily="34" charset="0"/>
                <a:cs typeface="Arial" panose="020B0604020202020204" pitchFamily="34" charset="0"/>
                <a:sym typeface="Wingdings" panose="05000000000000000000" pitchFamily="2" charset="2"/>
              </a:rPr>
              <a:t> search memory for the corresponding formulas (Memory)  </a:t>
            </a:r>
            <a:endParaRPr lang="en-US" altLang="ko-KR">
              <a:latin typeface="Arial" panose="020B0604020202020204" pitchFamily="34" charset="0"/>
              <a:cs typeface="Arial" panose="020B0604020202020204" pitchFamily="34" charset="0"/>
            </a:endParaRPr>
          </a:p>
          <a:p>
            <a:r>
              <a:rPr lang="en-US" altLang="ko-KR">
                <a:latin typeface="Arial" panose="020B0604020202020204" pitchFamily="34" charset="0"/>
                <a:cs typeface="Arial" panose="020B0604020202020204" pitchFamily="34" charset="0"/>
              </a:rPr>
              <a:t>Actual calculation, applying the formulas (Arithemtic) </a:t>
            </a:r>
            <a:r>
              <a:rPr lang="en-US" altLang="ko-KR">
                <a:latin typeface="Arial" panose="020B0604020202020204" pitchFamily="34" charset="0"/>
                <a:cs typeface="Arial" panose="020B0604020202020204" pitchFamily="34" charset="0"/>
                <a:sym typeface="Wingdings" panose="05000000000000000000" pitchFamily="2" charset="2"/>
              </a:rPr>
              <a:t> Output</a:t>
            </a:r>
          </a:p>
          <a:p>
            <a:endParaRPr lang="en-US" altLang="ko-KR">
              <a:latin typeface="Arial" panose="020B0604020202020204" pitchFamily="34" charset="0"/>
              <a:cs typeface="Arial" panose="020B0604020202020204" pitchFamily="34" charset="0"/>
              <a:sym typeface="Wingdings" panose="05000000000000000000" pitchFamily="2" charset="2"/>
            </a:endParaRPr>
          </a:p>
          <a:p>
            <a:r>
              <a:rPr lang="en-US" altLang="ko-KR">
                <a:latin typeface="Arial" panose="020B0604020202020204" pitchFamily="34" charset="0"/>
                <a:cs typeface="Arial" panose="020B0604020202020204" pitchFamily="34" charset="0"/>
                <a:sym typeface="Wingdings" panose="05000000000000000000" pitchFamily="2" charset="2"/>
              </a:rPr>
              <a:t>The second model is the important multi-stage memory model:  There are three types of memory, sensory memory, short term memory (currently replaced by “working memory”), and the long term memory.</a:t>
            </a:r>
          </a:p>
          <a:p>
            <a:r>
              <a:rPr lang="en-US" altLang="ko-KR">
                <a:latin typeface="Arial" panose="020B0604020202020204" pitchFamily="34" charset="0"/>
                <a:cs typeface="Arial" panose="020B0604020202020204" pitchFamily="34" charset="0"/>
                <a:sym typeface="Wingdings" panose="05000000000000000000" pitchFamily="2" charset="2"/>
              </a:rPr>
              <a:t>Each memory system has different characteristics, time allocations, and functions, which would be covered in the following chapters.</a:t>
            </a:r>
          </a:p>
          <a:p>
            <a:endParaRPr lang="en-US" altLang="ko-KR">
              <a:latin typeface="Arial" panose="020B0604020202020204" pitchFamily="34" charset="0"/>
              <a:cs typeface="Arial" panose="020B0604020202020204" pitchFamily="34" charset="0"/>
              <a:sym typeface="Wingdings" panose="05000000000000000000" pitchFamily="2" charset="2"/>
            </a:endParaRPr>
          </a:p>
          <a:p>
            <a:r>
              <a:rPr lang="en-US" altLang="ko-KR">
                <a:latin typeface="Arial" panose="020B0604020202020204" pitchFamily="34" charset="0"/>
                <a:cs typeface="Arial" panose="020B0604020202020204" pitchFamily="34" charset="0"/>
              </a:rPr>
              <a:t>You can see the structure of boxes and shape of the models for each information processing.</a:t>
            </a:r>
          </a:p>
          <a:p>
            <a:r>
              <a:rPr lang="en-US" altLang="ko-KR">
                <a:latin typeface="Arial" panose="020B0604020202020204" pitchFamily="34" charset="0"/>
                <a:cs typeface="Arial" panose="020B0604020202020204" pitchFamily="34" charset="0"/>
              </a:rPr>
              <a:t>In addition, Actual contents (e.g., memory contents), and relationships (Sensory memory can affect working memory, not vice versa).can be seen.</a:t>
            </a:r>
          </a:p>
          <a:p>
            <a:endParaRPr lang="en-US" altLang="ko-KR">
              <a:latin typeface="Arial" panose="020B0604020202020204" pitchFamily="34" charset="0"/>
              <a:cs typeface="Arial" panose="020B0604020202020204" pitchFamily="34" charset="0"/>
              <a:sym typeface="Wingdings" panose="05000000000000000000" pitchFamily="2" charset="2"/>
            </a:endParaRPr>
          </a:p>
          <a:p>
            <a:endParaRPr lang="ko-KR" altLang="en-US">
              <a:latin typeface="Arial" panose="020B0604020202020204" pitchFamily="34" charset="0"/>
              <a:cs typeface="Arial" panose="020B0604020202020204" pitchFamily="34" charset="0"/>
            </a:endParaRPr>
          </a:p>
        </p:txBody>
      </p:sp>
      <p:sp>
        <p:nvSpPr>
          <p:cNvPr id="17412" name="슬라이드 번호 개체 틀 3">
            <a:extLst>
              <a:ext uri="{FF2B5EF4-FFF2-40B4-BE49-F238E27FC236}">
                <a16:creationId xmlns:a16="http://schemas.microsoft.com/office/drawing/2014/main" id="{AF58F4FD-8F62-490D-AF07-0E0937BB25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4F878DB-FE61-4982-AA6C-ECFCF145150C}" type="slidenum">
              <a:rPr lang="ko-KR" altLang="en-US" smtClean="0"/>
              <a:pPr/>
              <a:t>6</a:t>
            </a:fld>
            <a:endParaRPr lang="en-US" altLang="ko-K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슬라이드 이미지 개체 틀 1">
            <a:extLst>
              <a:ext uri="{FF2B5EF4-FFF2-40B4-BE49-F238E27FC236}">
                <a16:creationId xmlns:a16="http://schemas.microsoft.com/office/drawing/2014/main" id="{06693858-32EE-45EA-A34E-815467D64588}"/>
              </a:ext>
            </a:extLst>
          </p:cNvPr>
          <p:cNvSpPr>
            <a:spLocks noGrp="1" noRot="1" noChangeAspect="1" noChangeArrowheads="1" noTextEdit="1"/>
          </p:cNvSpPr>
          <p:nvPr>
            <p:ph type="sldImg"/>
          </p:nvPr>
        </p:nvSpPr>
        <p:spPr>
          <a:ln/>
        </p:spPr>
      </p:sp>
      <p:sp>
        <p:nvSpPr>
          <p:cNvPr id="19459" name="슬라이드 노트 개체 틀 2">
            <a:extLst>
              <a:ext uri="{FF2B5EF4-FFF2-40B4-BE49-F238E27FC236}">
                <a16:creationId xmlns:a16="http://schemas.microsoft.com/office/drawing/2014/main" id="{0500F91B-5C0D-4468-B0E1-5203F5EB4F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a:latin typeface="Arial" panose="020B0604020202020204" pitchFamily="34" charset="0"/>
                <a:cs typeface="Arial" panose="020B0604020202020204" pitchFamily="34" charset="0"/>
              </a:rPr>
              <a:t>This is a brief history of cognitive psychology</a:t>
            </a:r>
          </a:p>
          <a:p>
            <a:r>
              <a:rPr lang="en-US" altLang="ko-KR">
                <a:latin typeface="Arial" panose="020B0604020202020204" pitchFamily="34" charset="0"/>
                <a:cs typeface="Arial" panose="020B0604020202020204" pitchFamily="34" charset="0"/>
              </a:rPr>
              <a:t>From the 1920s to the 1950s, the main approach to psychology was </a:t>
            </a:r>
            <a:r>
              <a:rPr lang="en-US" altLang="ko-KR">
                <a:latin typeface="Arial" panose="020B0604020202020204" pitchFamily="34" charset="0"/>
                <a:cs typeface="Arial" panose="020B0604020202020204" pitchFamily="34" charset="0"/>
                <a:hlinkClick r:id="rId3" tooltip="Behaviorism"/>
              </a:rPr>
              <a:t>behaviorism</a:t>
            </a:r>
            <a:r>
              <a:rPr lang="en-US" altLang="ko-KR">
                <a:latin typeface="Arial" panose="020B0604020202020204" pitchFamily="34" charset="0"/>
                <a:cs typeface="Arial" panose="020B0604020202020204" pitchFamily="34" charset="0"/>
              </a:rPr>
              <a:t>. Initially, its adherents viewed mental events such as thoughts, ideas, attention, and consciousness as unobservables, hence outside the realm of a science of psychology. One pioneer of cognitive psychology, who worked outside the boundaries (both intellectual and geographical) of behaviorism was </a:t>
            </a:r>
            <a:r>
              <a:rPr lang="en-US" altLang="ko-KR">
                <a:latin typeface="Arial" panose="020B0604020202020204" pitchFamily="34" charset="0"/>
                <a:cs typeface="Arial" panose="020B0604020202020204" pitchFamily="34" charset="0"/>
                <a:hlinkClick r:id="rId4" tooltip="Jean Piaget"/>
              </a:rPr>
              <a:t>Jean Piaget</a:t>
            </a:r>
            <a:r>
              <a:rPr lang="en-US" altLang="ko-KR">
                <a:latin typeface="Arial" panose="020B0604020202020204" pitchFamily="34" charset="0"/>
                <a:cs typeface="Arial" panose="020B0604020202020204" pitchFamily="34" charset="0"/>
              </a:rPr>
              <a:t>. From 1926 to the 1950s and into the 1980s, he studied the thoughts, language, and intelligence of children and adults.</a:t>
            </a:r>
          </a:p>
          <a:p>
            <a:endParaRPr lang="en-US" altLang="ko-KR">
              <a:latin typeface="Arial" panose="020B0604020202020204" pitchFamily="34" charset="0"/>
              <a:cs typeface="Arial" panose="020B0604020202020204" pitchFamily="34" charset="0"/>
            </a:endParaRPr>
          </a:p>
          <a:p>
            <a:r>
              <a:rPr lang="en-US" altLang="ko-KR">
                <a:latin typeface="Arial" panose="020B0604020202020204" pitchFamily="34" charset="0"/>
                <a:cs typeface="Arial" panose="020B0604020202020204" pitchFamily="34" charset="0"/>
              </a:rPr>
              <a:t>Biggest direct change of trend departing from behaviorism starts from 1950’s computer development.  Our mind is like computer structure and processes.  For example, computer has the input buffer such as keyboard something like sensory memory, RAM in computer something like short term memory, hard disk like long term memory.</a:t>
            </a:r>
          </a:p>
          <a:p>
            <a:endParaRPr lang="en-US" altLang="ko-KR">
              <a:latin typeface="Arial" panose="020B0604020202020204" pitchFamily="34" charset="0"/>
              <a:cs typeface="Arial" panose="020B0604020202020204" pitchFamily="34" charset="0"/>
            </a:endParaRPr>
          </a:p>
          <a:p>
            <a:r>
              <a:rPr lang="en-US" altLang="ko-KR">
                <a:latin typeface="Arial" panose="020B0604020202020204" pitchFamily="34" charset="0"/>
                <a:cs typeface="Arial" panose="020B0604020202020204" pitchFamily="34" charset="0"/>
              </a:rPr>
              <a:t>Behavior to Cognition is “cognitive revolution” in whole psychology area.  We begin to put more emphasis to mental processes and intention rather than output, the behavior. </a:t>
            </a:r>
            <a:endParaRPr lang="ko-KR" altLang="en-US">
              <a:latin typeface="Arial" panose="020B0604020202020204" pitchFamily="34" charset="0"/>
              <a:cs typeface="Arial" panose="020B0604020202020204" pitchFamily="34" charset="0"/>
            </a:endParaRPr>
          </a:p>
        </p:txBody>
      </p:sp>
      <p:sp>
        <p:nvSpPr>
          <p:cNvPr id="19460" name="슬라이드 번호 개체 틀 3">
            <a:extLst>
              <a:ext uri="{FF2B5EF4-FFF2-40B4-BE49-F238E27FC236}">
                <a16:creationId xmlns:a16="http://schemas.microsoft.com/office/drawing/2014/main" id="{1606397D-1E58-44DA-99DD-CC413E3F79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2353171-5D90-447A-BB25-B216D7ACC334}" type="slidenum">
              <a:rPr lang="ko-KR" altLang="en-US" smtClean="0"/>
              <a:pPr/>
              <a:t>7</a:t>
            </a:fld>
            <a:endParaRPr lang="en-US" altLang="ko-K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슬라이드 이미지 개체 틀 1">
            <a:extLst>
              <a:ext uri="{FF2B5EF4-FFF2-40B4-BE49-F238E27FC236}">
                <a16:creationId xmlns:a16="http://schemas.microsoft.com/office/drawing/2014/main" id="{D3760AB5-B001-415C-97E8-8D582F88B089}"/>
              </a:ext>
            </a:extLst>
          </p:cNvPr>
          <p:cNvSpPr>
            <a:spLocks noGrp="1" noRot="1" noChangeAspect="1" noChangeArrowheads="1" noTextEdit="1"/>
          </p:cNvSpPr>
          <p:nvPr>
            <p:ph type="sldImg"/>
          </p:nvPr>
        </p:nvSpPr>
        <p:spPr>
          <a:xfrm>
            <a:off x="2857500" y="534988"/>
            <a:ext cx="3429000" cy="2571750"/>
          </a:xfrm>
          <a:ln/>
        </p:spPr>
      </p:sp>
      <p:sp>
        <p:nvSpPr>
          <p:cNvPr id="21507" name="슬라이드 노트 개체 틀 2">
            <a:extLst>
              <a:ext uri="{FF2B5EF4-FFF2-40B4-BE49-F238E27FC236}">
                <a16:creationId xmlns:a16="http://schemas.microsoft.com/office/drawing/2014/main" id="{558F8ADD-68DE-452B-8E71-C345D21C22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a:latin typeface="Arial" panose="020B0604020202020204" pitchFamily="34" charset="0"/>
                <a:cs typeface="Arial" panose="020B0604020202020204" pitchFamily="34" charset="0"/>
              </a:rPr>
              <a:t>This is a kind of information flow from perception to cognition</a:t>
            </a:r>
          </a:p>
          <a:p>
            <a:endParaRPr lang="en-US" altLang="ko-KR">
              <a:latin typeface="Arial" panose="020B0604020202020204" pitchFamily="34" charset="0"/>
              <a:cs typeface="Arial" panose="020B0604020202020204" pitchFamily="34" charset="0"/>
            </a:endParaRPr>
          </a:p>
          <a:p>
            <a:r>
              <a:rPr lang="en-US" altLang="ko-KR">
                <a:latin typeface="Arial" panose="020B0604020202020204" pitchFamily="34" charset="0"/>
                <a:cs typeface="Arial" panose="020B0604020202020204" pitchFamily="34" charset="0"/>
              </a:rPr>
              <a:t>Enviromental input </a:t>
            </a:r>
            <a:r>
              <a:rPr lang="en-US" altLang="ko-KR">
                <a:latin typeface="Arial" panose="020B0604020202020204" pitchFamily="34" charset="0"/>
                <a:cs typeface="Arial" panose="020B0604020202020204" pitchFamily="34" charset="0"/>
                <a:sym typeface="Wingdings" panose="05000000000000000000" pitchFamily="2" charset="2"/>
              </a:rPr>
              <a:t> vision, auditory… 5 senses  Working memory  Longterm memory   Categorizaiton (this can also occur in the Working memory; difficult categorization needs LTM [Is it situation to wear mask?])  reasoning  problem solving.</a:t>
            </a:r>
          </a:p>
          <a:p>
            <a:endParaRPr lang="en-US" altLang="ko-KR">
              <a:latin typeface="Arial" panose="020B0604020202020204" pitchFamily="34" charset="0"/>
              <a:cs typeface="Arial" panose="020B0604020202020204" pitchFamily="34" charset="0"/>
              <a:sym typeface="Wingdings" panose="05000000000000000000" pitchFamily="2" charset="2"/>
            </a:endParaRPr>
          </a:p>
          <a:p>
            <a:r>
              <a:rPr lang="en-US" altLang="ko-KR">
                <a:latin typeface="Arial" panose="020B0604020202020204" pitchFamily="34" charset="0"/>
                <a:cs typeface="Arial" panose="020B0604020202020204" pitchFamily="34" charset="0"/>
                <a:sym typeface="Wingdings" panose="05000000000000000000" pitchFamily="2" charset="2"/>
              </a:rPr>
              <a:t>Each cognitive stage has their own information flow model.  Thus, there are global macro models, and micro specific models.  For example, attention has 3 types of models even for only selection process in the early stage.</a:t>
            </a:r>
            <a:endParaRPr lang="ko-KR" altLang="en-US">
              <a:latin typeface="Arial" panose="020B0604020202020204" pitchFamily="34" charset="0"/>
              <a:cs typeface="Arial" panose="020B0604020202020204" pitchFamily="34" charset="0"/>
            </a:endParaRPr>
          </a:p>
        </p:txBody>
      </p:sp>
      <p:sp>
        <p:nvSpPr>
          <p:cNvPr id="21508" name="슬라이드 번호 개체 틀 3">
            <a:extLst>
              <a:ext uri="{FF2B5EF4-FFF2-40B4-BE49-F238E27FC236}">
                <a16:creationId xmlns:a16="http://schemas.microsoft.com/office/drawing/2014/main" id="{3D10DE23-B84B-4B0D-BAB9-E29A8DC26A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204F952-7AEC-4B68-BA48-E4C30B73B3EF}" type="slidenum">
              <a:rPr lang="ko-KR" altLang="en-US" smtClean="0"/>
              <a:pPr/>
              <a:t>8</a:t>
            </a:fld>
            <a:endParaRPr lang="en-US" altLang="ko-K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슬라이드 이미지 개체 틀 1">
            <a:extLst>
              <a:ext uri="{FF2B5EF4-FFF2-40B4-BE49-F238E27FC236}">
                <a16:creationId xmlns:a16="http://schemas.microsoft.com/office/drawing/2014/main" id="{747F7138-873F-4341-BA08-04C6EBE3564F}"/>
              </a:ext>
            </a:extLst>
          </p:cNvPr>
          <p:cNvSpPr>
            <a:spLocks noGrp="1" noRot="1" noChangeAspect="1" noChangeArrowheads="1" noTextEdit="1"/>
          </p:cNvSpPr>
          <p:nvPr>
            <p:ph type="sldImg"/>
          </p:nvPr>
        </p:nvSpPr>
        <p:spPr>
          <a:ln/>
        </p:spPr>
      </p:sp>
      <p:sp>
        <p:nvSpPr>
          <p:cNvPr id="23555" name="슬라이드 노트 개체 틀 2">
            <a:extLst>
              <a:ext uri="{FF2B5EF4-FFF2-40B4-BE49-F238E27FC236}">
                <a16:creationId xmlns:a16="http://schemas.microsoft.com/office/drawing/2014/main" id="{AC805C08-3AEC-4B69-9B64-10A723E9EC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a:latin typeface="Arial" panose="020B0604020202020204" pitchFamily="34" charset="0"/>
                <a:cs typeface="Arial" panose="020B0604020202020204" pitchFamily="34" charset="0"/>
              </a:rPr>
              <a:t>Methods</a:t>
            </a:r>
          </a:p>
          <a:p>
            <a:endParaRPr lang="en-US" altLang="ko-KR">
              <a:latin typeface="Arial" panose="020B0604020202020204" pitchFamily="34" charset="0"/>
              <a:cs typeface="Arial" panose="020B0604020202020204" pitchFamily="34" charset="0"/>
            </a:endParaRPr>
          </a:p>
          <a:p>
            <a:r>
              <a:rPr lang="en-US" altLang="ko-KR">
                <a:latin typeface="Arial" panose="020B0604020202020204" pitchFamily="34" charset="0"/>
                <a:cs typeface="Arial" panose="020B0604020202020204" pitchFamily="34" charset="0"/>
              </a:rPr>
              <a:t>This is the topic of introductory psychology, but intends to emphasize that the experiment is the main tool in cognitive psychology.  Understanding how to come up with ideas, design experiment, obtaining data, interpreting results, and testing a hypothesis are main focuses in this course.</a:t>
            </a:r>
          </a:p>
          <a:p>
            <a:endParaRPr lang="en-US" altLang="ko-KR">
              <a:latin typeface="Arial" panose="020B0604020202020204" pitchFamily="34" charset="0"/>
              <a:cs typeface="Arial" panose="020B0604020202020204" pitchFamily="34" charset="0"/>
            </a:endParaRPr>
          </a:p>
          <a:p>
            <a:r>
              <a:rPr lang="en-US" altLang="ko-KR">
                <a:latin typeface="Arial" panose="020B0604020202020204" pitchFamily="34" charset="0"/>
                <a:cs typeface="Arial" panose="020B0604020202020204" pitchFamily="34" charset="0"/>
              </a:rPr>
              <a:t>Psychobiological means some cognitive psychologists interested in the relationship between brain and cognitive functions.  This field called “cognitive neuroscience”, and the fMRI, ERP, PET, MEG are used to obtain the data.</a:t>
            </a:r>
          </a:p>
          <a:p>
            <a:endParaRPr lang="en-US" altLang="ko-KR">
              <a:latin typeface="Arial" panose="020B0604020202020204" pitchFamily="34" charset="0"/>
              <a:cs typeface="Arial" panose="020B0604020202020204" pitchFamily="34" charset="0"/>
            </a:endParaRPr>
          </a:p>
          <a:p>
            <a:r>
              <a:rPr lang="en-US" altLang="ko-KR">
                <a:latin typeface="Arial" panose="020B0604020202020204" pitchFamily="34" charset="0"/>
                <a:cs typeface="Arial" panose="020B0604020202020204" pitchFamily="34" charset="0"/>
              </a:rPr>
              <a:t>Self report and case studies are used for limited cases: In pilot test, we can ask subjects’ perception about experiments.  Some rare cognitive disorder and false memory can be studied by case studies.</a:t>
            </a:r>
          </a:p>
          <a:p>
            <a:endParaRPr lang="en-US" altLang="ko-KR">
              <a:latin typeface="Arial" panose="020B0604020202020204" pitchFamily="34" charset="0"/>
              <a:cs typeface="Arial" panose="020B0604020202020204" pitchFamily="34" charset="0"/>
            </a:endParaRPr>
          </a:p>
          <a:p>
            <a:r>
              <a:rPr lang="en-US" altLang="ko-KR">
                <a:latin typeface="Arial" panose="020B0604020202020204" pitchFamily="34" charset="0"/>
                <a:cs typeface="Arial" panose="020B0604020202020204" pitchFamily="34" charset="0"/>
              </a:rPr>
              <a:t>Observation: it can provide the research idea and directions.  Using smart phone while driving increases accidents, and why?</a:t>
            </a:r>
          </a:p>
          <a:p>
            <a:endParaRPr lang="en-US" altLang="ko-KR">
              <a:latin typeface="Arial" panose="020B0604020202020204" pitchFamily="34" charset="0"/>
              <a:cs typeface="Arial" panose="020B0604020202020204" pitchFamily="34" charset="0"/>
            </a:endParaRPr>
          </a:p>
          <a:p>
            <a:r>
              <a:rPr lang="en-US" altLang="ko-KR">
                <a:latin typeface="Arial" panose="020B0604020202020204" pitchFamily="34" charset="0"/>
                <a:cs typeface="Arial" panose="020B0604020202020204" pitchFamily="34" charset="0"/>
              </a:rPr>
              <a:t>Computer simulaions: write software to function like human ;  following slide</a:t>
            </a:r>
            <a:endParaRPr lang="ko-KR" altLang="en-US">
              <a:latin typeface="Arial" panose="020B0604020202020204" pitchFamily="34" charset="0"/>
              <a:cs typeface="Arial" panose="020B0604020202020204" pitchFamily="34" charset="0"/>
            </a:endParaRPr>
          </a:p>
        </p:txBody>
      </p:sp>
      <p:sp>
        <p:nvSpPr>
          <p:cNvPr id="23556" name="슬라이드 번호 개체 틀 3">
            <a:extLst>
              <a:ext uri="{FF2B5EF4-FFF2-40B4-BE49-F238E27FC236}">
                <a16:creationId xmlns:a16="http://schemas.microsoft.com/office/drawing/2014/main" id="{19CFEF9A-6248-4E1A-98FD-A56884CC49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5C0FDD9-885A-48A7-AB46-EBBC4FA09FEC}" type="slidenum">
              <a:rPr lang="ko-KR" altLang="en-US" smtClean="0"/>
              <a:pPr/>
              <a:t>9</a:t>
            </a:fld>
            <a:endParaRPr lang="en-US" altLang="ko-K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슬라이드 이미지 개체 틀 1">
            <a:extLst>
              <a:ext uri="{FF2B5EF4-FFF2-40B4-BE49-F238E27FC236}">
                <a16:creationId xmlns:a16="http://schemas.microsoft.com/office/drawing/2014/main" id="{018C7A20-E653-422F-B018-009A9C033E6B}"/>
              </a:ext>
            </a:extLst>
          </p:cNvPr>
          <p:cNvSpPr>
            <a:spLocks noGrp="1" noRot="1" noChangeAspect="1" noChangeArrowheads="1" noTextEdit="1"/>
          </p:cNvSpPr>
          <p:nvPr>
            <p:ph type="sldImg"/>
          </p:nvPr>
        </p:nvSpPr>
        <p:spPr>
          <a:ln/>
        </p:spPr>
      </p:sp>
      <p:sp>
        <p:nvSpPr>
          <p:cNvPr id="25603" name="슬라이드 노트 개체 틀 2">
            <a:extLst>
              <a:ext uri="{FF2B5EF4-FFF2-40B4-BE49-F238E27FC236}">
                <a16:creationId xmlns:a16="http://schemas.microsoft.com/office/drawing/2014/main" id="{CA257B30-3D62-403D-83AC-3A864F7ADC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Arial" panose="020B0604020202020204" pitchFamily="34" charset="0"/>
              <a:cs typeface="Arial" panose="020B0604020202020204" pitchFamily="34" charset="0"/>
            </a:endParaRPr>
          </a:p>
        </p:txBody>
      </p:sp>
      <p:sp>
        <p:nvSpPr>
          <p:cNvPr id="25604" name="슬라이드 번호 개체 틀 3">
            <a:extLst>
              <a:ext uri="{FF2B5EF4-FFF2-40B4-BE49-F238E27FC236}">
                <a16:creationId xmlns:a16="http://schemas.microsoft.com/office/drawing/2014/main" id="{6BF60B5D-2268-44CA-AE35-DFC2BC3ED1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1524496-FA48-4B8D-9C2F-29FB54DFE5F6}" type="slidenum">
              <a:rPr lang="ko-KR" altLang="en-US" smtClean="0"/>
              <a:pPr/>
              <a:t>10</a:t>
            </a:fld>
            <a:endParaRPr lang="en-US" altLang="ko-K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ABBF827-5715-4D6B-8432-4BFD72107922}"/>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5" name="Rectangle 5">
            <a:extLst>
              <a:ext uri="{FF2B5EF4-FFF2-40B4-BE49-F238E27FC236}">
                <a16:creationId xmlns:a16="http://schemas.microsoft.com/office/drawing/2014/main" id="{2517DE6C-4A37-4FC3-B648-036FC5F42BA3}"/>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6" name="Rectangle 6">
            <a:extLst>
              <a:ext uri="{FF2B5EF4-FFF2-40B4-BE49-F238E27FC236}">
                <a16:creationId xmlns:a16="http://schemas.microsoft.com/office/drawing/2014/main" id="{A89814E4-2A6D-4A28-AC9A-CB7746154552}"/>
              </a:ext>
            </a:extLst>
          </p:cNvPr>
          <p:cNvSpPr>
            <a:spLocks noGrp="1" noChangeArrowheads="1"/>
          </p:cNvSpPr>
          <p:nvPr>
            <p:ph type="sldNum" sz="quarter" idx="12"/>
          </p:nvPr>
        </p:nvSpPr>
        <p:spPr>
          <a:ln/>
        </p:spPr>
        <p:txBody>
          <a:bodyPr/>
          <a:lstStyle>
            <a:lvl1pPr>
              <a:defRPr/>
            </a:lvl1pPr>
          </a:lstStyle>
          <a:p>
            <a:pPr>
              <a:defRPr/>
            </a:pPr>
            <a:fld id="{B562D317-283C-4C0C-BBFD-4158CF9A9978}" type="slidenum">
              <a:rPr lang="ko-KR" altLang="en-US"/>
              <a:pPr>
                <a:defRPr/>
              </a:pPr>
              <a:t>‹#›</a:t>
            </a:fld>
            <a:endParaRPr lang="en-US" altLang="ko-KR"/>
          </a:p>
        </p:txBody>
      </p:sp>
    </p:spTree>
    <p:extLst>
      <p:ext uri="{BB962C8B-B14F-4D97-AF65-F5344CB8AC3E}">
        <p14:creationId xmlns:p14="http://schemas.microsoft.com/office/powerpoint/2010/main" val="2721971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9FD8008-DEA2-4649-B2BE-3CB0F2F72350}"/>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5" name="Rectangle 5">
            <a:extLst>
              <a:ext uri="{FF2B5EF4-FFF2-40B4-BE49-F238E27FC236}">
                <a16:creationId xmlns:a16="http://schemas.microsoft.com/office/drawing/2014/main" id="{65C5E233-3CF7-477A-89E5-7D61D074A0AB}"/>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6" name="Rectangle 6">
            <a:extLst>
              <a:ext uri="{FF2B5EF4-FFF2-40B4-BE49-F238E27FC236}">
                <a16:creationId xmlns:a16="http://schemas.microsoft.com/office/drawing/2014/main" id="{97BA2384-FFB5-4C2C-9A19-BFF8FE6BE2CF}"/>
              </a:ext>
            </a:extLst>
          </p:cNvPr>
          <p:cNvSpPr>
            <a:spLocks noGrp="1" noChangeArrowheads="1"/>
          </p:cNvSpPr>
          <p:nvPr>
            <p:ph type="sldNum" sz="quarter" idx="12"/>
          </p:nvPr>
        </p:nvSpPr>
        <p:spPr>
          <a:ln/>
        </p:spPr>
        <p:txBody>
          <a:bodyPr/>
          <a:lstStyle>
            <a:lvl1pPr>
              <a:defRPr/>
            </a:lvl1pPr>
          </a:lstStyle>
          <a:p>
            <a:pPr>
              <a:defRPr/>
            </a:pPr>
            <a:fld id="{283FF0C2-E56F-421D-92B2-D05A65E2A1EE}" type="slidenum">
              <a:rPr lang="ko-KR" altLang="en-US"/>
              <a:pPr>
                <a:defRPr/>
              </a:pPr>
              <a:t>‹#›</a:t>
            </a:fld>
            <a:endParaRPr lang="en-US" altLang="ko-KR"/>
          </a:p>
        </p:txBody>
      </p:sp>
    </p:spTree>
    <p:extLst>
      <p:ext uri="{BB962C8B-B14F-4D97-AF65-F5344CB8AC3E}">
        <p14:creationId xmlns:p14="http://schemas.microsoft.com/office/powerpoint/2010/main" val="89758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E783CBD-7F88-4A3E-8B88-4E4A68558D8A}"/>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5" name="Rectangle 5">
            <a:extLst>
              <a:ext uri="{FF2B5EF4-FFF2-40B4-BE49-F238E27FC236}">
                <a16:creationId xmlns:a16="http://schemas.microsoft.com/office/drawing/2014/main" id="{1A9DC698-D2D8-436B-9D0F-591B017A28FF}"/>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6" name="Rectangle 6">
            <a:extLst>
              <a:ext uri="{FF2B5EF4-FFF2-40B4-BE49-F238E27FC236}">
                <a16:creationId xmlns:a16="http://schemas.microsoft.com/office/drawing/2014/main" id="{EB6CD240-2F33-4B36-B84F-5047EBF63376}"/>
              </a:ext>
            </a:extLst>
          </p:cNvPr>
          <p:cNvSpPr>
            <a:spLocks noGrp="1" noChangeArrowheads="1"/>
          </p:cNvSpPr>
          <p:nvPr>
            <p:ph type="sldNum" sz="quarter" idx="12"/>
          </p:nvPr>
        </p:nvSpPr>
        <p:spPr>
          <a:ln/>
        </p:spPr>
        <p:txBody>
          <a:bodyPr/>
          <a:lstStyle>
            <a:lvl1pPr>
              <a:defRPr/>
            </a:lvl1pPr>
          </a:lstStyle>
          <a:p>
            <a:pPr>
              <a:defRPr/>
            </a:pPr>
            <a:fld id="{03F70C8A-33E2-4CF6-BC29-3D57487BEBFA}" type="slidenum">
              <a:rPr lang="ko-KR" altLang="en-US"/>
              <a:pPr>
                <a:defRPr/>
              </a:pPr>
              <a:t>‹#›</a:t>
            </a:fld>
            <a:endParaRPr lang="en-US" altLang="ko-KR"/>
          </a:p>
        </p:txBody>
      </p:sp>
    </p:spTree>
    <p:extLst>
      <p:ext uri="{BB962C8B-B14F-4D97-AF65-F5344CB8AC3E}">
        <p14:creationId xmlns:p14="http://schemas.microsoft.com/office/powerpoint/2010/main" val="3933217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486F426D-902B-4548-B10C-6340CC1E7213}"/>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5" name="Rectangle 5">
            <a:extLst>
              <a:ext uri="{FF2B5EF4-FFF2-40B4-BE49-F238E27FC236}">
                <a16:creationId xmlns:a16="http://schemas.microsoft.com/office/drawing/2014/main" id="{8FED6BAD-B15B-4F39-8C37-95EEC70B1D82}"/>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6" name="Rectangle 6">
            <a:extLst>
              <a:ext uri="{FF2B5EF4-FFF2-40B4-BE49-F238E27FC236}">
                <a16:creationId xmlns:a16="http://schemas.microsoft.com/office/drawing/2014/main" id="{67E13FE0-4178-4902-BA03-9FCE4E60B559}"/>
              </a:ext>
            </a:extLst>
          </p:cNvPr>
          <p:cNvSpPr>
            <a:spLocks noGrp="1" noChangeArrowheads="1"/>
          </p:cNvSpPr>
          <p:nvPr>
            <p:ph type="sldNum" sz="quarter" idx="12"/>
          </p:nvPr>
        </p:nvSpPr>
        <p:spPr>
          <a:ln/>
        </p:spPr>
        <p:txBody>
          <a:bodyPr/>
          <a:lstStyle>
            <a:lvl1pPr>
              <a:defRPr/>
            </a:lvl1pPr>
          </a:lstStyle>
          <a:p>
            <a:pPr>
              <a:defRPr/>
            </a:pPr>
            <a:fld id="{E9299CAD-40E5-4E21-BB94-1B43A8251630}" type="slidenum">
              <a:rPr lang="ko-KR" altLang="en-US"/>
              <a:pPr>
                <a:defRPr/>
              </a:pPr>
              <a:t>‹#›</a:t>
            </a:fld>
            <a:endParaRPr lang="en-US" altLang="ko-KR"/>
          </a:p>
        </p:txBody>
      </p:sp>
    </p:spTree>
    <p:extLst>
      <p:ext uri="{BB962C8B-B14F-4D97-AF65-F5344CB8AC3E}">
        <p14:creationId xmlns:p14="http://schemas.microsoft.com/office/powerpoint/2010/main" val="3955520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B195925-0ECC-4942-8F25-E46073598796}"/>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5" name="Rectangle 5">
            <a:extLst>
              <a:ext uri="{FF2B5EF4-FFF2-40B4-BE49-F238E27FC236}">
                <a16:creationId xmlns:a16="http://schemas.microsoft.com/office/drawing/2014/main" id="{AF97EA93-E17A-4762-B6AC-379C26EF6B8B}"/>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6" name="Rectangle 6">
            <a:extLst>
              <a:ext uri="{FF2B5EF4-FFF2-40B4-BE49-F238E27FC236}">
                <a16:creationId xmlns:a16="http://schemas.microsoft.com/office/drawing/2014/main" id="{437795CA-4406-44CC-9B6D-6BEF9AF82BFD}"/>
              </a:ext>
            </a:extLst>
          </p:cNvPr>
          <p:cNvSpPr>
            <a:spLocks noGrp="1" noChangeArrowheads="1"/>
          </p:cNvSpPr>
          <p:nvPr>
            <p:ph type="sldNum" sz="quarter" idx="12"/>
          </p:nvPr>
        </p:nvSpPr>
        <p:spPr>
          <a:ln/>
        </p:spPr>
        <p:txBody>
          <a:bodyPr/>
          <a:lstStyle>
            <a:lvl1pPr>
              <a:defRPr/>
            </a:lvl1pPr>
          </a:lstStyle>
          <a:p>
            <a:pPr>
              <a:defRPr/>
            </a:pPr>
            <a:fld id="{6F146C06-9052-4D37-9019-105E64D45E41}" type="slidenum">
              <a:rPr lang="ko-KR" altLang="en-US"/>
              <a:pPr>
                <a:defRPr/>
              </a:pPr>
              <a:t>‹#›</a:t>
            </a:fld>
            <a:endParaRPr lang="en-US" altLang="ko-KR"/>
          </a:p>
        </p:txBody>
      </p:sp>
    </p:spTree>
    <p:extLst>
      <p:ext uri="{BB962C8B-B14F-4D97-AF65-F5344CB8AC3E}">
        <p14:creationId xmlns:p14="http://schemas.microsoft.com/office/powerpoint/2010/main" val="3804015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E4DD74D-04CF-460C-AF32-A2C9B9329D7E}"/>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5" name="Rectangle 5">
            <a:extLst>
              <a:ext uri="{FF2B5EF4-FFF2-40B4-BE49-F238E27FC236}">
                <a16:creationId xmlns:a16="http://schemas.microsoft.com/office/drawing/2014/main" id="{440F5920-3934-48E7-A25C-3EF1EE3D54F7}"/>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6" name="Rectangle 6">
            <a:extLst>
              <a:ext uri="{FF2B5EF4-FFF2-40B4-BE49-F238E27FC236}">
                <a16:creationId xmlns:a16="http://schemas.microsoft.com/office/drawing/2014/main" id="{699C960D-B6F2-416B-8185-64AB9410B6DF}"/>
              </a:ext>
            </a:extLst>
          </p:cNvPr>
          <p:cNvSpPr>
            <a:spLocks noGrp="1" noChangeArrowheads="1"/>
          </p:cNvSpPr>
          <p:nvPr>
            <p:ph type="sldNum" sz="quarter" idx="12"/>
          </p:nvPr>
        </p:nvSpPr>
        <p:spPr>
          <a:ln/>
        </p:spPr>
        <p:txBody>
          <a:bodyPr/>
          <a:lstStyle>
            <a:lvl1pPr>
              <a:defRPr/>
            </a:lvl1pPr>
          </a:lstStyle>
          <a:p>
            <a:pPr>
              <a:defRPr/>
            </a:pPr>
            <a:fld id="{8806138D-4B6E-4DD5-A2D0-1F4660E3D077}" type="slidenum">
              <a:rPr lang="ko-KR" altLang="en-US"/>
              <a:pPr>
                <a:defRPr/>
              </a:pPr>
              <a:t>‹#›</a:t>
            </a:fld>
            <a:endParaRPr lang="en-US" altLang="ko-KR"/>
          </a:p>
        </p:txBody>
      </p:sp>
    </p:spTree>
    <p:extLst>
      <p:ext uri="{BB962C8B-B14F-4D97-AF65-F5344CB8AC3E}">
        <p14:creationId xmlns:p14="http://schemas.microsoft.com/office/powerpoint/2010/main" val="2123766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3B050BF-76E8-4A34-8D08-798C28C03B56}"/>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6" name="Rectangle 5">
            <a:extLst>
              <a:ext uri="{FF2B5EF4-FFF2-40B4-BE49-F238E27FC236}">
                <a16:creationId xmlns:a16="http://schemas.microsoft.com/office/drawing/2014/main" id="{AFACA231-5334-4EB0-B082-427A36934160}"/>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7" name="Rectangle 6">
            <a:extLst>
              <a:ext uri="{FF2B5EF4-FFF2-40B4-BE49-F238E27FC236}">
                <a16:creationId xmlns:a16="http://schemas.microsoft.com/office/drawing/2014/main" id="{D02568AC-2AE8-42DD-AC60-422D572C4B98}"/>
              </a:ext>
            </a:extLst>
          </p:cNvPr>
          <p:cNvSpPr>
            <a:spLocks noGrp="1" noChangeArrowheads="1"/>
          </p:cNvSpPr>
          <p:nvPr>
            <p:ph type="sldNum" sz="quarter" idx="12"/>
          </p:nvPr>
        </p:nvSpPr>
        <p:spPr>
          <a:ln/>
        </p:spPr>
        <p:txBody>
          <a:bodyPr/>
          <a:lstStyle>
            <a:lvl1pPr>
              <a:defRPr/>
            </a:lvl1pPr>
          </a:lstStyle>
          <a:p>
            <a:pPr>
              <a:defRPr/>
            </a:pPr>
            <a:fld id="{7940A27E-7709-4CD7-B432-5AD2D5994EB6}" type="slidenum">
              <a:rPr lang="ko-KR" altLang="en-US"/>
              <a:pPr>
                <a:defRPr/>
              </a:pPr>
              <a:t>‹#›</a:t>
            </a:fld>
            <a:endParaRPr lang="en-US" altLang="ko-KR"/>
          </a:p>
        </p:txBody>
      </p:sp>
    </p:spTree>
    <p:extLst>
      <p:ext uri="{BB962C8B-B14F-4D97-AF65-F5344CB8AC3E}">
        <p14:creationId xmlns:p14="http://schemas.microsoft.com/office/powerpoint/2010/main" val="3951297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7377254-E7C0-4CAA-AB00-0F592FB36443}"/>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8" name="Rectangle 5">
            <a:extLst>
              <a:ext uri="{FF2B5EF4-FFF2-40B4-BE49-F238E27FC236}">
                <a16:creationId xmlns:a16="http://schemas.microsoft.com/office/drawing/2014/main" id="{69BC33BF-6063-4AF8-89F7-91B53AA8B44C}"/>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9" name="Rectangle 6">
            <a:extLst>
              <a:ext uri="{FF2B5EF4-FFF2-40B4-BE49-F238E27FC236}">
                <a16:creationId xmlns:a16="http://schemas.microsoft.com/office/drawing/2014/main" id="{44F90BEE-2B09-47D9-B09A-1E77138518D0}"/>
              </a:ext>
            </a:extLst>
          </p:cNvPr>
          <p:cNvSpPr>
            <a:spLocks noGrp="1" noChangeArrowheads="1"/>
          </p:cNvSpPr>
          <p:nvPr>
            <p:ph type="sldNum" sz="quarter" idx="12"/>
          </p:nvPr>
        </p:nvSpPr>
        <p:spPr>
          <a:ln/>
        </p:spPr>
        <p:txBody>
          <a:bodyPr/>
          <a:lstStyle>
            <a:lvl1pPr>
              <a:defRPr/>
            </a:lvl1pPr>
          </a:lstStyle>
          <a:p>
            <a:pPr>
              <a:defRPr/>
            </a:pPr>
            <a:fld id="{E6FC592D-00A6-4BE1-A9A6-F741D888FDA1}" type="slidenum">
              <a:rPr lang="ko-KR" altLang="en-US"/>
              <a:pPr>
                <a:defRPr/>
              </a:pPr>
              <a:t>‹#›</a:t>
            </a:fld>
            <a:endParaRPr lang="en-US" altLang="ko-KR"/>
          </a:p>
        </p:txBody>
      </p:sp>
    </p:spTree>
    <p:extLst>
      <p:ext uri="{BB962C8B-B14F-4D97-AF65-F5344CB8AC3E}">
        <p14:creationId xmlns:p14="http://schemas.microsoft.com/office/powerpoint/2010/main" val="741755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52E67C5-BE69-49C4-96F6-84FD8C36D886}"/>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4" name="Rectangle 5">
            <a:extLst>
              <a:ext uri="{FF2B5EF4-FFF2-40B4-BE49-F238E27FC236}">
                <a16:creationId xmlns:a16="http://schemas.microsoft.com/office/drawing/2014/main" id="{534D538D-08BE-4E1B-919C-CFBB1036BFD6}"/>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5" name="Rectangle 6">
            <a:extLst>
              <a:ext uri="{FF2B5EF4-FFF2-40B4-BE49-F238E27FC236}">
                <a16:creationId xmlns:a16="http://schemas.microsoft.com/office/drawing/2014/main" id="{54B2D145-95EB-4846-A03F-84B6500C3D26}"/>
              </a:ext>
            </a:extLst>
          </p:cNvPr>
          <p:cNvSpPr>
            <a:spLocks noGrp="1" noChangeArrowheads="1"/>
          </p:cNvSpPr>
          <p:nvPr>
            <p:ph type="sldNum" sz="quarter" idx="12"/>
          </p:nvPr>
        </p:nvSpPr>
        <p:spPr>
          <a:ln/>
        </p:spPr>
        <p:txBody>
          <a:bodyPr/>
          <a:lstStyle>
            <a:lvl1pPr>
              <a:defRPr/>
            </a:lvl1pPr>
          </a:lstStyle>
          <a:p>
            <a:pPr>
              <a:defRPr/>
            </a:pPr>
            <a:fld id="{F4064F95-2C0A-4F4A-BD8C-3591F1204869}" type="slidenum">
              <a:rPr lang="ko-KR" altLang="en-US"/>
              <a:pPr>
                <a:defRPr/>
              </a:pPr>
              <a:t>‹#›</a:t>
            </a:fld>
            <a:endParaRPr lang="en-US" altLang="ko-KR"/>
          </a:p>
        </p:txBody>
      </p:sp>
    </p:spTree>
    <p:extLst>
      <p:ext uri="{BB962C8B-B14F-4D97-AF65-F5344CB8AC3E}">
        <p14:creationId xmlns:p14="http://schemas.microsoft.com/office/powerpoint/2010/main" val="11210395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6191B95-5B30-4623-B216-1931CE51B9F9}"/>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3" name="Rectangle 5">
            <a:extLst>
              <a:ext uri="{FF2B5EF4-FFF2-40B4-BE49-F238E27FC236}">
                <a16:creationId xmlns:a16="http://schemas.microsoft.com/office/drawing/2014/main" id="{1028B6F4-4D26-4B54-ACD9-051BD99F44F4}"/>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4" name="Rectangle 6">
            <a:extLst>
              <a:ext uri="{FF2B5EF4-FFF2-40B4-BE49-F238E27FC236}">
                <a16:creationId xmlns:a16="http://schemas.microsoft.com/office/drawing/2014/main" id="{FFCD15F1-075E-4B4B-B3AF-E1974E6BB6CF}"/>
              </a:ext>
            </a:extLst>
          </p:cNvPr>
          <p:cNvSpPr>
            <a:spLocks noGrp="1" noChangeArrowheads="1"/>
          </p:cNvSpPr>
          <p:nvPr>
            <p:ph type="sldNum" sz="quarter" idx="12"/>
          </p:nvPr>
        </p:nvSpPr>
        <p:spPr>
          <a:ln/>
        </p:spPr>
        <p:txBody>
          <a:bodyPr/>
          <a:lstStyle>
            <a:lvl1pPr>
              <a:defRPr/>
            </a:lvl1pPr>
          </a:lstStyle>
          <a:p>
            <a:pPr>
              <a:defRPr/>
            </a:pPr>
            <a:fld id="{2254154C-F517-49A9-902B-92B23DEEF70C}" type="slidenum">
              <a:rPr lang="ko-KR" altLang="en-US"/>
              <a:pPr>
                <a:defRPr/>
              </a:pPr>
              <a:t>‹#›</a:t>
            </a:fld>
            <a:endParaRPr lang="en-US" altLang="ko-KR"/>
          </a:p>
        </p:txBody>
      </p:sp>
    </p:spTree>
    <p:extLst>
      <p:ext uri="{BB962C8B-B14F-4D97-AF65-F5344CB8AC3E}">
        <p14:creationId xmlns:p14="http://schemas.microsoft.com/office/powerpoint/2010/main" val="10639960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448BDA5-C9D7-4AB1-B2DA-02DF80BBFBAD}"/>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6" name="Rectangle 5">
            <a:extLst>
              <a:ext uri="{FF2B5EF4-FFF2-40B4-BE49-F238E27FC236}">
                <a16:creationId xmlns:a16="http://schemas.microsoft.com/office/drawing/2014/main" id="{74ACF474-2D25-40A2-AF5A-554B3A00C0AE}"/>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7" name="Rectangle 6">
            <a:extLst>
              <a:ext uri="{FF2B5EF4-FFF2-40B4-BE49-F238E27FC236}">
                <a16:creationId xmlns:a16="http://schemas.microsoft.com/office/drawing/2014/main" id="{5AB84F8F-DBE8-461A-A9C8-82B29420AEA1}"/>
              </a:ext>
            </a:extLst>
          </p:cNvPr>
          <p:cNvSpPr>
            <a:spLocks noGrp="1" noChangeArrowheads="1"/>
          </p:cNvSpPr>
          <p:nvPr>
            <p:ph type="sldNum" sz="quarter" idx="12"/>
          </p:nvPr>
        </p:nvSpPr>
        <p:spPr>
          <a:ln/>
        </p:spPr>
        <p:txBody>
          <a:bodyPr/>
          <a:lstStyle>
            <a:lvl1pPr>
              <a:defRPr/>
            </a:lvl1pPr>
          </a:lstStyle>
          <a:p>
            <a:pPr>
              <a:defRPr/>
            </a:pPr>
            <a:fld id="{AB6216C9-7D79-44F5-9F41-0A0B6B6BB784}" type="slidenum">
              <a:rPr lang="ko-KR" altLang="en-US"/>
              <a:pPr>
                <a:defRPr/>
              </a:pPr>
              <a:t>‹#›</a:t>
            </a:fld>
            <a:endParaRPr lang="en-US" altLang="ko-KR"/>
          </a:p>
        </p:txBody>
      </p:sp>
    </p:spTree>
    <p:extLst>
      <p:ext uri="{BB962C8B-B14F-4D97-AF65-F5344CB8AC3E}">
        <p14:creationId xmlns:p14="http://schemas.microsoft.com/office/powerpoint/2010/main" val="1411948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40CBA9C-34B9-4CDA-9F0A-A625FDC980D2}"/>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5" name="Rectangle 5">
            <a:extLst>
              <a:ext uri="{FF2B5EF4-FFF2-40B4-BE49-F238E27FC236}">
                <a16:creationId xmlns:a16="http://schemas.microsoft.com/office/drawing/2014/main" id="{9F85A464-C3AE-4747-BB3E-A1877989B44B}"/>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6" name="Rectangle 6">
            <a:extLst>
              <a:ext uri="{FF2B5EF4-FFF2-40B4-BE49-F238E27FC236}">
                <a16:creationId xmlns:a16="http://schemas.microsoft.com/office/drawing/2014/main" id="{F675B188-5B4A-4750-82DB-3FEE77254B5D}"/>
              </a:ext>
            </a:extLst>
          </p:cNvPr>
          <p:cNvSpPr>
            <a:spLocks noGrp="1" noChangeArrowheads="1"/>
          </p:cNvSpPr>
          <p:nvPr>
            <p:ph type="sldNum" sz="quarter" idx="12"/>
          </p:nvPr>
        </p:nvSpPr>
        <p:spPr>
          <a:ln/>
        </p:spPr>
        <p:txBody>
          <a:bodyPr/>
          <a:lstStyle>
            <a:lvl1pPr>
              <a:defRPr/>
            </a:lvl1pPr>
          </a:lstStyle>
          <a:p>
            <a:pPr>
              <a:defRPr/>
            </a:pPr>
            <a:fld id="{123384D9-6973-4BAD-96C8-39D48518DFFC}" type="slidenum">
              <a:rPr lang="ko-KR" altLang="en-US"/>
              <a:pPr>
                <a:defRPr/>
              </a:pPr>
              <a:t>‹#›</a:t>
            </a:fld>
            <a:endParaRPr lang="en-US" altLang="ko-KR"/>
          </a:p>
        </p:txBody>
      </p:sp>
    </p:spTree>
    <p:extLst>
      <p:ext uri="{BB962C8B-B14F-4D97-AF65-F5344CB8AC3E}">
        <p14:creationId xmlns:p14="http://schemas.microsoft.com/office/powerpoint/2010/main" val="1889431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7FE3994-426D-444D-A303-31B021B070C9}"/>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6" name="Rectangle 5">
            <a:extLst>
              <a:ext uri="{FF2B5EF4-FFF2-40B4-BE49-F238E27FC236}">
                <a16:creationId xmlns:a16="http://schemas.microsoft.com/office/drawing/2014/main" id="{0CA250EB-A63A-467F-A510-A36691B1277A}"/>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7" name="Rectangle 6">
            <a:extLst>
              <a:ext uri="{FF2B5EF4-FFF2-40B4-BE49-F238E27FC236}">
                <a16:creationId xmlns:a16="http://schemas.microsoft.com/office/drawing/2014/main" id="{63D164C2-B44F-49EF-A412-23BC376A8086}"/>
              </a:ext>
            </a:extLst>
          </p:cNvPr>
          <p:cNvSpPr>
            <a:spLocks noGrp="1" noChangeArrowheads="1"/>
          </p:cNvSpPr>
          <p:nvPr>
            <p:ph type="sldNum" sz="quarter" idx="12"/>
          </p:nvPr>
        </p:nvSpPr>
        <p:spPr>
          <a:ln/>
        </p:spPr>
        <p:txBody>
          <a:bodyPr/>
          <a:lstStyle>
            <a:lvl1pPr>
              <a:defRPr/>
            </a:lvl1pPr>
          </a:lstStyle>
          <a:p>
            <a:pPr>
              <a:defRPr/>
            </a:pPr>
            <a:fld id="{B6759047-4313-4F7D-8F35-3ABE3E3BB259}" type="slidenum">
              <a:rPr lang="ko-KR" altLang="en-US"/>
              <a:pPr>
                <a:defRPr/>
              </a:pPr>
              <a:t>‹#›</a:t>
            </a:fld>
            <a:endParaRPr lang="en-US" altLang="ko-KR"/>
          </a:p>
        </p:txBody>
      </p:sp>
    </p:spTree>
    <p:extLst>
      <p:ext uri="{BB962C8B-B14F-4D97-AF65-F5344CB8AC3E}">
        <p14:creationId xmlns:p14="http://schemas.microsoft.com/office/powerpoint/2010/main" val="31424256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2092640-1901-40F9-8EC3-5988F69889CA}"/>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5" name="Rectangle 5">
            <a:extLst>
              <a:ext uri="{FF2B5EF4-FFF2-40B4-BE49-F238E27FC236}">
                <a16:creationId xmlns:a16="http://schemas.microsoft.com/office/drawing/2014/main" id="{403FF045-563C-4EF4-B693-F581AF975CA1}"/>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6" name="Rectangle 6">
            <a:extLst>
              <a:ext uri="{FF2B5EF4-FFF2-40B4-BE49-F238E27FC236}">
                <a16:creationId xmlns:a16="http://schemas.microsoft.com/office/drawing/2014/main" id="{75D54E30-3F3B-4BC7-8BE2-A3211D70E16F}"/>
              </a:ext>
            </a:extLst>
          </p:cNvPr>
          <p:cNvSpPr>
            <a:spLocks noGrp="1" noChangeArrowheads="1"/>
          </p:cNvSpPr>
          <p:nvPr>
            <p:ph type="sldNum" sz="quarter" idx="12"/>
          </p:nvPr>
        </p:nvSpPr>
        <p:spPr>
          <a:ln/>
        </p:spPr>
        <p:txBody>
          <a:bodyPr/>
          <a:lstStyle>
            <a:lvl1pPr>
              <a:defRPr/>
            </a:lvl1pPr>
          </a:lstStyle>
          <a:p>
            <a:pPr>
              <a:defRPr/>
            </a:pPr>
            <a:fld id="{9B7C927E-A4B5-4D9D-A2B8-83BC4D3756CA}" type="slidenum">
              <a:rPr lang="ko-KR" altLang="en-US"/>
              <a:pPr>
                <a:defRPr/>
              </a:pPr>
              <a:t>‹#›</a:t>
            </a:fld>
            <a:endParaRPr lang="en-US" altLang="ko-KR"/>
          </a:p>
        </p:txBody>
      </p:sp>
    </p:spTree>
    <p:extLst>
      <p:ext uri="{BB962C8B-B14F-4D97-AF65-F5344CB8AC3E}">
        <p14:creationId xmlns:p14="http://schemas.microsoft.com/office/powerpoint/2010/main" val="2598128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20ECA26-61BF-44D3-813A-BF6D2E9F2AA8}"/>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5" name="Rectangle 5">
            <a:extLst>
              <a:ext uri="{FF2B5EF4-FFF2-40B4-BE49-F238E27FC236}">
                <a16:creationId xmlns:a16="http://schemas.microsoft.com/office/drawing/2014/main" id="{E13DDBBB-FEE6-4C74-8493-7C029CD015B9}"/>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6" name="Rectangle 6">
            <a:extLst>
              <a:ext uri="{FF2B5EF4-FFF2-40B4-BE49-F238E27FC236}">
                <a16:creationId xmlns:a16="http://schemas.microsoft.com/office/drawing/2014/main" id="{0D1C6D4F-63DB-4EB3-8652-2E8C8F8D308A}"/>
              </a:ext>
            </a:extLst>
          </p:cNvPr>
          <p:cNvSpPr>
            <a:spLocks noGrp="1" noChangeArrowheads="1"/>
          </p:cNvSpPr>
          <p:nvPr>
            <p:ph type="sldNum" sz="quarter" idx="12"/>
          </p:nvPr>
        </p:nvSpPr>
        <p:spPr>
          <a:ln/>
        </p:spPr>
        <p:txBody>
          <a:bodyPr/>
          <a:lstStyle>
            <a:lvl1pPr>
              <a:defRPr/>
            </a:lvl1pPr>
          </a:lstStyle>
          <a:p>
            <a:pPr>
              <a:defRPr/>
            </a:pPr>
            <a:fld id="{8E75BE9D-640D-41E2-B865-87200E487D6A}" type="slidenum">
              <a:rPr lang="ko-KR" altLang="en-US"/>
              <a:pPr>
                <a:defRPr/>
              </a:pPr>
              <a:t>‹#›</a:t>
            </a:fld>
            <a:endParaRPr lang="en-US" altLang="ko-KR"/>
          </a:p>
        </p:txBody>
      </p:sp>
    </p:spTree>
    <p:extLst>
      <p:ext uri="{BB962C8B-B14F-4D97-AF65-F5344CB8AC3E}">
        <p14:creationId xmlns:p14="http://schemas.microsoft.com/office/powerpoint/2010/main" val="34356536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332522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58840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7043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69957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44428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1905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8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5DA41C9-664F-443F-AD5A-3076059289DC}"/>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5" name="Rectangle 5">
            <a:extLst>
              <a:ext uri="{FF2B5EF4-FFF2-40B4-BE49-F238E27FC236}">
                <a16:creationId xmlns:a16="http://schemas.microsoft.com/office/drawing/2014/main" id="{57C2060D-2AF2-495C-97D3-EA058070592A}"/>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6" name="Rectangle 6">
            <a:extLst>
              <a:ext uri="{FF2B5EF4-FFF2-40B4-BE49-F238E27FC236}">
                <a16:creationId xmlns:a16="http://schemas.microsoft.com/office/drawing/2014/main" id="{84B52A76-8CA2-4B66-83C6-9D35795BCEDB}"/>
              </a:ext>
            </a:extLst>
          </p:cNvPr>
          <p:cNvSpPr>
            <a:spLocks noGrp="1" noChangeArrowheads="1"/>
          </p:cNvSpPr>
          <p:nvPr>
            <p:ph type="sldNum" sz="quarter" idx="12"/>
          </p:nvPr>
        </p:nvSpPr>
        <p:spPr>
          <a:ln/>
        </p:spPr>
        <p:txBody>
          <a:bodyPr/>
          <a:lstStyle>
            <a:lvl1pPr>
              <a:defRPr/>
            </a:lvl1pPr>
          </a:lstStyle>
          <a:p>
            <a:pPr>
              <a:defRPr/>
            </a:pPr>
            <a:fld id="{818C18C3-06E1-4F8E-A569-4B78EB421603}" type="slidenum">
              <a:rPr lang="ko-KR" altLang="en-US"/>
              <a:pPr>
                <a:defRPr/>
              </a:pPr>
              <a:t>‹#›</a:t>
            </a:fld>
            <a:endParaRPr lang="en-US" altLang="ko-KR"/>
          </a:p>
        </p:txBody>
      </p:sp>
    </p:spTree>
    <p:extLst>
      <p:ext uri="{BB962C8B-B14F-4D97-AF65-F5344CB8AC3E}">
        <p14:creationId xmlns:p14="http://schemas.microsoft.com/office/powerpoint/2010/main" val="11077293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717850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076378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48291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838200"/>
            <a:ext cx="1943100"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838200"/>
            <a:ext cx="5676900" cy="5105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73185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028">
            <a:extLst>
              <a:ext uri="{FF2B5EF4-FFF2-40B4-BE49-F238E27FC236}">
                <a16:creationId xmlns:a16="http://schemas.microsoft.com/office/drawing/2014/main" id="{BB5B8264-2F19-40AF-BBB6-59C523E44880}"/>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5" name="Rectangle 1029">
            <a:extLst>
              <a:ext uri="{FF2B5EF4-FFF2-40B4-BE49-F238E27FC236}">
                <a16:creationId xmlns:a16="http://schemas.microsoft.com/office/drawing/2014/main" id="{7CA9B521-6E58-4697-B834-E621F389BBB0}"/>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6" name="Rectangle 1030">
            <a:extLst>
              <a:ext uri="{FF2B5EF4-FFF2-40B4-BE49-F238E27FC236}">
                <a16:creationId xmlns:a16="http://schemas.microsoft.com/office/drawing/2014/main" id="{B35F9649-293E-4F5D-A011-EC52A78CA6B2}"/>
              </a:ext>
            </a:extLst>
          </p:cNvPr>
          <p:cNvSpPr>
            <a:spLocks noGrp="1" noChangeArrowheads="1"/>
          </p:cNvSpPr>
          <p:nvPr>
            <p:ph type="sldNum" sz="quarter" idx="12"/>
          </p:nvPr>
        </p:nvSpPr>
        <p:spPr>
          <a:ln/>
        </p:spPr>
        <p:txBody>
          <a:bodyPr/>
          <a:lstStyle>
            <a:lvl1pPr>
              <a:defRPr/>
            </a:lvl1pPr>
          </a:lstStyle>
          <a:p>
            <a:pPr>
              <a:defRPr/>
            </a:pPr>
            <a:fld id="{BB462DF8-D15E-4711-8799-04C9B6EC8B94}" type="slidenum">
              <a:rPr lang="ko-KR" altLang="en-US"/>
              <a:pPr>
                <a:defRPr/>
              </a:pPr>
              <a:t>‹#›</a:t>
            </a:fld>
            <a:endParaRPr lang="en-US" altLang="ko-KR"/>
          </a:p>
        </p:txBody>
      </p:sp>
    </p:spTree>
    <p:extLst>
      <p:ext uri="{BB962C8B-B14F-4D97-AF65-F5344CB8AC3E}">
        <p14:creationId xmlns:p14="http://schemas.microsoft.com/office/powerpoint/2010/main" val="4094907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8">
            <a:extLst>
              <a:ext uri="{FF2B5EF4-FFF2-40B4-BE49-F238E27FC236}">
                <a16:creationId xmlns:a16="http://schemas.microsoft.com/office/drawing/2014/main" id="{E0DD45D1-2536-4C67-AE27-A8C6B16BA6BC}"/>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5" name="Rectangle 1029">
            <a:extLst>
              <a:ext uri="{FF2B5EF4-FFF2-40B4-BE49-F238E27FC236}">
                <a16:creationId xmlns:a16="http://schemas.microsoft.com/office/drawing/2014/main" id="{E3DAA294-43B6-42B0-8DBA-9A2DE97C9821}"/>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6" name="Rectangle 1030">
            <a:extLst>
              <a:ext uri="{FF2B5EF4-FFF2-40B4-BE49-F238E27FC236}">
                <a16:creationId xmlns:a16="http://schemas.microsoft.com/office/drawing/2014/main" id="{5049CD8D-6A2D-4DFE-8DDF-E08BA60DD728}"/>
              </a:ext>
            </a:extLst>
          </p:cNvPr>
          <p:cNvSpPr>
            <a:spLocks noGrp="1" noChangeArrowheads="1"/>
          </p:cNvSpPr>
          <p:nvPr>
            <p:ph type="sldNum" sz="quarter" idx="12"/>
          </p:nvPr>
        </p:nvSpPr>
        <p:spPr>
          <a:ln/>
        </p:spPr>
        <p:txBody>
          <a:bodyPr/>
          <a:lstStyle>
            <a:lvl1pPr>
              <a:defRPr/>
            </a:lvl1pPr>
          </a:lstStyle>
          <a:p>
            <a:pPr>
              <a:defRPr/>
            </a:pPr>
            <a:fld id="{C26123A9-D76F-48B6-A151-A107826BDB9F}" type="slidenum">
              <a:rPr lang="ko-KR" altLang="en-US"/>
              <a:pPr>
                <a:defRPr/>
              </a:pPr>
              <a:t>‹#›</a:t>
            </a:fld>
            <a:endParaRPr lang="en-US" altLang="ko-KR"/>
          </a:p>
        </p:txBody>
      </p:sp>
    </p:spTree>
    <p:extLst>
      <p:ext uri="{BB962C8B-B14F-4D97-AF65-F5344CB8AC3E}">
        <p14:creationId xmlns:p14="http://schemas.microsoft.com/office/powerpoint/2010/main" val="37015503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8">
            <a:extLst>
              <a:ext uri="{FF2B5EF4-FFF2-40B4-BE49-F238E27FC236}">
                <a16:creationId xmlns:a16="http://schemas.microsoft.com/office/drawing/2014/main" id="{39F91DA4-D9BC-4190-B8E7-59BD8ED04606}"/>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5" name="Rectangle 1029">
            <a:extLst>
              <a:ext uri="{FF2B5EF4-FFF2-40B4-BE49-F238E27FC236}">
                <a16:creationId xmlns:a16="http://schemas.microsoft.com/office/drawing/2014/main" id="{50FFDBA4-EC47-4FBE-9CE0-E971000FD59C}"/>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6" name="Rectangle 1030">
            <a:extLst>
              <a:ext uri="{FF2B5EF4-FFF2-40B4-BE49-F238E27FC236}">
                <a16:creationId xmlns:a16="http://schemas.microsoft.com/office/drawing/2014/main" id="{D2EC7DD7-7D45-440B-9391-B4DA8A171E3F}"/>
              </a:ext>
            </a:extLst>
          </p:cNvPr>
          <p:cNvSpPr>
            <a:spLocks noGrp="1" noChangeArrowheads="1"/>
          </p:cNvSpPr>
          <p:nvPr>
            <p:ph type="sldNum" sz="quarter" idx="12"/>
          </p:nvPr>
        </p:nvSpPr>
        <p:spPr>
          <a:ln/>
        </p:spPr>
        <p:txBody>
          <a:bodyPr/>
          <a:lstStyle>
            <a:lvl1pPr>
              <a:defRPr/>
            </a:lvl1pPr>
          </a:lstStyle>
          <a:p>
            <a:pPr>
              <a:defRPr/>
            </a:pPr>
            <a:fld id="{5F8E4090-71B2-4A1A-8DFB-EC82303877D4}" type="slidenum">
              <a:rPr lang="ko-KR" altLang="en-US"/>
              <a:pPr>
                <a:defRPr/>
              </a:pPr>
              <a:t>‹#›</a:t>
            </a:fld>
            <a:endParaRPr lang="en-US" altLang="ko-KR"/>
          </a:p>
        </p:txBody>
      </p:sp>
    </p:spTree>
    <p:extLst>
      <p:ext uri="{BB962C8B-B14F-4D97-AF65-F5344CB8AC3E}">
        <p14:creationId xmlns:p14="http://schemas.microsoft.com/office/powerpoint/2010/main" val="983514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8">
            <a:extLst>
              <a:ext uri="{FF2B5EF4-FFF2-40B4-BE49-F238E27FC236}">
                <a16:creationId xmlns:a16="http://schemas.microsoft.com/office/drawing/2014/main" id="{FBD3E2E6-4F7E-4320-9596-103C2C201F24}"/>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6" name="Rectangle 1029">
            <a:extLst>
              <a:ext uri="{FF2B5EF4-FFF2-40B4-BE49-F238E27FC236}">
                <a16:creationId xmlns:a16="http://schemas.microsoft.com/office/drawing/2014/main" id="{BB9CA541-1BCA-4FC1-A118-0576E5E53950}"/>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7" name="Rectangle 1030">
            <a:extLst>
              <a:ext uri="{FF2B5EF4-FFF2-40B4-BE49-F238E27FC236}">
                <a16:creationId xmlns:a16="http://schemas.microsoft.com/office/drawing/2014/main" id="{D188E94B-4ED6-4B30-B39B-CA8873C1C680}"/>
              </a:ext>
            </a:extLst>
          </p:cNvPr>
          <p:cNvSpPr>
            <a:spLocks noGrp="1" noChangeArrowheads="1"/>
          </p:cNvSpPr>
          <p:nvPr>
            <p:ph type="sldNum" sz="quarter" idx="12"/>
          </p:nvPr>
        </p:nvSpPr>
        <p:spPr>
          <a:ln/>
        </p:spPr>
        <p:txBody>
          <a:bodyPr/>
          <a:lstStyle>
            <a:lvl1pPr>
              <a:defRPr/>
            </a:lvl1pPr>
          </a:lstStyle>
          <a:p>
            <a:pPr>
              <a:defRPr/>
            </a:pPr>
            <a:fld id="{31C3FC5C-6F6E-43BD-8BDD-FD54711639EE}" type="slidenum">
              <a:rPr lang="ko-KR" altLang="en-US"/>
              <a:pPr>
                <a:defRPr/>
              </a:pPr>
              <a:t>‹#›</a:t>
            </a:fld>
            <a:endParaRPr lang="en-US" altLang="ko-KR"/>
          </a:p>
        </p:txBody>
      </p:sp>
    </p:spTree>
    <p:extLst>
      <p:ext uri="{BB962C8B-B14F-4D97-AF65-F5344CB8AC3E}">
        <p14:creationId xmlns:p14="http://schemas.microsoft.com/office/powerpoint/2010/main" val="23239156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8">
            <a:extLst>
              <a:ext uri="{FF2B5EF4-FFF2-40B4-BE49-F238E27FC236}">
                <a16:creationId xmlns:a16="http://schemas.microsoft.com/office/drawing/2014/main" id="{93FDCCF6-C66A-4C3E-B85C-7F62447463CB}"/>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8" name="Rectangle 1029">
            <a:extLst>
              <a:ext uri="{FF2B5EF4-FFF2-40B4-BE49-F238E27FC236}">
                <a16:creationId xmlns:a16="http://schemas.microsoft.com/office/drawing/2014/main" id="{10A95971-515F-4E83-A139-C19F09133F6B}"/>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9" name="Rectangle 1030">
            <a:extLst>
              <a:ext uri="{FF2B5EF4-FFF2-40B4-BE49-F238E27FC236}">
                <a16:creationId xmlns:a16="http://schemas.microsoft.com/office/drawing/2014/main" id="{3E01D13E-502B-47EE-BD18-9D5C08EFEEF1}"/>
              </a:ext>
            </a:extLst>
          </p:cNvPr>
          <p:cNvSpPr>
            <a:spLocks noGrp="1" noChangeArrowheads="1"/>
          </p:cNvSpPr>
          <p:nvPr>
            <p:ph type="sldNum" sz="quarter" idx="12"/>
          </p:nvPr>
        </p:nvSpPr>
        <p:spPr>
          <a:ln/>
        </p:spPr>
        <p:txBody>
          <a:bodyPr/>
          <a:lstStyle>
            <a:lvl1pPr>
              <a:defRPr/>
            </a:lvl1pPr>
          </a:lstStyle>
          <a:p>
            <a:pPr>
              <a:defRPr/>
            </a:pPr>
            <a:fld id="{920ED55A-D9FD-4917-9E8D-9C73C062D144}" type="slidenum">
              <a:rPr lang="ko-KR" altLang="en-US"/>
              <a:pPr>
                <a:defRPr/>
              </a:pPr>
              <a:t>‹#›</a:t>
            </a:fld>
            <a:endParaRPr lang="en-US" altLang="ko-KR"/>
          </a:p>
        </p:txBody>
      </p:sp>
    </p:spTree>
    <p:extLst>
      <p:ext uri="{BB962C8B-B14F-4D97-AF65-F5344CB8AC3E}">
        <p14:creationId xmlns:p14="http://schemas.microsoft.com/office/powerpoint/2010/main" val="36075694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a:extLst>
              <a:ext uri="{FF2B5EF4-FFF2-40B4-BE49-F238E27FC236}">
                <a16:creationId xmlns:a16="http://schemas.microsoft.com/office/drawing/2014/main" id="{EFD244D1-4991-47BB-AE0A-9E1E3A430E7A}"/>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4" name="Rectangle 1029">
            <a:extLst>
              <a:ext uri="{FF2B5EF4-FFF2-40B4-BE49-F238E27FC236}">
                <a16:creationId xmlns:a16="http://schemas.microsoft.com/office/drawing/2014/main" id="{44987095-1BAE-40F6-B334-C45ECAF066A2}"/>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5" name="Rectangle 1030">
            <a:extLst>
              <a:ext uri="{FF2B5EF4-FFF2-40B4-BE49-F238E27FC236}">
                <a16:creationId xmlns:a16="http://schemas.microsoft.com/office/drawing/2014/main" id="{44371446-1D3A-431F-9F3D-48700AD59E80}"/>
              </a:ext>
            </a:extLst>
          </p:cNvPr>
          <p:cNvSpPr>
            <a:spLocks noGrp="1" noChangeArrowheads="1"/>
          </p:cNvSpPr>
          <p:nvPr>
            <p:ph type="sldNum" sz="quarter" idx="12"/>
          </p:nvPr>
        </p:nvSpPr>
        <p:spPr>
          <a:ln/>
        </p:spPr>
        <p:txBody>
          <a:bodyPr/>
          <a:lstStyle>
            <a:lvl1pPr>
              <a:defRPr/>
            </a:lvl1pPr>
          </a:lstStyle>
          <a:p>
            <a:pPr>
              <a:defRPr/>
            </a:pPr>
            <a:fld id="{616CBBA3-205B-4E2D-80F7-115127C47F41}" type="slidenum">
              <a:rPr lang="ko-KR" altLang="en-US"/>
              <a:pPr>
                <a:defRPr/>
              </a:pPr>
              <a:t>‹#›</a:t>
            </a:fld>
            <a:endParaRPr lang="en-US" altLang="ko-KR"/>
          </a:p>
        </p:txBody>
      </p:sp>
    </p:spTree>
    <p:extLst>
      <p:ext uri="{BB962C8B-B14F-4D97-AF65-F5344CB8AC3E}">
        <p14:creationId xmlns:p14="http://schemas.microsoft.com/office/powerpoint/2010/main" val="3662009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F4E58D6-724D-4E7B-ABFD-3EBDF6C01DBA}"/>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6" name="Rectangle 5">
            <a:extLst>
              <a:ext uri="{FF2B5EF4-FFF2-40B4-BE49-F238E27FC236}">
                <a16:creationId xmlns:a16="http://schemas.microsoft.com/office/drawing/2014/main" id="{C61974C9-21EC-428A-8249-3008613422FB}"/>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7" name="Rectangle 6">
            <a:extLst>
              <a:ext uri="{FF2B5EF4-FFF2-40B4-BE49-F238E27FC236}">
                <a16:creationId xmlns:a16="http://schemas.microsoft.com/office/drawing/2014/main" id="{04D567BC-1909-474F-A816-F08AA9C56EF1}"/>
              </a:ext>
            </a:extLst>
          </p:cNvPr>
          <p:cNvSpPr>
            <a:spLocks noGrp="1" noChangeArrowheads="1"/>
          </p:cNvSpPr>
          <p:nvPr>
            <p:ph type="sldNum" sz="quarter" idx="12"/>
          </p:nvPr>
        </p:nvSpPr>
        <p:spPr>
          <a:ln/>
        </p:spPr>
        <p:txBody>
          <a:bodyPr/>
          <a:lstStyle>
            <a:lvl1pPr>
              <a:defRPr/>
            </a:lvl1pPr>
          </a:lstStyle>
          <a:p>
            <a:pPr>
              <a:defRPr/>
            </a:pPr>
            <a:fld id="{AB3718C1-6BA0-4EB4-859F-EA2129C52A68}" type="slidenum">
              <a:rPr lang="ko-KR" altLang="en-US"/>
              <a:pPr>
                <a:defRPr/>
              </a:pPr>
              <a:t>‹#›</a:t>
            </a:fld>
            <a:endParaRPr lang="en-US" altLang="ko-KR"/>
          </a:p>
        </p:txBody>
      </p:sp>
    </p:spTree>
    <p:extLst>
      <p:ext uri="{BB962C8B-B14F-4D97-AF65-F5344CB8AC3E}">
        <p14:creationId xmlns:p14="http://schemas.microsoft.com/office/powerpoint/2010/main" val="2913503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a:extLst>
              <a:ext uri="{FF2B5EF4-FFF2-40B4-BE49-F238E27FC236}">
                <a16:creationId xmlns:a16="http://schemas.microsoft.com/office/drawing/2014/main" id="{4020628F-C4B1-40C2-AB8A-BB5CD1CBF483}"/>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3" name="Rectangle 1029">
            <a:extLst>
              <a:ext uri="{FF2B5EF4-FFF2-40B4-BE49-F238E27FC236}">
                <a16:creationId xmlns:a16="http://schemas.microsoft.com/office/drawing/2014/main" id="{0E51C06D-A779-4AE3-8811-D0FD8DAA0F9C}"/>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4" name="Rectangle 1030">
            <a:extLst>
              <a:ext uri="{FF2B5EF4-FFF2-40B4-BE49-F238E27FC236}">
                <a16:creationId xmlns:a16="http://schemas.microsoft.com/office/drawing/2014/main" id="{D7803334-B80E-4727-AABA-6569C573B351}"/>
              </a:ext>
            </a:extLst>
          </p:cNvPr>
          <p:cNvSpPr>
            <a:spLocks noGrp="1" noChangeArrowheads="1"/>
          </p:cNvSpPr>
          <p:nvPr>
            <p:ph type="sldNum" sz="quarter" idx="12"/>
          </p:nvPr>
        </p:nvSpPr>
        <p:spPr>
          <a:ln/>
        </p:spPr>
        <p:txBody>
          <a:bodyPr/>
          <a:lstStyle>
            <a:lvl1pPr>
              <a:defRPr/>
            </a:lvl1pPr>
          </a:lstStyle>
          <a:p>
            <a:pPr>
              <a:defRPr/>
            </a:pPr>
            <a:fld id="{24C874FB-862D-4CE7-A266-14EAED0DA50D}" type="slidenum">
              <a:rPr lang="ko-KR" altLang="en-US"/>
              <a:pPr>
                <a:defRPr/>
              </a:pPr>
              <a:t>‹#›</a:t>
            </a:fld>
            <a:endParaRPr lang="en-US" altLang="ko-KR"/>
          </a:p>
        </p:txBody>
      </p:sp>
    </p:spTree>
    <p:extLst>
      <p:ext uri="{BB962C8B-B14F-4D97-AF65-F5344CB8AC3E}">
        <p14:creationId xmlns:p14="http://schemas.microsoft.com/office/powerpoint/2010/main" val="2488770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8">
            <a:extLst>
              <a:ext uri="{FF2B5EF4-FFF2-40B4-BE49-F238E27FC236}">
                <a16:creationId xmlns:a16="http://schemas.microsoft.com/office/drawing/2014/main" id="{32B90318-8A3E-4A93-82FD-88F6E640D47F}"/>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6" name="Rectangle 1029">
            <a:extLst>
              <a:ext uri="{FF2B5EF4-FFF2-40B4-BE49-F238E27FC236}">
                <a16:creationId xmlns:a16="http://schemas.microsoft.com/office/drawing/2014/main" id="{153F661D-DB3D-4A24-BFBB-072726D7BF71}"/>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7" name="Rectangle 1030">
            <a:extLst>
              <a:ext uri="{FF2B5EF4-FFF2-40B4-BE49-F238E27FC236}">
                <a16:creationId xmlns:a16="http://schemas.microsoft.com/office/drawing/2014/main" id="{18E19C2C-8A44-4F0B-B7B5-6F22A9BEE63C}"/>
              </a:ext>
            </a:extLst>
          </p:cNvPr>
          <p:cNvSpPr>
            <a:spLocks noGrp="1" noChangeArrowheads="1"/>
          </p:cNvSpPr>
          <p:nvPr>
            <p:ph type="sldNum" sz="quarter" idx="12"/>
          </p:nvPr>
        </p:nvSpPr>
        <p:spPr>
          <a:ln/>
        </p:spPr>
        <p:txBody>
          <a:bodyPr/>
          <a:lstStyle>
            <a:lvl1pPr>
              <a:defRPr/>
            </a:lvl1pPr>
          </a:lstStyle>
          <a:p>
            <a:pPr>
              <a:defRPr/>
            </a:pPr>
            <a:fld id="{54843A7D-F622-4D6E-98C2-5B00AEEF2D51}" type="slidenum">
              <a:rPr lang="ko-KR" altLang="en-US"/>
              <a:pPr>
                <a:defRPr/>
              </a:pPr>
              <a:t>‹#›</a:t>
            </a:fld>
            <a:endParaRPr lang="en-US" altLang="ko-KR"/>
          </a:p>
        </p:txBody>
      </p:sp>
    </p:spTree>
    <p:extLst>
      <p:ext uri="{BB962C8B-B14F-4D97-AF65-F5344CB8AC3E}">
        <p14:creationId xmlns:p14="http://schemas.microsoft.com/office/powerpoint/2010/main" val="18765155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8">
            <a:extLst>
              <a:ext uri="{FF2B5EF4-FFF2-40B4-BE49-F238E27FC236}">
                <a16:creationId xmlns:a16="http://schemas.microsoft.com/office/drawing/2014/main" id="{FF0BB390-A735-4076-BF15-162EF6BFC209}"/>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6" name="Rectangle 1029">
            <a:extLst>
              <a:ext uri="{FF2B5EF4-FFF2-40B4-BE49-F238E27FC236}">
                <a16:creationId xmlns:a16="http://schemas.microsoft.com/office/drawing/2014/main" id="{D6F7427C-E958-49FA-8767-703CB0644A45}"/>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7" name="Rectangle 1030">
            <a:extLst>
              <a:ext uri="{FF2B5EF4-FFF2-40B4-BE49-F238E27FC236}">
                <a16:creationId xmlns:a16="http://schemas.microsoft.com/office/drawing/2014/main" id="{B395CE2A-88A3-46B9-BC90-BEA2303E4FAE}"/>
              </a:ext>
            </a:extLst>
          </p:cNvPr>
          <p:cNvSpPr>
            <a:spLocks noGrp="1" noChangeArrowheads="1"/>
          </p:cNvSpPr>
          <p:nvPr>
            <p:ph type="sldNum" sz="quarter" idx="12"/>
          </p:nvPr>
        </p:nvSpPr>
        <p:spPr>
          <a:ln/>
        </p:spPr>
        <p:txBody>
          <a:bodyPr/>
          <a:lstStyle>
            <a:lvl1pPr>
              <a:defRPr/>
            </a:lvl1pPr>
          </a:lstStyle>
          <a:p>
            <a:pPr>
              <a:defRPr/>
            </a:pPr>
            <a:fld id="{91E9561B-93BA-44D7-9194-D9E832A07BFC}" type="slidenum">
              <a:rPr lang="ko-KR" altLang="en-US"/>
              <a:pPr>
                <a:defRPr/>
              </a:pPr>
              <a:t>‹#›</a:t>
            </a:fld>
            <a:endParaRPr lang="en-US" altLang="ko-KR"/>
          </a:p>
        </p:txBody>
      </p:sp>
    </p:spTree>
    <p:extLst>
      <p:ext uri="{BB962C8B-B14F-4D97-AF65-F5344CB8AC3E}">
        <p14:creationId xmlns:p14="http://schemas.microsoft.com/office/powerpoint/2010/main" val="42331354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8">
            <a:extLst>
              <a:ext uri="{FF2B5EF4-FFF2-40B4-BE49-F238E27FC236}">
                <a16:creationId xmlns:a16="http://schemas.microsoft.com/office/drawing/2014/main" id="{614BE5B9-0CF8-4382-AF1B-B592E63545AD}"/>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5" name="Rectangle 1029">
            <a:extLst>
              <a:ext uri="{FF2B5EF4-FFF2-40B4-BE49-F238E27FC236}">
                <a16:creationId xmlns:a16="http://schemas.microsoft.com/office/drawing/2014/main" id="{55F812EE-9107-43CC-B3EE-5645EC827DFF}"/>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6" name="Rectangle 1030">
            <a:extLst>
              <a:ext uri="{FF2B5EF4-FFF2-40B4-BE49-F238E27FC236}">
                <a16:creationId xmlns:a16="http://schemas.microsoft.com/office/drawing/2014/main" id="{D246C6F6-8E72-4DFE-96D5-62741C4E3A8A}"/>
              </a:ext>
            </a:extLst>
          </p:cNvPr>
          <p:cNvSpPr>
            <a:spLocks noGrp="1" noChangeArrowheads="1"/>
          </p:cNvSpPr>
          <p:nvPr>
            <p:ph type="sldNum" sz="quarter" idx="12"/>
          </p:nvPr>
        </p:nvSpPr>
        <p:spPr>
          <a:ln/>
        </p:spPr>
        <p:txBody>
          <a:bodyPr/>
          <a:lstStyle>
            <a:lvl1pPr>
              <a:defRPr/>
            </a:lvl1pPr>
          </a:lstStyle>
          <a:p>
            <a:pPr>
              <a:defRPr/>
            </a:pPr>
            <a:fld id="{5D483B98-BA76-4F61-9C1B-7831D9525E79}" type="slidenum">
              <a:rPr lang="ko-KR" altLang="en-US"/>
              <a:pPr>
                <a:defRPr/>
              </a:pPr>
              <a:t>‹#›</a:t>
            </a:fld>
            <a:endParaRPr lang="en-US" altLang="ko-KR"/>
          </a:p>
        </p:txBody>
      </p:sp>
    </p:spTree>
    <p:extLst>
      <p:ext uri="{BB962C8B-B14F-4D97-AF65-F5344CB8AC3E}">
        <p14:creationId xmlns:p14="http://schemas.microsoft.com/office/powerpoint/2010/main" val="19546390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8">
            <a:extLst>
              <a:ext uri="{FF2B5EF4-FFF2-40B4-BE49-F238E27FC236}">
                <a16:creationId xmlns:a16="http://schemas.microsoft.com/office/drawing/2014/main" id="{AF1A3EEC-2D16-4802-B645-1FC7054349FB}"/>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5" name="Rectangle 1029">
            <a:extLst>
              <a:ext uri="{FF2B5EF4-FFF2-40B4-BE49-F238E27FC236}">
                <a16:creationId xmlns:a16="http://schemas.microsoft.com/office/drawing/2014/main" id="{21881290-FFBC-4D80-9595-CDAF4CE4A1F6}"/>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6" name="Rectangle 1030">
            <a:extLst>
              <a:ext uri="{FF2B5EF4-FFF2-40B4-BE49-F238E27FC236}">
                <a16:creationId xmlns:a16="http://schemas.microsoft.com/office/drawing/2014/main" id="{2D90C21C-F2BF-4791-8B00-D0D8D9FB2640}"/>
              </a:ext>
            </a:extLst>
          </p:cNvPr>
          <p:cNvSpPr>
            <a:spLocks noGrp="1" noChangeArrowheads="1"/>
          </p:cNvSpPr>
          <p:nvPr>
            <p:ph type="sldNum" sz="quarter" idx="12"/>
          </p:nvPr>
        </p:nvSpPr>
        <p:spPr>
          <a:ln/>
        </p:spPr>
        <p:txBody>
          <a:bodyPr/>
          <a:lstStyle>
            <a:lvl1pPr>
              <a:defRPr/>
            </a:lvl1pPr>
          </a:lstStyle>
          <a:p>
            <a:pPr>
              <a:defRPr/>
            </a:pPr>
            <a:fld id="{90310E57-2B98-4508-A16F-C6A6E45264DF}" type="slidenum">
              <a:rPr lang="ko-KR" altLang="en-US"/>
              <a:pPr>
                <a:defRPr/>
              </a:pPr>
              <a:t>‹#›</a:t>
            </a:fld>
            <a:endParaRPr lang="en-US" altLang="ko-KR"/>
          </a:p>
        </p:txBody>
      </p:sp>
    </p:spTree>
    <p:extLst>
      <p:ext uri="{BB962C8B-B14F-4D97-AF65-F5344CB8AC3E}">
        <p14:creationId xmlns:p14="http://schemas.microsoft.com/office/powerpoint/2010/main" val="80226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91B7D35-8C85-41A5-8AA5-855D74CFB2F4}"/>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8" name="Rectangle 5">
            <a:extLst>
              <a:ext uri="{FF2B5EF4-FFF2-40B4-BE49-F238E27FC236}">
                <a16:creationId xmlns:a16="http://schemas.microsoft.com/office/drawing/2014/main" id="{C06FEBED-E1A7-498C-A742-C5DD3BAB3A3C}"/>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9" name="Rectangle 6">
            <a:extLst>
              <a:ext uri="{FF2B5EF4-FFF2-40B4-BE49-F238E27FC236}">
                <a16:creationId xmlns:a16="http://schemas.microsoft.com/office/drawing/2014/main" id="{150C09A8-6D35-4425-BD3D-8D98AD25A32B}"/>
              </a:ext>
            </a:extLst>
          </p:cNvPr>
          <p:cNvSpPr>
            <a:spLocks noGrp="1" noChangeArrowheads="1"/>
          </p:cNvSpPr>
          <p:nvPr>
            <p:ph type="sldNum" sz="quarter" idx="12"/>
          </p:nvPr>
        </p:nvSpPr>
        <p:spPr>
          <a:ln/>
        </p:spPr>
        <p:txBody>
          <a:bodyPr/>
          <a:lstStyle>
            <a:lvl1pPr>
              <a:defRPr/>
            </a:lvl1pPr>
          </a:lstStyle>
          <a:p>
            <a:pPr>
              <a:defRPr/>
            </a:pPr>
            <a:fld id="{49A85CA2-8D92-4710-80F6-3AFF7C9E0E86}" type="slidenum">
              <a:rPr lang="ko-KR" altLang="en-US"/>
              <a:pPr>
                <a:defRPr/>
              </a:pPr>
              <a:t>‹#›</a:t>
            </a:fld>
            <a:endParaRPr lang="en-US" altLang="ko-KR"/>
          </a:p>
        </p:txBody>
      </p:sp>
    </p:spTree>
    <p:extLst>
      <p:ext uri="{BB962C8B-B14F-4D97-AF65-F5344CB8AC3E}">
        <p14:creationId xmlns:p14="http://schemas.microsoft.com/office/powerpoint/2010/main" val="23004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0C92B72D-29CC-485C-8463-8EE3316B2A4C}"/>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4" name="Rectangle 5">
            <a:extLst>
              <a:ext uri="{FF2B5EF4-FFF2-40B4-BE49-F238E27FC236}">
                <a16:creationId xmlns:a16="http://schemas.microsoft.com/office/drawing/2014/main" id="{B0672E8E-8900-4E97-919F-EB49C3368160}"/>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5" name="Rectangle 6">
            <a:extLst>
              <a:ext uri="{FF2B5EF4-FFF2-40B4-BE49-F238E27FC236}">
                <a16:creationId xmlns:a16="http://schemas.microsoft.com/office/drawing/2014/main" id="{EF22E788-4294-4B42-BAE2-72B7C1E2BCB3}"/>
              </a:ext>
            </a:extLst>
          </p:cNvPr>
          <p:cNvSpPr>
            <a:spLocks noGrp="1" noChangeArrowheads="1"/>
          </p:cNvSpPr>
          <p:nvPr>
            <p:ph type="sldNum" sz="quarter" idx="12"/>
          </p:nvPr>
        </p:nvSpPr>
        <p:spPr>
          <a:ln/>
        </p:spPr>
        <p:txBody>
          <a:bodyPr/>
          <a:lstStyle>
            <a:lvl1pPr>
              <a:defRPr/>
            </a:lvl1pPr>
          </a:lstStyle>
          <a:p>
            <a:pPr>
              <a:defRPr/>
            </a:pPr>
            <a:fld id="{3E33498F-DD15-4AA0-8570-EC623D423460}" type="slidenum">
              <a:rPr lang="ko-KR" altLang="en-US"/>
              <a:pPr>
                <a:defRPr/>
              </a:pPr>
              <a:t>‹#›</a:t>
            </a:fld>
            <a:endParaRPr lang="en-US" altLang="ko-KR"/>
          </a:p>
        </p:txBody>
      </p:sp>
    </p:spTree>
    <p:extLst>
      <p:ext uri="{BB962C8B-B14F-4D97-AF65-F5344CB8AC3E}">
        <p14:creationId xmlns:p14="http://schemas.microsoft.com/office/powerpoint/2010/main" val="668623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50BCB2D-2B47-4E15-8155-13904B842CD7}"/>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3" name="Rectangle 5">
            <a:extLst>
              <a:ext uri="{FF2B5EF4-FFF2-40B4-BE49-F238E27FC236}">
                <a16:creationId xmlns:a16="http://schemas.microsoft.com/office/drawing/2014/main" id="{A8CDEE76-5234-4D3E-B874-4A2253CD1FA4}"/>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4" name="Rectangle 6">
            <a:extLst>
              <a:ext uri="{FF2B5EF4-FFF2-40B4-BE49-F238E27FC236}">
                <a16:creationId xmlns:a16="http://schemas.microsoft.com/office/drawing/2014/main" id="{A38483F4-18B1-438C-8E54-38514143C938}"/>
              </a:ext>
            </a:extLst>
          </p:cNvPr>
          <p:cNvSpPr>
            <a:spLocks noGrp="1" noChangeArrowheads="1"/>
          </p:cNvSpPr>
          <p:nvPr>
            <p:ph type="sldNum" sz="quarter" idx="12"/>
          </p:nvPr>
        </p:nvSpPr>
        <p:spPr>
          <a:ln/>
        </p:spPr>
        <p:txBody>
          <a:bodyPr/>
          <a:lstStyle>
            <a:lvl1pPr>
              <a:defRPr/>
            </a:lvl1pPr>
          </a:lstStyle>
          <a:p>
            <a:pPr>
              <a:defRPr/>
            </a:pPr>
            <a:fld id="{FD55ABC9-19E1-4281-8647-B5EBFDB9C0EC}" type="slidenum">
              <a:rPr lang="ko-KR" altLang="en-US"/>
              <a:pPr>
                <a:defRPr/>
              </a:pPr>
              <a:t>‹#›</a:t>
            </a:fld>
            <a:endParaRPr lang="en-US" altLang="ko-KR"/>
          </a:p>
        </p:txBody>
      </p:sp>
    </p:spTree>
    <p:extLst>
      <p:ext uri="{BB962C8B-B14F-4D97-AF65-F5344CB8AC3E}">
        <p14:creationId xmlns:p14="http://schemas.microsoft.com/office/powerpoint/2010/main" val="3993030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BAD8D88-9F4D-4C1C-8E3B-A30983601AC2}"/>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6" name="Rectangle 5">
            <a:extLst>
              <a:ext uri="{FF2B5EF4-FFF2-40B4-BE49-F238E27FC236}">
                <a16:creationId xmlns:a16="http://schemas.microsoft.com/office/drawing/2014/main" id="{D3C305D4-E344-4A97-9113-D5EF0638B7F3}"/>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7" name="Rectangle 6">
            <a:extLst>
              <a:ext uri="{FF2B5EF4-FFF2-40B4-BE49-F238E27FC236}">
                <a16:creationId xmlns:a16="http://schemas.microsoft.com/office/drawing/2014/main" id="{058C3686-B9B4-4553-A48A-EB87033C6EC9}"/>
              </a:ext>
            </a:extLst>
          </p:cNvPr>
          <p:cNvSpPr>
            <a:spLocks noGrp="1" noChangeArrowheads="1"/>
          </p:cNvSpPr>
          <p:nvPr>
            <p:ph type="sldNum" sz="quarter" idx="12"/>
          </p:nvPr>
        </p:nvSpPr>
        <p:spPr>
          <a:ln/>
        </p:spPr>
        <p:txBody>
          <a:bodyPr/>
          <a:lstStyle>
            <a:lvl1pPr>
              <a:defRPr/>
            </a:lvl1pPr>
          </a:lstStyle>
          <a:p>
            <a:pPr>
              <a:defRPr/>
            </a:pPr>
            <a:fld id="{25CC91EC-B0F5-4DD8-B9F8-CBA1080A37E7}" type="slidenum">
              <a:rPr lang="ko-KR" altLang="en-US"/>
              <a:pPr>
                <a:defRPr/>
              </a:pPr>
              <a:t>‹#›</a:t>
            </a:fld>
            <a:endParaRPr lang="en-US" altLang="ko-KR"/>
          </a:p>
        </p:txBody>
      </p:sp>
    </p:spTree>
    <p:extLst>
      <p:ext uri="{BB962C8B-B14F-4D97-AF65-F5344CB8AC3E}">
        <p14:creationId xmlns:p14="http://schemas.microsoft.com/office/powerpoint/2010/main" val="73136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0747965-CDC4-4E07-9243-8A91825C97D5}"/>
              </a:ext>
            </a:extLst>
          </p:cNvPr>
          <p:cNvSpPr>
            <a:spLocks noGrp="1" noChangeArrowheads="1"/>
          </p:cNvSpPr>
          <p:nvPr>
            <p:ph type="dt" sz="half" idx="10"/>
          </p:nvPr>
        </p:nvSpPr>
        <p:spPr>
          <a:ln/>
        </p:spPr>
        <p:txBody>
          <a:bodyPr/>
          <a:lstStyle>
            <a:lvl1pPr>
              <a:defRPr/>
            </a:lvl1pPr>
          </a:lstStyle>
          <a:p>
            <a:pPr>
              <a:defRPr/>
            </a:pPr>
            <a:endParaRPr lang="ko-KR" altLang="en-US"/>
          </a:p>
        </p:txBody>
      </p:sp>
      <p:sp>
        <p:nvSpPr>
          <p:cNvPr id="6" name="Rectangle 5">
            <a:extLst>
              <a:ext uri="{FF2B5EF4-FFF2-40B4-BE49-F238E27FC236}">
                <a16:creationId xmlns:a16="http://schemas.microsoft.com/office/drawing/2014/main" id="{17741C44-FEDD-4FE6-8AE8-40525FC53CD5}"/>
              </a:ext>
            </a:extLst>
          </p:cNvPr>
          <p:cNvSpPr>
            <a:spLocks noGrp="1" noChangeArrowheads="1"/>
          </p:cNvSpPr>
          <p:nvPr>
            <p:ph type="ftr" sz="quarter" idx="11"/>
          </p:nvPr>
        </p:nvSpPr>
        <p:spPr>
          <a:ln/>
        </p:spPr>
        <p:txBody>
          <a:bodyPr/>
          <a:lstStyle>
            <a:lvl1pPr>
              <a:defRPr/>
            </a:lvl1pPr>
          </a:lstStyle>
          <a:p>
            <a:pPr>
              <a:defRPr/>
            </a:pPr>
            <a:endParaRPr lang="ko-KR" altLang="en-US"/>
          </a:p>
        </p:txBody>
      </p:sp>
      <p:sp>
        <p:nvSpPr>
          <p:cNvPr id="7" name="Rectangle 6">
            <a:extLst>
              <a:ext uri="{FF2B5EF4-FFF2-40B4-BE49-F238E27FC236}">
                <a16:creationId xmlns:a16="http://schemas.microsoft.com/office/drawing/2014/main" id="{F4D55262-E883-4D7B-8A83-E391CB89C7F4}"/>
              </a:ext>
            </a:extLst>
          </p:cNvPr>
          <p:cNvSpPr>
            <a:spLocks noGrp="1" noChangeArrowheads="1"/>
          </p:cNvSpPr>
          <p:nvPr>
            <p:ph type="sldNum" sz="quarter" idx="12"/>
          </p:nvPr>
        </p:nvSpPr>
        <p:spPr>
          <a:ln/>
        </p:spPr>
        <p:txBody>
          <a:bodyPr/>
          <a:lstStyle>
            <a:lvl1pPr>
              <a:defRPr/>
            </a:lvl1pPr>
          </a:lstStyle>
          <a:p>
            <a:pPr>
              <a:defRPr/>
            </a:pPr>
            <a:fld id="{345D994D-79C6-4FFF-8AA5-01C4F115B94B}" type="slidenum">
              <a:rPr lang="ko-KR" altLang="en-US"/>
              <a:pPr>
                <a:defRPr/>
              </a:pPr>
              <a:t>‹#›</a:t>
            </a:fld>
            <a:endParaRPr lang="en-US" altLang="ko-KR"/>
          </a:p>
        </p:txBody>
      </p:sp>
    </p:spTree>
    <p:extLst>
      <p:ext uri="{BB962C8B-B14F-4D97-AF65-F5344CB8AC3E}">
        <p14:creationId xmlns:p14="http://schemas.microsoft.com/office/powerpoint/2010/main" val="113293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7FCC952-BAF6-4995-ADB3-47BE7F598B3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27" name="Rectangle 3">
            <a:extLst>
              <a:ext uri="{FF2B5EF4-FFF2-40B4-BE49-F238E27FC236}">
                <a16:creationId xmlns:a16="http://schemas.microsoft.com/office/drawing/2014/main" id="{FEF4043C-6BDE-4DF6-A78F-5831F9E43DF4}"/>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028" name="Rectangle 4">
            <a:extLst>
              <a:ext uri="{FF2B5EF4-FFF2-40B4-BE49-F238E27FC236}">
                <a16:creationId xmlns:a16="http://schemas.microsoft.com/office/drawing/2014/main" id="{9426A284-44F9-4843-9245-96D8EDA39442}"/>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pitchFamily="18" charset="0"/>
                <a:ea typeface="굴림" pitchFamily="50" charset="-127"/>
                <a:cs typeface="Arial" charset="0"/>
              </a:defRPr>
            </a:lvl1pPr>
          </a:lstStyle>
          <a:p>
            <a:pPr>
              <a:defRPr/>
            </a:pPr>
            <a:endParaRPr lang="ko-KR" altLang="en-US"/>
          </a:p>
        </p:txBody>
      </p:sp>
      <p:sp>
        <p:nvSpPr>
          <p:cNvPr id="1029" name="Rectangle 5">
            <a:extLst>
              <a:ext uri="{FF2B5EF4-FFF2-40B4-BE49-F238E27FC236}">
                <a16:creationId xmlns:a16="http://schemas.microsoft.com/office/drawing/2014/main" id="{12B92C73-F8D6-4949-AB04-0727BE2D90F3}"/>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굴림" pitchFamily="50" charset="-127"/>
                <a:cs typeface="Arial" charset="0"/>
              </a:defRPr>
            </a:lvl1pPr>
          </a:lstStyle>
          <a:p>
            <a:pPr>
              <a:defRPr/>
            </a:pPr>
            <a:endParaRPr lang="ko-KR" altLang="en-US"/>
          </a:p>
        </p:txBody>
      </p:sp>
      <p:sp>
        <p:nvSpPr>
          <p:cNvPr id="1030" name="Rectangle 6">
            <a:extLst>
              <a:ext uri="{FF2B5EF4-FFF2-40B4-BE49-F238E27FC236}">
                <a16:creationId xmlns:a16="http://schemas.microsoft.com/office/drawing/2014/main" id="{29507194-CE0D-4B2D-8F85-21AF44C77B3A}"/>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a typeface="굴림" panose="020B0600000101010101" pitchFamily="50" charset="-127"/>
              </a:defRPr>
            </a:lvl1pPr>
          </a:lstStyle>
          <a:p>
            <a:pPr>
              <a:defRPr/>
            </a:pPr>
            <a:fld id="{45E772CF-1D82-44D3-8D1E-0D6C503D3322}"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charset="0"/>
        </a:defRPr>
      </a:lvl2pPr>
      <a:lvl3pPr algn="ctr" rtl="0" eaLnBrk="0" fontAlgn="base" hangingPunct="0">
        <a:spcBef>
          <a:spcPct val="0"/>
        </a:spcBef>
        <a:spcAft>
          <a:spcPct val="0"/>
        </a:spcAft>
        <a:defRPr sz="4400">
          <a:solidFill>
            <a:schemeClr val="tx2"/>
          </a:solidFill>
          <a:latin typeface="Times New Roman" pitchFamily="18" charset="0"/>
          <a:cs typeface="Arial" charset="0"/>
        </a:defRPr>
      </a:lvl3pPr>
      <a:lvl4pPr algn="ctr" rtl="0" eaLnBrk="0" fontAlgn="base" hangingPunct="0">
        <a:spcBef>
          <a:spcPct val="0"/>
        </a:spcBef>
        <a:spcAft>
          <a:spcPct val="0"/>
        </a:spcAft>
        <a:defRPr sz="4400">
          <a:solidFill>
            <a:schemeClr val="tx2"/>
          </a:solidFill>
          <a:latin typeface="Times New Roman" pitchFamily="18" charset="0"/>
          <a:cs typeface="Arial" charset="0"/>
        </a:defRPr>
      </a:lvl4pPr>
      <a:lvl5pPr algn="ctr" rtl="0" eaLnBrk="0" fontAlgn="base" hangingPunct="0">
        <a:spcBef>
          <a:spcPct val="0"/>
        </a:spcBef>
        <a:spcAft>
          <a:spcPct val="0"/>
        </a:spcAft>
        <a:defRPr sz="4400">
          <a:solidFill>
            <a:schemeClr val="tx2"/>
          </a:solidFill>
          <a:latin typeface="Times New Roman" pitchFamily="18" charset="0"/>
          <a:cs typeface="Arial" charset="0"/>
        </a:defRPr>
      </a:lvl5pPr>
      <a:lvl6pPr marL="457200" algn="ctr" rtl="0" fontAlgn="base">
        <a:spcBef>
          <a:spcPct val="0"/>
        </a:spcBef>
        <a:spcAft>
          <a:spcPct val="0"/>
        </a:spcAft>
        <a:defRPr sz="4400">
          <a:solidFill>
            <a:schemeClr val="tx2"/>
          </a:solidFill>
          <a:latin typeface="Times New Roman" pitchFamily="18" charset="0"/>
          <a:cs typeface="Arial" charset="0"/>
        </a:defRPr>
      </a:lvl6pPr>
      <a:lvl7pPr marL="914400" algn="ctr" rtl="0" fontAlgn="base">
        <a:spcBef>
          <a:spcPct val="0"/>
        </a:spcBef>
        <a:spcAft>
          <a:spcPct val="0"/>
        </a:spcAft>
        <a:defRPr sz="4400">
          <a:solidFill>
            <a:schemeClr val="tx2"/>
          </a:solidFill>
          <a:latin typeface="Times New Roman" pitchFamily="18" charset="0"/>
          <a:cs typeface="Arial" charset="0"/>
        </a:defRPr>
      </a:lvl7pPr>
      <a:lvl8pPr marL="1371600" algn="ctr" rtl="0" fontAlgn="base">
        <a:spcBef>
          <a:spcPct val="0"/>
        </a:spcBef>
        <a:spcAft>
          <a:spcPct val="0"/>
        </a:spcAft>
        <a:defRPr sz="4400">
          <a:solidFill>
            <a:schemeClr val="tx2"/>
          </a:solidFill>
          <a:latin typeface="Times New Roman" pitchFamily="18" charset="0"/>
          <a:cs typeface="Arial" charset="0"/>
        </a:defRPr>
      </a:lvl8pPr>
      <a:lvl9pPr marL="1828800" algn="ctr" rtl="0" fontAlgn="base">
        <a:spcBef>
          <a:spcPct val="0"/>
        </a:spcBef>
        <a:spcAft>
          <a:spcPct val="0"/>
        </a:spcAft>
        <a:defRPr sz="4400">
          <a:solidFill>
            <a:schemeClr val="tx2"/>
          </a:solidFill>
          <a:latin typeface="Times New Roman" pitchFamily="18"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FE9B616-C98C-437D-AFE0-1FA5EF8E6536}"/>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2051" name="Rectangle 3">
            <a:extLst>
              <a:ext uri="{FF2B5EF4-FFF2-40B4-BE49-F238E27FC236}">
                <a16:creationId xmlns:a16="http://schemas.microsoft.com/office/drawing/2014/main" id="{2485CD22-A375-41C8-9F60-1E32A5180452}"/>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7172" name="Rectangle 4">
            <a:extLst>
              <a:ext uri="{FF2B5EF4-FFF2-40B4-BE49-F238E27FC236}">
                <a16:creationId xmlns:a16="http://schemas.microsoft.com/office/drawing/2014/main" id="{5D618F66-D350-4B35-B862-2D775E56CADC}"/>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pitchFamily="18" charset="0"/>
                <a:ea typeface="굴림" pitchFamily="50" charset="-127"/>
                <a:cs typeface="Arial" charset="0"/>
              </a:defRPr>
            </a:lvl1pPr>
          </a:lstStyle>
          <a:p>
            <a:pPr>
              <a:defRPr/>
            </a:pPr>
            <a:endParaRPr lang="ko-KR" altLang="en-US"/>
          </a:p>
        </p:txBody>
      </p:sp>
      <p:sp>
        <p:nvSpPr>
          <p:cNvPr id="7173" name="Rectangle 5">
            <a:extLst>
              <a:ext uri="{FF2B5EF4-FFF2-40B4-BE49-F238E27FC236}">
                <a16:creationId xmlns:a16="http://schemas.microsoft.com/office/drawing/2014/main" id="{4A368644-400F-43D9-9549-75EC3D53405D}"/>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굴림" pitchFamily="50" charset="-127"/>
                <a:cs typeface="Arial" charset="0"/>
              </a:defRPr>
            </a:lvl1pPr>
          </a:lstStyle>
          <a:p>
            <a:pPr>
              <a:defRPr/>
            </a:pPr>
            <a:endParaRPr lang="ko-KR" altLang="en-US"/>
          </a:p>
        </p:txBody>
      </p:sp>
      <p:sp>
        <p:nvSpPr>
          <p:cNvPr id="7174" name="Rectangle 6">
            <a:extLst>
              <a:ext uri="{FF2B5EF4-FFF2-40B4-BE49-F238E27FC236}">
                <a16:creationId xmlns:a16="http://schemas.microsoft.com/office/drawing/2014/main" id="{B72454C7-95BD-4378-A002-F60EF3B75234}"/>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a typeface="굴림" panose="020B0600000101010101" pitchFamily="50" charset="-127"/>
              </a:defRPr>
            </a:lvl1pPr>
          </a:lstStyle>
          <a:p>
            <a:pPr>
              <a:defRPr/>
            </a:pPr>
            <a:fld id="{1BFF7FBC-E03D-4EC6-8CE8-00AFCE21A61C}"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charset="0"/>
        </a:defRPr>
      </a:lvl2pPr>
      <a:lvl3pPr algn="ctr" rtl="0" eaLnBrk="0" fontAlgn="base" hangingPunct="0">
        <a:spcBef>
          <a:spcPct val="0"/>
        </a:spcBef>
        <a:spcAft>
          <a:spcPct val="0"/>
        </a:spcAft>
        <a:defRPr sz="4400">
          <a:solidFill>
            <a:schemeClr val="tx2"/>
          </a:solidFill>
          <a:latin typeface="Times New Roman" pitchFamily="18" charset="0"/>
          <a:cs typeface="Arial" charset="0"/>
        </a:defRPr>
      </a:lvl3pPr>
      <a:lvl4pPr algn="ctr" rtl="0" eaLnBrk="0" fontAlgn="base" hangingPunct="0">
        <a:spcBef>
          <a:spcPct val="0"/>
        </a:spcBef>
        <a:spcAft>
          <a:spcPct val="0"/>
        </a:spcAft>
        <a:defRPr sz="4400">
          <a:solidFill>
            <a:schemeClr val="tx2"/>
          </a:solidFill>
          <a:latin typeface="Times New Roman" pitchFamily="18" charset="0"/>
          <a:cs typeface="Arial" charset="0"/>
        </a:defRPr>
      </a:lvl4pPr>
      <a:lvl5pPr algn="ctr" rtl="0" eaLnBrk="0" fontAlgn="base" hangingPunct="0">
        <a:spcBef>
          <a:spcPct val="0"/>
        </a:spcBef>
        <a:spcAft>
          <a:spcPct val="0"/>
        </a:spcAft>
        <a:defRPr sz="4400">
          <a:solidFill>
            <a:schemeClr val="tx2"/>
          </a:solidFill>
          <a:latin typeface="Times New Roman" pitchFamily="18" charset="0"/>
          <a:cs typeface="Arial" charset="0"/>
        </a:defRPr>
      </a:lvl5pPr>
      <a:lvl6pPr marL="457200" algn="ctr" rtl="0" fontAlgn="base">
        <a:spcBef>
          <a:spcPct val="0"/>
        </a:spcBef>
        <a:spcAft>
          <a:spcPct val="0"/>
        </a:spcAft>
        <a:defRPr sz="4400">
          <a:solidFill>
            <a:schemeClr val="tx2"/>
          </a:solidFill>
          <a:latin typeface="Times New Roman" pitchFamily="18" charset="0"/>
          <a:cs typeface="Arial" charset="0"/>
        </a:defRPr>
      </a:lvl6pPr>
      <a:lvl7pPr marL="914400" algn="ctr" rtl="0" fontAlgn="base">
        <a:spcBef>
          <a:spcPct val="0"/>
        </a:spcBef>
        <a:spcAft>
          <a:spcPct val="0"/>
        </a:spcAft>
        <a:defRPr sz="4400">
          <a:solidFill>
            <a:schemeClr val="tx2"/>
          </a:solidFill>
          <a:latin typeface="Times New Roman" pitchFamily="18" charset="0"/>
          <a:cs typeface="Arial" charset="0"/>
        </a:defRPr>
      </a:lvl7pPr>
      <a:lvl8pPr marL="1371600" algn="ctr" rtl="0" fontAlgn="base">
        <a:spcBef>
          <a:spcPct val="0"/>
        </a:spcBef>
        <a:spcAft>
          <a:spcPct val="0"/>
        </a:spcAft>
        <a:defRPr sz="4400">
          <a:solidFill>
            <a:schemeClr val="tx2"/>
          </a:solidFill>
          <a:latin typeface="Times New Roman" pitchFamily="18" charset="0"/>
          <a:cs typeface="Arial" charset="0"/>
        </a:defRPr>
      </a:lvl8pPr>
      <a:lvl9pPr marL="1828800" algn="ctr" rtl="0" fontAlgn="base">
        <a:spcBef>
          <a:spcPct val="0"/>
        </a:spcBef>
        <a:spcAft>
          <a:spcPct val="0"/>
        </a:spcAft>
        <a:defRPr sz="4400">
          <a:solidFill>
            <a:schemeClr val="tx2"/>
          </a:solidFill>
          <a:latin typeface="Times New Roman" pitchFamily="18"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5" descr="psych_head">
            <a:extLst>
              <a:ext uri="{FF2B5EF4-FFF2-40B4-BE49-F238E27FC236}">
                <a16:creationId xmlns:a16="http://schemas.microsoft.com/office/drawing/2014/main" id="{C2FD5C7C-6498-4A61-BEAB-653B6B430D5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9050" y="-14288"/>
            <a:ext cx="9182100" cy="6886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a:extLst>
              <a:ext uri="{FF2B5EF4-FFF2-40B4-BE49-F238E27FC236}">
                <a16:creationId xmlns:a16="http://schemas.microsoft.com/office/drawing/2014/main" id="{17DF487D-54B4-4FFA-9621-98264DACD7C7}"/>
              </a:ext>
            </a:extLst>
          </p:cNvPr>
          <p:cNvSpPr>
            <a:spLocks noGrp="1" noChangeArrowheads="1"/>
          </p:cNvSpPr>
          <p:nvPr>
            <p:ph type="title"/>
          </p:nvPr>
        </p:nvSpPr>
        <p:spPr bwMode="auto">
          <a:xfrm>
            <a:off x="685800" y="838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3076" name="Rectangle 4">
            <a:extLst>
              <a:ext uri="{FF2B5EF4-FFF2-40B4-BE49-F238E27FC236}">
                <a16:creationId xmlns:a16="http://schemas.microsoft.com/office/drawing/2014/main" id="{530A96E7-B19B-4C18-8EC9-25A1A81C9698}"/>
              </a:ext>
            </a:extLst>
          </p:cNvPr>
          <p:cNvSpPr>
            <a:spLocks noGrp="1" noChangeArrowheads="1"/>
          </p:cNvSpPr>
          <p:nvPr>
            <p:ph type="body" idx="1"/>
          </p:nvPr>
        </p:nvSpPr>
        <p:spPr bwMode="auto">
          <a:xfrm>
            <a:off x="685800" y="13716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New Roman" pitchFamily="18" charset="0"/>
        </a:defRPr>
      </a:lvl2pPr>
      <a:lvl3pPr algn="ctr" rtl="0" eaLnBrk="0" fontAlgn="base" hangingPunct="0">
        <a:spcBef>
          <a:spcPct val="0"/>
        </a:spcBef>
        <a:spcAft>
          <a:spcPct val="0"/>
        </a:spcAft>
        <a:defRPr sz="4000">
          <a:solidFill>
            <a:schemeClr val="tx2"/>
          </a:solidFill>
          <a:latin typeface="Times New Roman" pitchFamily="18" charset="0"/>
        </a:defRPr>
      </a:lvl3pPr>
      <a:lvl4pPr algn="ctr" rtl="0" eaLnBrk="0" fontAlgn="base" hangingPunct="0">
        <a:spcBef>
          <a:spcPct val="0"/>
        </a:spcBef>
        <a:spcAft>
          <a:spcPct val="0"/>
        </a:spcAft>
        <a:defRPr sz="4000">
          <a:solidFill>
            <a:schemeClr val="tx2"/>
          </a:solidFill>
          <a:latin typeface="Times New Roman" pitchFamily="18" charset="0"/>
        </a:defRPr>
      </a:lvl4pPr>
      <a:lvl5pPr algn="ctr" rtl="0" eaLnBrk="0" fontAlgn="base" hangingPunct="0">
        <a:spcBef>
          <a:spcPct val="0"/>
        </a:spcBef>
        <a:spcAft>
          <a:spcPct val="0"/>
        </a:spcAft>
        <a:defRPr sz="4000">
          <a:solidFill>
            <a:schemeClr val="tx2"/>
          </a:solidFill>
          <a:latin typeface="Times New Roman" pitchFamily="18" charset="0"/>
        </a:defRPr>
      </a:lvl5pPr>
      <a:lvl6pPr marL="457200" algn="ctr" rtl="0" eaLnBrk="0" fontAlgn="base" hangingPunct="0">
        <a:spcBef>
          <a:spcPct val="0"/>
        </a:spcBef>
        <a:spcAft>
          <a:spcPct val="0"/>
        </a:spcAft>
        <a:defRPr sz="4000">
          <a:solidFill>
            <a:schemeClr val="tx2"/>
          </a:solidFill>
          <a:latin typeface="Times New Roman" pitchFamily="18" charset="0"/>
        </a:defRPr>
      </a:lvl6pPr>
      <a:lvl7pPr marL="914400" algn="ctr" rtl="0" eaLnBrk="0" fontAlgn="base" hangingPunct="0">
        <a:spcBef>
          <a:spcPct val="0"/>
        </a:spcBef>
        <a:spcAft>
          <a:spcPct val="0"/>
        </a:spcAft>
        <a:defRPr sz="4000">
          <a:solidFill>
            <a:schemeClr val="tx2"/>
          </a:solidFill>
          <a:latin typeface="Times New Roman" pitchFamily="18" charset="0"/>
        </a:defRPr>
      </a:lvl7pPr>
      <a:lvl8pPr marL="1371600" algn="ctr" rtl="0" eaLnBrk="0" fontAlgn="base" hangingPunct="0">
        <a:spcBef>
          <a:spcPct val="0"/>
        </a:spcBef>
        <a:spcAft>
          <a:spcPct val="0"/>
        </a:spcAft>
        <a:defRPr sz="4000">
          <a:solidFill>
            <a:schemeClr val="tx2"/>
          </a:solidFill>
          <a:latin typeface="Times New Roman" pitchFamily="18" charset="0"/>
        </a:defRPr>
      </a:lvl8pPr>
      <a:lvl9pPr marL="1828800" algn="ctr" rtl="0" eaLnBrk="0" fontAlgn="base" hangingPunct="0">
        <a:spcBef>
          <a:spcPct val="0"/>
        </a:spcBef>
        <a:spcAft>
          <a:spcPct val="0"/>
        </a:spcAft>
        <a:defRPr sz="4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SzPct val="150000"/>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13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1026">
            <a:extLst>
              <a:ext uri="{FF2B5EF4-FFF2-40B4-BE49-F238E27FC236}">
                <a16:creationId xmlns:a16="http://schemas.microsoft.com/office/drawing/2014/main" id="{3A00973C-A427-48E3-B0EF-6938F69EC1AC}"/>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4099" name="Rectangle 1027">
            <a:extLst>
              <a:ext uri="{FF2B5EF4-FFF2-40B4-BE49-F238E27FC236}">
                <a16:creationId xmlns:a16="http://schemas.microsoft.com/office/drawing/2014/main" id="{FC0D0E44-3744-44F8-9158-977B4BFEC1C0}"/>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62468" name="Rectangle 1028">
            <a:extLst>
              <a:ext uri="{FF2B5EF4-FFF2-40B4-BE49-F238E27FC236}">
                <a16:creationId xmlns:a16="http://schemas.microsoft.com/office/drawing/2014/main" id="{15AF2E2F-8FC8-4581-A931-72C2E1B89D5C}"/>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pitchFamily="18" charset="0"/>
                <a:ea typeface="굴림" pitchFamily="50" charset="-127"/>
                <a:cs typeface="Arial" charset="0"/>
              </a:defRPr>
            </a:lvl1pPr>
          </a:lstStyle>
          <a:p>
            <a:pPr>
              <a:defRPr/>
            </a:pPr>
            <a:endParaRPr lang="ko-KR" altLang="en-US"/>
          </a:p>
        </p:txBody>
      </p:sp>
      <p:sp>
        <p:nvSpPr>
          <p:cNvPr id="62469" name="Rectangle 1029">
            <a:extLst>
              <a:ext uri="{FF2B5EF4-FFF2-40B4-BE49-F238E27FC236}">
                <a16:creationId xmlns:a16="http://schemas.microsoft.com/office/drawing/2014/main" id="{74EFDEA1-75F5-4C76-96BD-8E9C05547CE0}"/>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굴림" pitchFamily="50" charset="-127"/>
                <a:cs typeface="Arial" charset="0"/>
              </a:defRPr>
            </a:lvl1pPr>
          </a:lstStyle>
          <a:p>
            <a:pPr>
              <a:defRPr/>
            </a:pPr>
            <a:endParaRPr lang="ko-KR" altLang="en-US"/>
          </a:p>
        </p:txBody>
      </p:sp>
      <p:sp>
        <p:nvSpPr>
          <p:cNvPr id="62470" name="Rectangle 1030">
            <a:extLst>
              <a:ext uri="{FF2B5EF4-FFF2-40B4-BE49-F238E27FC236}">
                <a16:creationId xmlns:a16="http://schemas.microsoft.com/office/drawing/2014/main" id="{B2F77755-7FC9-4C9B-AEA8-8EA7426AE57A}"/>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a typeface="굴림" panose="020B0600000101010101" pitchFamily="50" charset="-127"/>
              </a:defRPr>
            </a:lvl1pPr>
          </a:lstStyle>
          <a:p>
            <a:pPr>
              <a:defRPr/>
            </a:pPr>
            <a:fld id="{61BF67F7-A506-46F5-9DF3-AF928B82E905}"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Arial" charset="0"/>
        </a:defRPr>
      </a:lvl2pPr>
      <a:lvl3pPr algn="ctr" rtl="0" eaLnBrk="0" fontAlgn="base" hangingPunct="0">
        <a:spcBef>
          <a:spcPct val="0"/>
        </a:spcBef>
        <a:spcAft>
          <a:spcPct val="0"/>
        </a:spcAft>
        <a:defRPr sz="4400">
          <a:solidFill>
            <a:schemeClr val="tx2"/>
          </a:solidFill>
          <a:latin typeface="Times New Roman" pitchFamily="18" charset="0"/>
          <a:cs typeface="Arial" charset="0"/>
        </a:defRPr>
      </a:lvl3pPr>
      <a:lvl4pPr algn="ctr" rtl="0" eaLnBrk="0" fontAlgn="base" hangingPunct="0">
        <a:spcBef>
          <a:spcPct val="0"/>
        </a:spcBef>
        <a:spcAft>
          <a:spcPct val="0"/>
        </a:spcAft>
        <a:defRPr sz="4400">
          <a:solidFill>
            <a:schemeClr val="tx2"/>
          </a:solidFill>
          <a:latin typeface="Times New Roman" pitchFamily="18" charset="0"/>
          <a:cs typeface="Arial" charset="0"/>
        </a:defRPr>
      </a:lvl4pPr>
      <a:lvl5pPr algn="ctr" rtl="0" eaLnBrk="0" fontAlgn="base" hangingPunct="0">
        <a:spcBef>
          <a:spcPct val="0"/>
        </a:spcBef>
        <a:spcAft>
          <a:spcPct val="0"/>
        </a:spcAft>
        <a:defRPr sz="4400">
          <a:solidFill>
            <a:schemeClr val="tx2"/>
          </a:solidFill>
          <a:latin typeface="Times New Roman" pitchFamily="18" charset="0"/>
          <a:cs typeface="Arial" charset="0"/>
        </a:defRPr>
      </a:lvl5pPr>
      <a:lvl6pPr marL="457200" algn="ctr" rtl="0" fontAlgn="base">
        <a:spcBef>
          <a:spcPct val="0"/>
        </a:spcBef>
        <a:spcAft>
          <a:spcPct val="0"/>
        </a:spcAft>
        <a:defRPr sz="4400">
          <a:solidFill>
            <a:schemeClr val="tx2"/>
          </a:solidFill>
          <a:latin typeface="Times New Roman" pitchFamily="18" charset="0"/>
          <a:cs typeface="Arial" charset="0"/>
        </a:defRPr>
      </a:lvl6pPr>
      <a:lvl7pPr marL="914400" algn="ctr" rtl="0" fontAlgn="base">
        <a:spcBef>
          <a:spcPct val="0"/>
        </a:spcBef>
        <a:spcAft>
          <a:spcPct val="0"/>
        </a:spcAft>
        <a:defRPr sz="4400">
          <a:solidFill>
            <a:schemeClr val="tx2"/>
          </a:solidFill>
          <a:latin typeface="Times New Roman" pitchFamily="18" charset="0"/>
          <a:cs typeface="Arial" charset="0"/>
        </a:defRPr>
      </a:lvl7pPr>
      <a:lvl8pPr marL="1371600" algn="ctr" rtl="0" fontAlgn="base">
        <a:spcBef>
          <a:spcPct val="0"/>
        </a:spcBef>
        <a:spcAft>
          <a:spcPct val="0"/>
        </a:spcAft>
        <a:defRPr sz="4400">
          <a:solidFill>
            <a:schemeClr val="tx2"/>
          </a:solidFill>
          <a:latin typeface="Times New Roman" pitchFamily="18" charset="0"/>
          <a:cs typeface="Arial" charset="0"/>
        </a:defRPr>
      </a:lvl8pPr>
      <a:lvl9pPr marL="1828800" algn="ctr" rtl="0" fontAlgn="base">
        <a:spcBef>
          <a:spcPct val="0"/>
        </a:spcBef>
        <a:spcAft>
          <a:spcPct val="0"/>
        </a:spcAft>
        <a:defRPr sz="4400">
          <a:solidFill>
            <a:schemeClr val="tx2"/>
          </a:solidFill>
          <a:latin typeface="Times New Roman" pitchFamily="18"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4.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2.xml"/><Relationship Id="rId7" Type="http://schemas.openxmlformats.org/officeDocument/2006/relationships/image" Target="../media/image11.emf"/><Relationship Id="rId2" Type="http://schemas.openxmlformats.org/officeDocument/2006/relationships/slideLayout" Target="../slideLayouts/slideLayout2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0.emf"/><Relationship Id="rId4" Type="http://schemas.openxmlformats.org/officeDocument/2006/relationships/oleObject" Target="../embeddings/oleObject2.bin"/><Relationship Id="rId9" Type="http://schemas.openxmlformats.org/officeDocument/2006/relationships/image" Target="../media/image12.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4.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descr="psych_head">
            <a:extLst>
              <a:ext uri="{FF2B5EF4-FFF2-40B4-BE49-F238E27FC236}">
                <a16:creationId xmlns:a16="http://schemas.microsoft.com/office/drawing/2014/main" id="{B7EEC08A-C45B-454A-ADAB-E53692F00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33293"/>
            <a:ext cx="9182100" cy="6886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a:extLst>
              <a:ext uri="{FF2B5EF4-FFF2-40B4-BE49-F238E27FC236}">
                <a16:creationId xmlns:a16="http://schemas.microsoft.com/office/drawing/2014/main" id="{8E810DF1-53AF-41B9-88F4-56E75160607F}"/>
              </a:ext>
            </a:extLst>
          </p:cNvPr>
          <p:cNvSpPr>
            <a:spLocks noGrp="1" noChangeArrowheads="1"/>
          </p:cNvSpPr>
          <p:nvPr>
            <p:ph type="ctrTitle"/>
          </p:nvPr>
        </p:nvSpPr>
        <p:spPr>
          <a:xfrm>
            <a:off x="755650" y="3789363"/>
            <a:ext cx="7772400" cy="1470025"/>
          </a:xfrm>
        </p:spPr>
        <p:txBody>
          <a:bodyPr/>
          <a:lstStyle/>
          <a:p>
            <a:r>
              <a:rPr lang="en-US" altLang="ko-KR" dirty="0">
                <a:ea typeface="굴림" panose="020B0600000101010101" pitchFamily="50" charset="-127"/>
              </a:rPr>
              <a:t>Chapter 1: Introduction to Cognitive Psychology</a:t>
            </a:r>
            <a:br>
              <a:rPr lang="en-US" altLang="ko-KR" dirty="0">
                <a:ea typeface="굴림" panose="020B0600000101010101" pitchFamily="50" charset="-127"/>
              </a:rPr>
            </a:br>
            <a:br>
              <a:rPr lang="en-US" altLang="ko-KR" dirty="0">
                <a:ea typeface="굴림" panose="020B0600000101010101" pitchFamily="50" charset="-127"/>
              </a:rPr>
            </a:br>
            <a:r>
              <a:rPr lang="en-US" altLang="ko-KR" dirty="0">
                <a:ea typeface="굴림" panose="020B0600000101010101" pitchFamily="50" charset="-127"/>
              </a:rPr>
              <a:t>Spring</a:t>
            </a:r>
            <a:r>
              <a:rPr lang="ko-KR" altLang="en-US" dirty="0">
                <a:ea typeface="굴림" panose="020B0600000101010101" pitchFamily="50" charset="-127"/>
              </a:rPr>
              <a:t> </a:t>
            </a:r>
            <a:r>
              <a:rPr lang="en-US" altLang="ko-KR" dirty="0">
                <a:ea typeface="굴림" panose="020B0600000101010101" pitchFamily="50" charset="-127"/>
              </a:rPr>
              <a:t>2020; Tape recording</a:t>
            </a:r>
            <a:br>
              <a:rPr lang="en-US" altLang="ko-KR" dirty="0">
                <a:ea typeface="굴림" panose="020B0600000101010101" pitchFamily="50" charset="-127"/>
              </a:rPr>
            </a:br>
            <a:br>
              <a:rPr lang="en-US" altLang="ko-KR" dirty="0">
                <a:ea typeface="굴림" panose="020B0600000101010101" pitchFamily="50" charset="-127"/>
              </a:rPr>
            </a:br>
            <a:endParaRPr lang="en-US" altLang="ko-KR" dirty="0">
              <a:ea typeface="굴림" panose="020B0600000101010101" pitchFamily="50"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a:extLst>
              <a:ext uri="{FF2B5EF4-FFF2-40B4-BE49-F238E27FC236}">
                <a16:creationId xmlns:a16="http://schemas.microsoft.com/office/drawing/2014/main" id="{3F0EB91D-32BE-4341-B3A1-9DED40AB3797}"/>
              </a:ext>
            </a:extLst>
          </p:cNvPr>
          <p:cNvSpPr>
            <a:spLocks noGrp="1" noChangeArrowheads="1"/>
          </p:cNvSpPr>
          <p:nvPr>
            <p:ph type="title"/>
          </p:nvPr>
        </p:nvSpPr>
        <p:spPr>
          <a:xfrm>
            <a:off x="609600" y="762000"/>
            <a:ext cx="7772400" cy="381000"/>
          </a:xfrm>
        </p:spPr>
        <p:txBody>
          <a:bodyPr/>
          <a:lstStyle/>
          <a:p>
            <a:r>
              <a:rPr lang="en-US" altLang="ko-KR">
                <a:ea typeface="굴림" panose="020B0600000101010101" pitchFamily="50" charset="-127"/>
              </a:rPr>
              <a:t>In an Experiment…</a:t>
            </a:r>
          </a:p>
        </p:txBody>
      </p:sp>
      <p:sp>
        <p:nvSpPr>
          <p:cNvPr id="90115" name="Rectangle 1027">
            <a:extLst>
              <a:ext uri="{FF2B5EF4-FFF2-40B4-BE49-F238E27FC236}">
                <a16:creationId xmlns:a16="http://schemas.microsoft.com/office/drawing/2014/main" id="{BF04AD8D-EE1F-4785-A54C-5C3ED8639DBE}"/>
              </a:ext>
            </a:extLst>
          </p:cNvPr>
          <p:cNvSpPr>
            <a:spLocks noGrp="1" noChangeArrowheads="1"/>
          </p:cNvSpPr>
          <p:nvPr>
            <p:ph type="body" idx="1"/>
          </p:nvPr>
        </p:nvSpPr>
        <p:spPr>
          <a:xfrm>
            <a:off x="685800" y="1371600"/>
            <a:ext cx="7924800" cy="4876800"/>
          </a:xfrm>
        </p:spPr>
        <p:txBody>
          <a:bodyPr/>
          <a:lstStyle/>
          <a:p>
            <a:r>
              <a:rPr lang="en-US" altLang="ko-KR" dirty="0">
                <a:ea typeface="굴림" panose="020B0600000101010101" pitchFamily="50" charset="-127"/>
              </a:rPr>
              <a:t>Random sample of participants</a:t>
            </a:r>
          </a:p>
          <a:p>
            <a:r>
              <a:rPr lang="en-US" altLang="ko-KR" dirty="0">
                <a:ea typeface="굴림" panose="020B0600000101010101" pitchFamily="50" charset="-127"/>
              </a:rPr>
              <a:t>Manipulate the Independent Variable</a:t>
            </a:r>
          </a:p>
          <a:p>
            <a:pPr lvl="1"/>
            <a:r>
              <a:rPr lang="en-US" altLang="ko-KR" dirty="0">
                <a:ea typeface="굴림" panose="020B0600000101010101" pitchFamily="50" charset="-127"/>
              </a:rPr>
              <a:t>Create experimental group</a:t>
            </a:r>
          </a:p>
          <a:p>
            <a:pPr lvl="1"/>
            <a:r>
              <a:rPr lang="en-US" altLang="ko-KR" dirty="0">
                <a:ea typeface="굴림" panose="020B0600000101010101" pitchFamily="50" charset="-127"/>
              </a:rPr>
              <a:t>Create control group</a:t>
            </a:r>
          </a:p>
          <a:p>
            <a:pPr lvl="1"/>
            <a:r>
              <a:rPr lang="en-US" altLang="ko-KR" dirty="0">
                <a:ea typeface="굴림" panose="020B0600000101010101" pitchFamily="50" charset="-127"/>
              </a:rPr>
              <a:t>Randomly assign participants</a:t>
            </a:r>
          </a:p>
          <a:p>
            <a:r>
              <a:rPr lang="en-US" altLang="ko-KR" dirty="0">
                <a:ea typeface="굴림" panose="020B0600000101010101" pitchFamily="50" charset="-127"/>
              </a:rPr>
              <a:t>Measure the Dependent Variable</a:t>
            </a:r>
          </a:p>
          <a:p>
            <a:pPr lvl="1"/>
            <a:r>
              <a:rPr lang="en-US" altLang="ko-KR" dirty="0">
                <a:ea typeface="굴림" panose="020B0600000101010101" pitchFamily="50" charset="-127"/>
              </a:rPr>
              <a:t>Same for all groups</a:t>
            </a:r>
          </a:p>
          <a:p>
            <a:r>
              <a:rPr lang="en-US" altLang="ko-KR" dirty="0">
                <a:ea typeface="굴림" panose="020B0600000101010101" pitchFamily="50" charset="-127"/>
              </a:rPr>
              <a:t>Control all other variables</a:t>
            </a:r>
          </a:p>
          <a:p>
            <a:pPr lvl="1"/>
            <a:r>
              <a:rPr lang="en-US" altLang="ko-KR" dirty="0">
                <a:ea typeface="굴림" panose="020B0600000101010101" pitchFamily="50" charset="-127"/>
              </a:rPr>
              <a:t>Prevent confounds </a:t>
            </a:r>
          </a:p>
          <a:p>
            <a:endParaRPr lang="ko-KR" altLang="en-US" dirty="0">
              <a:ea typeface="굴림" panose="020B0600000101010101" pitchFamily="50"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011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011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01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6095A17-8CAD-4823-A5F9-54049410CD57}"/>
              </a:ext>
            </a:extLst>
          </p:cNvPr>
          <p:cNvSpPr>
            <a:spLocks noGrp="1" noChangeArrowheads="1"/>
          </p:cNvSpPr>
          <p:nvPr>
            <p:ph type="title"/>
          </p:nvPr>
        </p:nvSpPr>
        <p:spPr/>
        <p:txBody>
          <a:bodyPr/>
          <a:lstStyle/>
          <a:p>
            <a:endParaRPr lang="ko-KR" altLang="en-US">
              <a:ea typeface="굴림" panose="020B0600000101010101" pitchFamily="50" charset="-127"/>
            </a:endParaRPr>
          </a:p>
        </p:txBody>
      </p:sp>
      <p:sp>
        <p:nvSpPr>
          <p:cNvPr id="26627" name="Rectangle 3">
            <a:extLst>
              <a:ext uri="{FF2B5EF4-FFF2-40B4-BE49-F238E27FC236}">
                <a16:creationId xmlns:a16="http://schemas.microsoft.com/office/drawing/2014/main" id="{2B7BFF35-AE05-49E3-A3C1-56E5EB05D195}"/>
              </a:ext>
            </a:extLst>
          </p:cNvPr>
          <p:cNvSpPr>
            <a:spLocks noGrp="1" noChangeArrowheads="1"/>
          </p:cNvSpPr>
          <p:nvPr>
            <p:ph type="body" idx="1"/>
          </p:nvPr>
        </p:nvSpPr>
        <p:spPr>
          <a:xfrm>
            <a:off x="611188" y="4437063"/>
            <a:ext cx="7993062" cy="2087562"/>
          </a:xfrm>
        </p:spPr>
        <p:txBody>
          <a:bodyPr/>
          <a:lstStyle/>
          <a:p>
            <a:pPr>
              <a:lnSpc>
                <a:spcPct val="80000"/>
              </a:lnSpc>
              <a:spcBef>
                <a:spcPct val="30000"/>
              </a:spcBef>
            </a:pPr>
            <a:r>
              <a:rPr lang="en-US" altLang="ko-KR" sz="3000">
                <a:ea typeface="굴림" panose="020B0600000101010101" pitchFamily="50" charset="-127"/>
              </a:rPr>
              <a:t>Donders (1868)</a:t>
            </a:r>
          </a:p>
          <a:p>
            <a:pPr lvl="1">
              <a:lnSpc>
                <a:spcPct val="80000"/>
              </a:lnSpc>
              <a:spcBef>
                <a:spcPct val="30000"/>
              </a:spcBef>
            </a:pPr>
            <a:r>
              <a:rPr lang="en-US" altLang="ko-KR" sz="2700">
                <a:ea typeface="굴림" panose="020B0600000101010101" pitchFamily="50" charset="-127"/>
              </a:rPr>
              <a:t>Choice RT </a:t>
            </a:r>
            <a:r>
              <a:rPr lang="en-US" altLang="ko-KR" sz="2700">
                <a:latin typeface="Arial" panose="020B0604020202020204" pitchFamily="34" charset="0"/>
                <a:ea typeface="굴림" panose="020B0600000101010101" pitchFamily="50" charset="-127"/>
              </a:rPr>
              <a:t>–</a:t>
            </a:r>
            <a:r>
              <a:rPr lang="en-US" altLang="ko-KR" sz="2700">
                <a:ea typeface="굴림" panose="020B0600000101010101" pitchFamily="50" charset="-127"/>
              </a:rPr>
              <a:t> Simple RT = Time to make a decision </a:t>
            </a:r>
          </a:p>
          <a:p>
            <a:pPr lvl="2">
              <a:lnSpc>
                <a:spcPct val="80000"/>
              </a:lnSpc>
              <a:spcBef>
                <a:spcPct val="30000"/>
              </a:spcBef>
            </a:pPr>
            <a:r>
              <a:rPr lang="en-US" altLang="ko-KR" sz="2300">
                <a:ea typeface="굴림" panose="020B0600000101010101" pitchFamily="50" charset="-127"/>
              </a:rPr>
              <a:t>Choice RT = 1/10</a:t>
            </a:r>
            <a:r>
              <a:rPr lang="en-US" altLang="ko-KR" sz="2300" baseline="30000">
                <a:ea typeface="굴림" panose="020B0600000101010101" pitchFamily="50" charset="-127"/>
              </a:rPr>
              <a:t>th</a:t>
            </a:r>
            <a:r>
              <a:rPr lang="en-US" altLang="ko-KR" sz="2300">
                <a:ea typeface="굴림" panose="020B0600000101010101" pitchFamily="50" charset="-127"/>
              </a:rPr>
              <a:t> sec longer than Simple RT</a:t>
            </a:r>
          </a:p>
          <a:p>
            <a:pPr lvl="2">
              <a:lnSpc>
                <a:spcPct val="80000"/>
              </a:lnSpc>
              <a:spcBef>
                <a:spcPct val="30000"/>
              </a:spcBef>
            </a:pPr>
            <a:r>
              <a:rPr lang="en-US" altLang="ko-KR" sz="2300">
                <a:ea typeface="굴림" panose="020B0600000101010101" pitchFamily="50" charset="-127"/>
              </a:rPr>
              <a:t>1/10</a:t>
            </a:r>
            <a:r>
              <a:rPr lang="en-US" altLang="ko-KR" sz="2300" baseline="30000">
                <a:ea typeface="굴림" panose="020B0600000101010101" pitchFamily="50" charset="-127"/>
              </a:rPr>
              <a:t>th</a:t>
            </a:r>
            <a:r>
              <a:rPr lang="en-US" altLang="ko-KR" sz="2300">
                <a:ea typeface="굴림" panose="020B0600000101010101" pitchFamily="50" charset="-127"/>
              </a:rPr>
              <a:t> sec to make decision</a:t>
            </a:r>
          </a:p>
          <a:p>
            <a:pPr>
              <a:lnSpc>
                <a:spcPct val="80000"/>
              </a:lnSpc>
            </a:pPr>
            <a:endParaRPr lang="ko-KR" altLang="en-US" sz="2400">
              <a:ea typeface="굴림" panose="020B0600000101010101" pitchFamily="50" charset="-127"/>
            </a:endParaRPr>
          </a:p>
        </p:txBody>
      </p:sp>
      <p:pic>
        <p:nvPicPr>
          <p:cNvPr id="26628" name="Picture 4" descr="0103">
            <a:extLst>
              <a:ext uri="{FF2B5EF4-FFF2-40B4-BE49-F238E27FC236}">
                <a16:creationId xmlns:a16="http://schemas.microsoft.com/office/drawing/2014/main" id="{7B8B12A9-2505-404C-81C1-380B36295D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762000"/>
            <a:ext cx="8940800"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바닥글 개체 틀 1">
            <a:extLst>
              <a:ext uri="{FF2B5EF4-FFF2-40B4-BE49-F238E27FC236}">
                <a16:creationId xmlns:a16="http://schemas.microsoft.com/office/drawing/2014/main" id="{F6E48FD3-B231-4AE2-9411-64269918409C}"/>
              </a:ext>
            </a:extLst>
          </p:cNvPr>
          <p:cNvSpPr txBox="1">
            <a:spLocks noGrp="1"/>
          </p:cNvSpPr>
          <p:nvPr/>
        </p:nvSpPr>
        <p:spPr bwMode="auto">
          <a:xfrm>
            <a:off x="5673725" y="6597650"/>
            <a:ext cx="343376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latinLnBrk="1" hangingPunct="1">
              <a:spcBef>
                <a:spcPct val="0"/>
              </a:spcBef>
              <a:buSzTx/>
              <a:buFontTx/>
              <a:buNone/>
            </a:pPr>
            <a:endParaRPr lang="en-US" altLang="ko-KR" sz="1200" b="1">
              <a:solidFill>
                <a:srgbClr val="CC00FF"/>
              </a:solidFill>
              <a:latin typeface="HY울릉도B" pitchFamily="18" charset="-127"/>
              <a:ea typeface="HY울릉도B" pitchFamily="18" charset="-127"/>
            </a:endParaRPr>
          </a:p>
        </p:txBody>
      </p:sp>
      <p:sp>
        <p:nvSpPr>
          <p:cNvPr id="28675" name="슬라이드 번호 개체 틀 2">
            <a:extLst>
              <a:ext uri="{FF2B5EF4-FFF2-40B4-BE49-F238E27FC236}">
                <a16:creationId xmlns:a16="http://schemas.microsoft.com/office/drawing/2014/main" id="{83BB7EF0-7D54-4EF9-983A-3B5515FAA456}"/>
              </a:ext>
            </a:extLst>
          </p:cNvPr>
          <p:cNvSpPr txBox="1">
            <a:spLocks noGrp="1"/>
          </p:cNvSpPr>
          <p:nvPr/>
        </p:nvSpPr>
        <p:spPr bwMode="auto">
          <a:xfrm>
            <a:off x="7759700" y="6597650"/>
            <a:ext cx="21463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latinLnBrk="1" hangingPunct="1">
              <a:spcBef>
                <a:spcPct val="0"/>
              </a:spcBef>
              <a:buSzTx/>
              <a:buFontTx/>
              <a:buNone/>
            </a:pPr>
            <a:fld id="{083E430B-0A4A-4585-994F-7D0B901207CF}" type="slidenum">
              <a:rPr lang="en-US" altLang="ko-KR" sz="1200" b="1">
                <a:solidFill>
                  <a:schemeClr val="accent2"/>
                </a:solidFill>
                <a:latin typeface="HY울릉도B" pitchFamily="18" charset="-127"/>
                <a:ea typeface="HY울릉도B" pitchFamily="18" charset="-127"/>
              </a:rPr>
              <a:pPr algn="r" eaLnBrk="1" latinLnBrk="1" hangingPunct="1">
                <a:spcBef>
                  <a:spcPct val="0"/>
                </a:spcBef>
                <a:buSzTx/>
                <a:buFontTx/>
                <a:buNone/>
              </a:pPr>
              <a:t>12</a:t>
            </a:fld>
            <a:endParaRPr lang="en-US" altLang="ko-KR" sz="1200" b="1">
              <a:solidFill>
                <a:schemeClr val="accent2"/>
              </a:solidFill>
              <a:latin typeface="HY울릉도B" pitchFamily="18" charset="-127"/>
              <a:ea typeface="HY울릉도B" pitchFamily="18" charset="-127"/>
            </a:endParaRPr>
          </a:p>
        </p:txBody>
      </p:sp>
      <p:sp>
        <p:nvSpPr>
          <p:cNvPr id="28676" name="슬라이드 번호 개체 틀 5">
            <a:extLst>
              <a:ext uri="{FF2B5EF4-FFF2-40B4-BE49-F238E27FC236}">
                <a16:creationId xmlns:a16="http://schemas.microsoft.com/office/drawing/2014/main" id="{05AB4828-EC78-4D46-BFC7-9E77ED263037}"/>
              </a:ext>
            </a:extLst>
          </p:cNvPr>
          <p:cNvSpPr txBox="1">
            <a:spLocks noGrp="1"/>
          </p:cNvSpPr>
          <p:nvPr/>
        </p:nvSpPr>
        <p:spPr bwMode="auto">
          <a:xfrm>
            <a:off x="7527925" y="6605588"/>
            <a:ext cx="206375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80" tIns="47890" rIns="95780" bIns="47890" anchor="b"/>
          <a:lstStyle>
            <a:lvl1pPr defTabSz="957263">
              <a:spcBef>
                <a:spcPct val="20000"/>
              </a:spcBef>
              <a:buSzPct val="150000"/>
              <a:buChar char="•"/>
              <a:defRPr sz="3600">
                <a:solidFill>
                  <a:schemeClr val="tx1"/>
                </a:solidFill>
                <a:latin typeface="Times New Roman" panose="02020603050405020304" pitchFamily="18" charset="0"/>
              </a:defRPr>
            </a:lvl1pPr>
            <a:lvl2pPr marL="742950" indent="-285750" defTabSz="957263">
              <a:spcBef>
                <a:spcPct val="20000"/>
              </a:spcBef>
              <a:buChar char="–"/>
              <a:defRPr sz="3200">
                <a:solidFill>
                  <a:schemeClr val="tx1"/>
                </a:solidFill>
                <a:latin typeface="Times New Roman" panose="02020603050405020304" pitchFamily="18" charset="0"/>
              </a:defRPr>
            </a:lvl2pPr>
            <a:lvl3pPr marL="1143000" indent="-228600" defTabSz="957263">
              <a:spcBef>
                <a:spcPct val="20000"/>
              </a:spcBef>
              <a:buSzPct val="130000"/>
              <a:buChar char="•"/>
              <a:defRPr sz="2800">
                <a:solidFill>
                  <a:schemeClr val="tx1"/>
                </a:solidFill>
                <a:latin typeface="Times New Roman" panose="02020603050405020304" pitchFamily="18" charset="0"/>
              </a:defRPr>
            </a:lvl3pPr>
            <a:lvl4pPr marL="1600200" indent="-228600" defTabSz="957263">
              <a:spcBef>
                <a:spcPct val="20000"/>
              </a:spcBef>
              <a:buChar char="–"/>
              <a:defRPr sz="2400">
                <a:solidFill>
                  <a:schemeClr val="tx1"/>
                </a:solidFill>
                <a:latin typeface="Times New Roman" panose="02020603050405020304" pitchFamily="18" charset="0"/>
              </a:defRPr>
            </a:lvl4pPr>
            <a:lvl5pPr marL="2057400" indent="-228600" defTabSz="957263">
              <a:spcBef>
                <a:spcPct val="20000"/>
              </a:spcBef>
              <a:buChar char="»"/>
              <a:defRPr sz="2000">
                <a:solidFill>
                  <a:schemeClr val="tx1"/>
                </a:solidFill>
                <a:latin typeface="Times New Roman" panose="02020603050405020304" pitchFamily="18" charset="0"/>
              </a:defRPr>
            </a:lvl5pPr>
            <a:lvl6pPr marL="2514600" indent="-228600" defTabSz="9572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9572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9572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9572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latinLnBrk="1" hangingPunct="1">
              <a:spcBef>
                <a:spcPct val="0"/>
              </a:spcBef>
              <a:buSzTx/>
              <a:buFontTx/>
              <a:buNone/>
            </a:pPr>
            <a:fld id="{8006F1D6-DE3C-4675-8239-786F37CCC2EC}" type="slidenum">
              <a:rPr lang="en-US" altLang="ko-KR" sz="1400">
                <a:latin typeface="굴림" panose="020B0600000101010101" pitchFamily="50" charset="-127"/>
                <a:ea typeface="굴림" panose="020B0600000101010101" pitchFamily="50" charset="-127"/>
              </a:rPr>
              <a:pPr algn="r" eaLnBrk="1" latinLnBrk="1" hangingPunct="1">
                <a:spcBef>
                  <a:spcPct val="0"/>
                </a:spcBef>
                <a:buSzTx/>
                <a:buFontTx/>
                <a:buNone/>
              </a:pPr>
              <a:t>12</a:t>
            </a:fld>
            <a:endParaRPr lang="en-US" altLang="ko-KR" sz="1400">
              <a:latin typeface="굴림" panose="020B0600000101010101" pitchFamily="50" charset="-127"/>
              <a:ea typeface="굴림" panose="020B0600000101010101" pitchFamily="50" charset="-127"/>
            </a:endParaRPr>
          </a:p>
        </p:txBody>
      </p:sp>
      <p:grpSp>
        <p:nvGrpSpPr>
          <p:cNvPr id="28677" name="Group 16">
            <a:extLst>
              <a:ext uri="{FF2B5EF4-FFF2-40B4-BE49-F238E27FC236}">
                <a16:creationId xmlns:a16="http://schemas.microsoft.com/office/drawing/2014/main" id="{935E1170-EFB0-42BA-A536-0E02902BCA1F}"/>
              </a:ext>
            </a:extLst>
          </p:cNvPr>
          <p:cNvGrpSpPr>
            <a:grpSpLocks/>
          </p:cNvGrpSpPr>
          <p:nvPr/>
        </p:nvGrpSpPr>
        <p:grpSpPr bwMode="auto">
          <a:xfrm>
            <a:off x="366713" y="2628900"/>
            <a:ext cx="8845550" cy="4112468"/>
            <a:chOff x="355" y="3101"/>
            <a:chExt cx="8165" cy="3617"/>
          </a:xfrm>
        </p:grpSpPr>
        <p:graphicFrame>
          <p:nvGraphicFramePr>
            <p:cNvPr id="28682" name="Object 5">
              <a:extLst>
                <a:ext uri="{FF2B5EF4-FFF2-40B4-BE49-F238E27FC236}">
                  <a16:creationId xmlns:a16="http://schemas.microsoft.com/office/drawing/2014/main" id="{F3452092-B065-4CF1-89BD-594395444F3D}"/>
                </a:ext>
              </a:extLst>
            </p:cNvPr>
            <p:cNvGraphicFramePr>
              <a:graphicFrameLocks noChangeAspect="1"/>
            </p:cNvGraphicFramePr>
            <p:nvPr/>
          </p:nvGraphicFramePr>
          <p:xfrm>
            <a:off x="355" y="4054"/>
            <a:ext cx="8165" cy="2004"/>
          </p:xfrm>
          <a:graphic>
            <a:graphicData uri="http://schemas.openxmlformats.org/presentationml/2006/ole">
              <mc:AlternateContent xmlns:mc="http://schemas.openxmlformats.org/markup-compatibility/2006">
                <mc:Choice xmlns:v="urn:schemas-microsoft-com:vml" Requires="v">
                  <p:oleObj spid="_x0000_s28704" name="Picture" r:id="rId4" imgW="5612446" imgH="1721102" progId="Word.Picture.8">
                    <p:embed/>
                  </p:oleObj>
                </mc:Choice>
                <mc:Fallback>
                  <p:oleObj name="Picture" r:id="rId4" imgW="5612446" imgH="1721102"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 y="4054"/>
                          <a:ext cx="8165" cy="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3" name="Text Box 6">
              <a:extLst>
                <a:ext uri="{FF2B5EF4-FFF2-40B4-BE49-F238E27FC236}">
                  <a16:creationId xmlns:a16="http://schemas.microsoft.com/office/drawing/2014/main" id="{ED7C86D1-F057-44D5-B474-EE3AF51D5308}"/>
                </a:ext>
              </a:extLst>
            </p:cNvPr>
            <p:cNvSpPr txBox="1">
              <a:spLocks noChangeArrowheads="1"/>
            </p:cNvSpPr>
            <p:nvPr/>
          </p:nvSpPr>
          <p:spPr bwMode="auto">
            <a:xfrm>
              <a:off x="400" y="3655"/>
              <a:ext cx="15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470" tIns="28735" rIns="57470" bIns="28735">
              <a:spAutoFit/>
            </a:bodyPr>
            <a:lstStyle>
              <a:lvl1pPr defTabSz="574675">
                <a:spcBef>
                  <a:spcPct val="20000"/>
                </a:spcBef>
                <a:buSzPct val="150000"/>
                <a:buChar char="•"/>
                <a:defRPr sz="3600">
                  <a:solidFill>
                    <a:schemeClr val="tx1"/>
                  </a:solidFill>
                  <a:latin typeface="Times New Roman" panose="02020603050405020304" pitchFamily="18" charset="0"/>
                </a:defRPr>
              </a:lvl1pPr>
              <a:lvl2pPr marL="742950" indent="-285750" defTabSz="574675">
                <a:spcBef>
                  <a:spcPct val="20000"/>
                </a:spcBef>
                <a:buChar char="–"/>
                <a:defRPr sz="3200">
                  <a:solidFill>
                    <a:schemeClr val="tx1"/>
                  </a:solidFill>
                  <a:latin typeface="Times New Roman" panose="02020603050405020304" pitchFamily="18" charset="0"/>
                </a:defRPr>
              </a:lvl2pPr>
              <a:lvl3pPr marL="1143000" indent="-228600" defTabSz="574675">
                <a:spcBef>
                  <a:spcPct val="20000"/>
                </a:spcBef>
                <a:buSzPct val="130000"/>
                <a:buChar char="•"/>
                <a:defRPr sz="2800">
                  <a:solidFill>
                    <a:schemeClr val="tx1"/>
                  </a:solidFill>
                  <a:latin typeface="Times New Roman" panose="02020603050405020304" pitchFamily="18" charset="0"/>
                </a:defRPr>
              </a:lvl3pPr>
              <a:lvl4pPr marL="1600200" indent="-228600" defTabSz="574675">
                <a:spcBef>
                  <a:spcPct val="20000"/>
                </a:spcBef>
                <a:buChar char="–"/>
                <a:defRPr sz="2400">
                  <a:solidFill>
                    <a:schemeClr val="tx1"/>
                  </a:solidFill>
                  <a:latin typeface="Times New Roman" panose="02020603050405020304" pitchFamily="18" charset="0"/>
                </a:defRPr>
              </a:lvl4pPr>
              <a:lvl5pPr marL="2057400" indent="-228600" defTabSz="574675">
                <a:spcBef>
                  <a:spcPct val="20000"/>
                </a:spcBef>
                <a:buChar char="»"/>
                <a:defRPr sz="2000">
                  <a:solidFill>
                    <a:schemeClr val="tx1"/>
                  </a:solidFill>
                  <a:latin typeface="Times New Roman" panose="02020603050405020304" pitchFamily="18" charset="0"/>
                </a:defRPr>
              </a:lvl5pPr>
              <a:lvl6pPr marL="25146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ko-KR" sz="1500" b="1">
                  <a:solidFill>
                    <a:srgbClr val="FF0000"/>
                  </a:solidFill>
                  <a:latin typeface="Berlin Sans FB Demi" panose="020E0802020502020306" pitchFamily="34" charset="0"/>
                  <a:ea typeface="HY헤드라인B" pitchFamily="18" charset="-127"/>
                </a:rPr>
                <a:t>Constant Timing</a:t>
              </a:r>
            </a:p>
          </p:txBody>
        </p:sp>
        <p:sp>
          <p:nvSpPr>
            <p:cNvPr id="28684" name="Text Box 7">
              <a:extLst>
                <a:ext uri="{FF2B5EF4-FFF2-40B4-BE49-F238E27FC236}">
                  <a16:creationId xmlns:a16="http://schemas.microsoft.com/office/drawing/2014/main" id="{551E506F-387B-4021-B05F-A404A7942326}"/>
                </a:ext>
              </a:extLst>
            </p:cNvPr>
            <p:cNvSpPr txBox="1">
              <a:spLocks noChangeArrowheads="1"/>
            </p:cNvSpPr>
            <p:nvPr/>
          </p:nvSpPr>
          <p:spPr bwMode="auto">
            <a:xfrm>
              <a:off x="446" y="5062"/>
              <a:ext cx="14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470" tIns="28735" rIns="57470" bIns="28735">
              <a:spAutoFit/>
            </a:bodyPr>
            <a:lstStyle>
              <a:lvl1pPr defTabSz="574675">
                <a:spcBef>
                  <a:spcPct val="20000"/>
                </a:spcBef>
                <a:buSzPct val="150000"/>
                <a:buChar char="•"/>
                <a:defRPr sz="3600">
                  <a:solidFill>
                    <a:schemeClr val="tx1"/>
                  </a:solidFill>
                  <a:latin typeface="Times New Roman" panose="02020603050405020304" pitchFamily="18" charset="0"/>
                </a:defRPr>
              </a:lvl1pPr>
              <a:lvl2pPr marL="742950" indent="-285750" defTabSz="574675">
                <a:spcBef>
                  <a:spcPct val="20000"/>
                </a:spcBef>
                <a:buChar char="–"/>
                <a:defRPr sz="3200">
                  <a:solidFill>
                    <a:schemeClr val="tx1"/>
                  </a:solidFill>
                  <a:latin typeface="Times New Roman" panose="02020603050405020304" pitchFamily="18" charset="0"/>
                </a:defRPr>
              </a:lvl2pPr>
              <a:lvl3pPr marL="1143000" indent="-228600" defTabSz="574675">
                <a:spcBef>
                  <a:spcPct val="20000"/>
                </a:spcBef>
                <a:buSzPct val="130000"/>
                <a:buChar char="•"/>
                <a:defRPr sz="2800">
                  <a:solidFill>
                    <a:schemeClr val="tx1"/>
                  </a:solidFill>
                  <a:latin typeface="Times New Roman" panose="02020603050405020304" pitchFamily="18" charset="0"/>
                </a:defRPr>
              </a:lvl3pPr>
              <a:lvl4pPr marL="1600200" indent="-228600" defTabSz="574675">
                <a:spcBef>
                  <a:spcPct val="20000"/>
                </a:spcBef>
                <a:buChar char="–"/>
                <a:defRPr sz="2400">
                  <a:solidFill>
                    <a:schemeClr val="tx1"/>
                  </a:solidFill>
                  <a:latin typeface="Times New Roman" panose="02020603050405020304" pitchFamily="18" charset="0"/>
                </a:defRPr>
              </a:lvl4pPr>
              <a:lvl5pPr marL="2057400" indent="-228600" defTabSz="574675">
                <a:spcBef>
                  <a:spcPct val="20000"/>
                </a:spcBef>
                <a:buChar char="»"/>
                <a:defRPr sz="2000">
                  <a:solidFill>
                    <a:schemeClr val="tx1"/>
                  </a:solidFill>
                  <a:latin typeface="Times New Roman" panose="02020603050405020304" pitchFamily="18" charset="0"/>
                </a:defRPr>
              </a:lvl5pPr>
              <a:lvl6pPr marL="25146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ko-KR" sz="1500" b="1">
                  <a:solidFill>
                    <a:srgbClr val="0066FF"/>
                  </a:solidFill>
                  <a:latin typeface="Berlin Sans FB Demi" panose="020E0802020502020306" pitchFamily="34" charset="0"/>
                  <a:ea typeface="HY울릉도B" pitchFamily="18" charset="-127"/>
                </a:rPr>
                <a:t>Random Timing</a:t>
              </a:r>
            </a:p>
          </p:txBody>
        </p:sp>
        <p:sp>
          <p:nvSpPr>
            <p:cNvPr id="28685" name="Text Box 9">
              <a:extLst>
                <a:ext uri="{FF2B5EF4-FFF2-40B4-BE49-F238E27FC236}">
                  <a16:creationId xmlns:a16="http://schemas.microsoft.com/office/drawing/2014/main" id="{AC79E8AE-ABB9-49F9-82A4-747C8252E503}"/>
                </a:ext>
              </a:extLst>
            </p:cNvPr>
            <p:cNvSpPr txBox="1">
              <a:spLocks noChangeArrowheads="1"/>
            </p:cNvSpPr>
            <p:nvPr/>
          </p:nvSpPr>
          <p:spPr bwMode="auto">
            <a:xfrm>
              <a:off x="1834" y="6391"/>
              <a:ext cx="16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470" tIns="28735" rIns="57470" bIns="28735">
              <a:spAutoFit/>
            </a:bodyPr>
            <a:lstStyle>
              <a:lvl1pPr defTabSz="574675">
                <a:spcBef>
                  <a:spcPct val="20000"/>
                </a:spcBef>
                <a:buSzPct val="150000"/>
                <a:buChar char="•"/>
                <a:defRPr sz="3600">
                  <a:solidFill>
                    <a:schemeClr val="tx1"/>
                  </a:solidFill>
                  <a:latin typeface="Times New Roman" panose="02020603050405020304" pitchFamily="18" charset="0"/>
                </a:defRPr>
              </a:lvl1pPr>
              <a:lvl2pPr marL="742950" indent="-285750" defTabSz="574675">
                <a:spcBef>
                  <a:spcPct val="20000"/>
                </a:spcBef>
                <a:buChar char="–"/>
                <a:defRPr sz="3200">
                  <a:solidFill>
                    <a:schemeClr val="tx1"/>
                  </a:solidFill>
                  <a:latin typeface="Times New Roman" panose="02020603050405020304" pitchFamily="18" charset="0"/>
                </a:defRPr>
              </a:lvl2pPr>
              <a:lvl3pPr marL="1143000" indent="-228600" defTabSz="574675">
                <a:spcBef>
                  <a:spcPct val="20000"/>
                </a:spcBef>
                <a:buSzPct val="130000"/>
                <a:buChar char="•"/>
                <a:defRPr sz="2800">
                  <a:solidFill>
                    <a:schemeClr val="tx1"/>
                  </a:solidFill>
                  <a:latin typeface="Times New Roman" panose="02020603050405020304" pitchFamily="18" charset="0"/>
                </a:defRPr>
              </a:lvl3pPr>
              <a:lvl4pPr marL="1600200" indent="-228600" defTabSz="574675">
                <a:spcBef>
                  <a:spcPct val="20000"/>
                </a:spcBef>
                <a:buChar char="–"/>
                <a:defRPr sz="2400">
                  <a:solidFill>
                    <a:schemeClr val="tx1"/>
                  </a:solidFill>
                  <a:latin typeface="Times New Roman" panose="02020603050405020304" pitchFamily="18" charset="0"/>
                </a:defRPr>
              </a:lvl4pPr>
              <a:lvl5pPr marL="2057400" indent="-228600" defTabSz="574675">
                <a:spcBef>
                  <a:spcPct val="20000"/>
                </a:spcBef>
                <a:buChar char="»"/>
                <a:defRPr sz="2000">
                  <a:solidFill>
                    <a:schemeClr val="tx1"/>
                  </a:solidFill>
                  <a:latin typeface="Times New Roman" panose="02020603050405020304" pitchFamily="18" charset="0"/>
                </a:defRPr>
              </a:lvl5pPr>
              <a:lvl6pPr marL="25146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ko-KR" sz="1800" b="1">
                  <a:solidFill>
                    <a:srgbClr val="008000"/>
                  </a:solidFill>
                  <a:latin typeface="Berlin Sans FB Demi" panose="020E0802020502020306" pitchFamily="34" charset="0"/>
                  <a:ea typeface="HY울릉도B" pitchFamily="18" charset="-127"/>
                </a:rPr>
                <a:t>Reaction Times</a:t>
              </a:r>
            </a:p>
          </p:txBody>
        </p:sp>
        <p:sp>
          <p:nvSpPr>
            <p:cNvPr id="28686" name="Line 10">
              <a:extLst>
                <a:ext uri="{FF2B5EF4-FFF2-40B4-BE49-F238E27FC236}">
                  <a16:creationId xmlns:a16="http://schemas.microsoft.com/office/drawing/2014/main" id="{FB99F2A1-E922-4338-B97A-54A623CA97EB}"/>
                </a:ext>
              </a:extLst>
            </p:cNvPr>
            <p:cNvSpPr>
              <a:spLocks noChangeShapeType="1"/>
            </p:cNvSpPr>
            <p:nvPr/>
          </p:nvSpPr>
          <p:spPr bwMode="auto">
            <a:xfrm flipH="1" flipV="1">
              <a:off x="869" y="6028"/>
              <a:ext cx="1856" cy="497"/>
            </a:xfrm>
            <a:prstGeom prst="line">
              <a:avLst/>
            </a:prstGeom>
            <a:noFill/>
            <a:ln w="25400">
              <a:solidFill>
                <a:srgbClr val="6BAE64"/>
              </a:solidFill>
              <a:round/>
              <a:headEnd/>
              <a:tailEnd type="oval" w="med" len="med"/>
            </a:ln>
            <a:extLst>
              <a:ext uri="{909E8E84-426E-40DD-AFC4-6F175D3DCCD1}">
                <a14:hiddenFill xmlns:a14="http://schemas.microsoft.com/office/drawing/2010/main">
                  <a:noFill/>
                </a14:hiddenFill>
              </a:ext>
            </a:extLst>
          </p:spPr>
          <p:txBody>
            <a:bodyPr/>
            <a:lstStyle/>
            <a:p>
              <a:endParaRPr lang="ko-KR" altLang="en-US"/>
            </a:p>
          </p:txBody>
        </p:sp>
        <p:sp>
          <p:nvSpPr>
            <p:cNvPr id="28687" name="Line 11">
              <a:extLst>
                <a:ext uri="{FF2B5EF4-FFF2-40B4-BE49-F238E27FC236}">
                  <a16:creationId xmlns:a16="http://schemas.microsoft.com/office/drawing/2014/main" id="{98491456-75CA-496D-8550-61A379A3DE64}"/>
                </a:ext>
              </a:extLst>
            </p:cNvPr>
            <p:cNvSpPr>
              <a:spLocks noChangeShapeType="1"/>
            </p:cNvSpPr>
            <p:nvPr/>
          </p:nvSpPr>
          <p:spPr bwMode="auto">
            <a:xfrm flipH="1" flipV="1">
              <a:off x="2725" y="6028"/>
              <a:ext cx="74" cy="497"/>
            </a:xfrm>
            <a:prstGeom prst="line">
              <a:avLst/>
            </a:prstGeom>
            <a:noFill/>
            <a:ln w="25400">
              <a:solidFill>
                <a:srgbClr val="6BAE64"/>
              </a:solidFill>
              <a:round/>
              <a:headEnd/>
              <a:tailEnd type="oval" w="med" len="med"/>
            </a:ln>
            <a:extLst>
              <a:ext uri="{909E8E84-426E-40DD-AFC4-6F175D3DCCD1}">
                <a14:hiddenFill xmlns:a14="http://schemas.microsoft.com/office/drawing/2010/main">
                  <a:noFill/>
                </a14:hiddenFill>
              </a:ext>
            </a:extLst>
          </p:spPr>
          <p:txBody>
            <a:bodyPr/>
            <a:lstStyle/>
            <a:p>
              <a:endParaRPr lang="ko-KR" altLang="en-US"/>
            </a:p>
          </p:txBody>
        </p:sp>
        <p:sp>
          <p:nvSpPr>
            <p:cNvPr id="28688" name="Line 12">
              <a:extLst>
                <a:ext uri="{FF2B5EF4-FFF2-40B4-BE49-F238E27FC236}">
                  <a16:creationId xmlns:a16="http://schemas.microsoft.com/office/drawing/2014/main" id="{B9D7D5AE-B9D4-41F0-9236-8A51FA35365D}"/>
                </a:ext>
              </a:extLst>
            </p:cNvPr>
            <p:cNvSpPr>
              <a:spLocks noChangeShapeType="1"/>
            </p:cNvSpPr>
            <p:nvPr/>
          </p:nvSpPr>
          <p:spPr bwMode="auto">
            <a:xfrm flipV="1">
              <a:off x="2874" y="6028"/>
              <a:ext cx="1039" cy="497"/>
            </a:xfrm>
            <a:prstGeom prst="line">
              <a:avLst/>
            </a:prstGeom>
            <a:noFill/>
            <a:ln w="25400">
              <a:solidFill>
                <a:srgbClr val="6BAE64"/>
              </a:solidFill>
              <a:round/>
              <a:headEnd/>
              <a:tailEnd type="oval" w="med" len="med"/>
            </a:ln>
            <a:extLst>
              <a:ext uri="{909E8E84-426E-40DD-AFC4-6F175D3DCCD1}">
                <a14:hiddenFill xmlns:a14="http://schemas.microsoft.com/office/drawing/2010/main">
                  <a:noFill/>
                </a14:hiddenFill>
              </a:ext>
            </a:extLst>
          </p:spPr>
          <p:txBody>
            <a:bodyPr/>
            <a:lstStyle/>
            <a:p>
              <a:endParaRPr lang="ko-KR" altLang="en-US"/>
            </a:p>
          </p:txBody>
        </p:sp>
        <p:sp>
          <p:nvSpPr>
            <p:cNvPr id="28689" name="Text Box 13">
              <a:extLst>
                <a:ext uri="{FF2B5EF4-FFF2-40B4-BE49-F238E27FC236}">
                  <a16:creationId xmlns:a16="http://schemas.microsoft.com/office/drawing/2014/main" id="{608E8106-6E2E-457C-B68F-471631879A1E}"/>
                </a:ext>
              </a:extLst>
            </p:cNvPr>
            <p:cNvSpPr txBox="1">
              <a:spLocks noChangeArrowheads="1"/>
            </p:cNvSpPr>
            <p:nvPr/>
          </p:nvSpPr>
          <p:spPr bwMode="auto">
            <a:xfrm>
              <a:off x="389" y="3101"/>
              <a:ext cx="690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470" tIns="28735" rIns="57470" bIns="28735">
              <a:spAutoFit/>
            </a:bodyPr>
            <a:lstStyle>
              <a:lvl1pPr defTabSz="574675">
                <a:spcBef>
                  <a:spcPct val="20000"/>
                </a:spcBef>
                <a:buSzPct val="150000"/>
                <a:buChar char="•"/>
                <a:defRPr sz="3600">
                  <a:solidFill>
                    <a:schemeClr val="tx1"/>
                  </a:solidFill>
                  <a:latin typeface="Times New Roman" panose="02020603050405020304" pitchFamily="18" charset="0"/>
                </a:defRPr>
              </a:lvl1pPr>
              <a:lvl2pPr marL="742950" indent="-285750" defTabSz="574675">
                <a:spcBef>
                  <a:spcPct val="20000"/>
                </a:spcBef>
                <a:buChar char="–"/>
                <a:defRPr sz="3200">
                  <a:solidFill>
                    <a:schemeClr val="tx1"/>
                  </a:solidFill>
                  <a:latin typeface="Times New Roman" panose="02020603050405020304" pitchFamily="18" charset="0"/>
                </a:defRPr>
              </a:lvl2pPr>
              <a:lvl3pPr marL="1143000" indent="-228600" defTabSz="574675">
                <a:spcBef>
                  <a:spcPct val="20000"/>
                </a:spcBef>
                <a:buSzPct val="130000"/>
                <a:buChar char="•"/>
                <a:defRPr sz="2800">
                  <a:solidFill>
                    <a:schemeClr val="tx1"/>
                  </a:solidFill>
                  <a:latin typeface="Times New Roman" panose="02020603050405020304" pitchFamily="18" charset="0"/>
                </a:defRPr>
              </a:lvl3pPr>
              <a:lvl4pPr marL="1600200" indent="-228600" defTabSz="574675">
                <a:spcBef>
                  <a:spcPct val="20000"/>
                </a:spcBef>
                <a:buChar char="–"/>
                <a:defRPr sz="2400">
                  <a:solidFill>
                    <a:schemeClr val="tx1"/>
                  </a:solidFill>
                  <a:latin typeface="Times New Roman" panose="02020603050405020304" pitchFamily="18" charset="0"/>
                </a:defRPr>
              </a:lvl4pPr>
              <a:lvl5pPr marL="2057400" indent="-228600" defTabSz="574675">
                <a:spcBef>
                  <a:spcPct val="20000"/>
                </a:spcBef>
                <a:buChar char="»"/>
                <a:defRPr sz="2000">
                  <a:solidFill>
                    <a:schemeClr val="tx1"/>
                  </a:solidFill>
                  <a:latin typeface="Times New Roman" panose="02020603050405020304" pitchFamily="18" charset="0"/>
                </a:defRPr>
              </a:lvl5pPr>
              <a:lvl6pPr marL="25146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SzTx/>
                <a:buFontTx/>
                <a:buNone/>
              </a:pPr>
              <a:r>
                <a:rPr lang="en-US" altLang="ko-KR" sz="2000" b="1">
                  <a:latin typeface="HY견고딕" panose="02030600000101010101" pitchFamily="18" charset="-127"/>
                  <a:ea typeface="HY견고딕" panose="02030600000101010101" pitchFamily="18" charset="-127"/>
                </a:rPr>
                <a:t>Q1)In which condition are reaction times longer? </a:t>
              </a:r>
            </a:p>
          </p:txBody>
        </p:sp>
      </p:grpSp>
      <p:sp>
        <p:nvSpPr>
          <p:cNvPr id="28678" name="Rectangle 14">
            <a:extLst>
              <a:ext uri="{FF2B5EF4-FFF2-40B4-BE49-F238E27FC236}">
                <a16:creationId xmlns:a16="http://schemas.microsoft.com/office/drawing/2014/main" id="{B7613010-455C-4080-AD93-EBB3702C876C}"/>
              </a:ext>
            </a:extLst>
          </p:cNvPr>
          <p:cNvSpPr>
            <a:spLocks noChangeArrowheads="1"/>
          </p:cNvSpPr>
          <p:nvPr/>
        </p:nvSpPr>
        <p:spPr bwMode="auto">
          <a:xfrm>
            <a:off x="552450" y="1701800"/>
            <a:ext cx="682783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470" tIns="28735" rIns="57470" bIns="28735">
            <a:spAutoFit/>
          </a:bodyPr>
          <a:lstStyle>
            <a:lvl1pPr defTabSz="574675">
              <a:spcBef>
                <a:spcPct val="20000"/>
              </a:spcBef>
              <a:buSzPct val="150000"/>
              <a:buChar char="•"/>
              <a:defRPr sz="3600">
                <a:solidFill>
                  <a:schemeClr val="tx1"/>
                </a:solidFill>
                <a:latin typeface="Times New Roman" panose="02020603050405020304" pitchFamily="18" charset="0"/>
              </a:defRPr>
            </a:lvl1pPr>
            <a:lvl2pPr marL="742950" indent="-285750" defTabSz="574675">
              <a:spcBef>
                <a:spcPct val="20000"/>
              </a:spcBef>
              <a:buChar char="–"/>
              <a:defRPr sz="3200">
                <a:solidFill>
                  <a:schemeClr val="tx1"/>
                </a:solidFill>
                <a:latin typeface="Times New Roman" panose="02020603050405020304" pitchFamily="18" charset="0"/>
              </a:defRPr>
            </a:lvl2pPr>
            <a:lvl3pPr marL="1143000" indent="-228600" defTabSz="574675">
              <a:spcBef>
                <a:spcPct val="20000"/>
              </a:spcBef>
              <a:buSzPct val="130000"/>
              <a:buChar char="•"/>
              <a:defRPr sz="2800">
                <a:solidFill>
                  <a:schemeClr val="tx1"/>
                </a:solidFill>
                <a:latin typeface="Times New Roman" panose="02020603050405020304" pitchFamily="18" charset="0"/>
              </a:defRPr>
            </a:lvl3pPr>
            <a:lvl4pPr marL="1600200" indent="-228600" defTabSz="574675">
              <a:spcBef>
                <a:spcPct val="20000"/>
              </a:spcBef>
              <a:buChar char="–"/>
              <a:defRPr sz="2400">
                <a:solidFill>
                  <a:schemeClr val="tx1"/>
                </a:solidFill>
                <a:latin typeface="Times New Roman" panose="02020603050405020304" pitchFamily="18" charset="0"/>
              </a:defRPr>
            </a:lvl4pPr>
            <a:lvl5pPr marL="2057400" indent="-228600" defTabSz="574675">
              <a:spcBef>
                <a:spcPct val="20000"/>
              </a:spcBef>
              <a:buChar char="»"/>
              <a:defRPr sz="2000">
                <a:solidFill>
                  <a:schemeClr val="tx1"/>
                </a:solidFill>
                <a:latin typeface="Times New Roman" panose="02020603050405020304" pitchFamily="18" charset="0"/>
              </a:defRPr>
            </a:lvl5pPr>
            <a:lvl6pPr marL="25146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en-US" altLang="ko-KR" sz="1800">
              <a:solidFill>
                <a:srgbClr val="CC3300"/>
              </a:solidFill>
              <a:latin typeface="HY견고딕" panose="02030600000101010101" pitchFamily="18" charset="-127"/>
              <a:ea typeface="HY견고딕" panose="02030600000101010101" pitchFamily="18" charset="-127"/>
            </a:endParaRPr>
          </a:p>
          <a:p>
            <a:pPr eaLnBrk="1" hangingPunct="1">
              <a:spcBef>
                <a:spcPct val="0"/>
              </a:spcBef>
              <a:buSzTx/>
              <a:buFontTx/>
              <a:buNone/>
            </a:pPr>
            <a:r>
              <a:rPr lang="en-US" altLang="ko-KR" sz="1800">
                <a:solidFill>
                  <a:srgbClr val="3366FF"/>
                </a:solidFill>
                <a:latin typeface="HY견고딕" panose="02030600000101010101" pitchFamily="18" charset="-127"/>
                <a:ea typeface="HY견고딕" panose="02030600000101010101" pitchFamily="18" charset="-127"/>
              </a:rPr>
              <a:t>                           X</a:t>
            </a:r>
            <a:r>
              <a:rPr lang="en-US" altLang="ko-KR" sz="1800">
                <a:solidFill>
                  <a:srgbClr val="CC3300"/>
                </a:solidFill>
                <a:latin typeface="HY견고딕" panose="02030600000101010101" pitchFamily="18" charset="-127"/>
                <a:ea typeface="HY견고딕" panose="02030600000101010101" pitchFamily="18" charset="-127"/>
              </a:rPr>
              <a:t> |&lt;-------RT----</a:t>
            </a:r>
            <a:r>
              <a:rPr lang="en-US" altLang="ko-KR" sz="1800">
                <a:solidFill>
                  <a:srgbClr val="CC3300"/>
                </a:solidFill>
                <a:latin typeface="HY견고딕" panose="02030600000101010101" pitchFamily="18" charset="-127"/>
                <a:ea typeface="HY견고딕" panose="02030600000101010101" pitchFamily="18" charset="-127"/>
                <a:sym typeface="Wingdings" panose="05000000000000000000" pitchFamily="2" charset="2"/>
              </a:rPr>
              <a:t></a:t>
            </a:r>
            <a:r>
              <a:rPr lang="en-US" altLang="ko-KR" sz="1800">
                <a:solidFill>
                  <a:srgbClr val="CC3300"/>
                </a:solidFill>
                <a:latin typeface="HY견고딕" panose="02030600000101010101" pitchFamily="18" charset="-127"/>
                <a:ea typeface="HY견고딕" panose="02030600000101010101" pitchFamily="18" charset="-127"/>
              </a:rPr>
              <a:t>| </a:t>
            </a:r>
            <a:r>
              <a:rPr lang="en-US" altLang="ko-KR" sz="1800">
                <a:solidFill>
                  <a:srgbClr val="008000"/>
                </a:solidFill>
                <a:latin typeface="HY견고딕" panose="02030600000101010101" pitchFamily="18" charset="-127"/>
                <a:ea typeface="HY견고딕" panose="02030600000101010101" pitchFamily="18" charset="-127"/>
              </a:rPr>
              <a:t>/</a:t>
            </a:r>
          </a:p>
        </p:txBody>
      </p:sp>
      <p:sp>
        <p:nvSpPr>
          <p:cNvPr id="87055" name="Rectangle 15">
            <a:extLst>
              <a:ext uri="{FF2B5EF4-FFF2-40B4-BE49-F238E27FC236}">
                <a16:creationId xmlns:a16="http://schemas.microsoft.com/office/drawing/2014/main" id="{15E4A4CE-BD20-4091-A6F9-DA7C1E37B120}"/>
              </a:ext>
            </a:extLst>
          </p:cNvPr>
          <p:cNvSpPr>
            <a:spLocks noChangeArrowheads="1"/>
          </p:cNvSpPr>
          <p:nvPr/>
        </p:nvSpPr>
        <p:spPr bwMode="auto">
          <a:xfrm>
            <a:off x="460375" y="188913"/>
            <a:ext cx="8612188" cy="706437"/>
          </a:xfrm>
          <a:prstGeom prst="rect">
            <a:avLst/>
          </a:prstGeom>
          <a:noFill/>
          <a:ln w="9525">
            <a:noFill/>
            <a:miter lim="800000"/>
            <a:headEnd/>
            <a:tailEnd/>
          </a:ln>
        </p:spPr>
        <p:txBody>
          <a:bodyPr lIns="57470" tIns="28735" rIns="57470" bIns="28735" anchor="ctr"/>
          <a:lstStyle/>
          <a:p>
            <a:pPr algn="ctr" defTabSz="574675" eaLnBrk="1" latinLnBrk="1" hangingPunct="1">
              <a:defRPr/>
            </a:pPr>
            <a:r>
              <a:rPr kumimoji="1" lang="en-US" altLang="ko-KR" sz="3800" b="1">
                <a:solidFill>
                  <a:srgbClr val="008000"/>
                </a:solidFill>
                <a:effectLst>
                  <a:outerShdw blurRad="38100" dist="38100" dir="2700000" algn="tl">
                    <a:srgbClr val="C0C0C0"/>
                  </a:outerShdw>
                </a:effectLst>
                <a:latin typeface="HY견고딕" pitchFamily="18" charset="-127"/>
                <a:ea typeface="HY견고딕" pitchFamily="18" charset="-127"/>
                <a:cs typeface="+mn-cs"/>
              </a:rPr>
              <a:t>Reaction Time Experiment</a:t>
            </a:r>
          </a:p>
        </p:txBody>
      </p:sp>
      <p:sp>
        <p:nvSpPr>
          <p:cNvPr id="28680" name="Rectangle 17">
            <a:extLst>
              <a:ext uri="{FF2B5EF4-FFF2-40B4-BE49-F238E27FC236}">
                <a16:creationId xmlns:a16="http://schemas.microsoft.com/office/drawing/2014/main" id="{D0B15F56-D7F1-4DA0-9F08-F7560A57B98B}"/>
              </a:ext>
            </a:extLst>
          </p:cNvPr>
          <p:cNvSpPr>
            <a:spLocks noChangeArrowheads="1"/>
          </p:cNvSpPr>
          <p:nvPr/>
        </p:nvSpPr>
        <p:spPr bwMode="auto">
          <a:xfrm>
            <a:off x="2798763" y="1182688"/>
            <a:ext cx="64135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470" tIns="28735" rIns="57470" bIns="28735">
            <a:spAutoFit/>
          </a:bodyPr>
          <a:lstStyle>
            <a:lvl1pPr defTabSz="574675">
              <a:spcBef>
                <a:spcPct val="20000"/>
              </a:spcBef>
              <a:buSzPct val="150000"/>
              <a:buChar char="•"/>
              <a:defRPr sz="3600">
                <a:solidFill>
                  <a:schemeClr val="tx1"/>
                </a:solidFill>
                <a:latin typeface="Times New Roman" panose="02020603050405020304" pitchFamily="18" charset="0"/>
              </a:defRPr>
            </a:lvl1pPr>
            <a:lvl2pPr marL="742950" indent="-285750" defTabSz="574675">
              <a:spcBef>
                <a:spcPct val="20000"/>
              </a:spcBef>
              <a:buChar char="–"/>
              <a:defRPr sz="3200">
                <a:solidFill>
                  <a:schemeClr val="tx1"/>
                </a:solidFill>
                <a:latin typeface="Times New Roman" panose="02020603050405020304" pitchFamily="18" charset="0"/>
              </a:defRPr>
            </a:lvl2pPr>
            <a:lvl3pPr marL="1143000" indent="-228600" defTabSz="574675">
              <a:spcBef>
                <a:spcPct val="20000"/>
              </a:spcBef>
              <a:buSzPct val="130000"/>
              <a:buChar char="•"/>
              <a:defRPr sz="2800">
                <a:solidFill>
                  <a:schemeClr val="tx1"/>
                </a:solidFill>
                <a:latin typeface="Times New Roman" panose="02020603050405020304" pitchFamily="18" charset="0"/>
              </a:defRPr>
            </a:lvl3pPr>
            <a:lvl4pPr marL="1600200" indent="-228600" defTabSz="574675">
              <a:spcBef>
                <a:spcPct val="20000"/>
              </a:spcBef>
              <a:buChar char="–"/>
              <a:defRPr sz="2400">
                <a:solidFill>
                  <a:schemeClr val="tx1"/>
                </a:solidFill>
                <a:latin typeface="Times New Roman" panose="02020603050405020304" pitchFamily="18" charset="0"/>
              </a:defRPr>
            </a:lvl4pPr>
            <a:lvl5pPr marL="2057400" indent="-228600" defTabSz="574675">
              <a:spcBef>
                <a:spcPct val="20000"/>
              </a:spcBef>
              <a:buChar char="»"/>
              <a:defRPr sz="2000">
                <a:solidFill>
                  <a:schemeClr val="tx1"/>
                </a:solidFill>
                <a:latin typeface="Times New Roman" panose="02020603050405020304" pitchFamily="18" charset="0"/>
              </a:defRPr>
            </a:lvl5pPr>
            <a:lvl6pPr marL="25146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1" hangingPunct="1">
              <a:spcBef>
                <a:spcPct val="0"/>
              </a:spcBef>
              <a:buSzTx/>
              <a:buFontTx/>
              <a:buNone/>
            </a:pPr>
            <a:r>
              <a:rPr kumimoji="1" lang="en-US" altLang="en-US" sz="2000" b="1">
                <a:solidFill>
                  <a:srgbClr val="008000"/>
                </a:solidFill>
                <a:latin typeface="Berlin Sans FB Demi" panose="020E0802020502020306" pitchFamily="34" charset="0"/>
                <a:ea typeface="HY울릉도B" pitchFamily="18" charset="-127"/>
              </a:rPr>
              <a:t>The time elapsed between some stimulus </a:t>
            </a:r>
            <a:endParaRPr kumimoji="1" lang="en-US" altLang="ko-KR" sz="2000" b="1">
              <a:solidFill>
                <a:srgbClr val="008000"/>
              </a:solidFill>
              <a:latin typeface="Berlin Sans FB Demi" panose="020E0802020502020306" pitchFamily="34" charset="0"/>
              <a:ea typeface="HY울릉도B" pitchFamily="18" charset="-127"/>
            </a:endParaRPr>
          </a:p>
          <a:p>
            <a:pPr eaLnBrk="1" latinLnBrk="1" hangingPunct="1">
              <a:spcBef>
                <a:spcPct val="0"/>
              </a:spcBef>
              <a:buSzTx/>
              <a:buFontTx/>
              <a:buNone/>
            </a:pPr>
            <a:r>
              <a:rPr kumimoji="1" lang="en-US" altLang="en-US" sz="2000" b="1">
                <a:solidFill>
                  <a:srgbClr val="008000"/>
                </a:solidFill>
                <a:latin typeface="Berlin Sans FB Demi" panose="020E0802020502020306" pitchFamily="34" charset="0"/>
                <a:ea typeface="HY울릉도B" pitchFamily="18" charset="-127"/>
              </a:rPr>
              <a:t>and the person’s response to the stimulus</a:t>
            </a:r>
            <a:endParaRPr kumimoji="1" lang="en-US" altLang="ko-KR" sz="2000" b="1">
              <a:solidFill>
                <a:srgbClr val="008000"/>
              </a:solidFill>
              <a:latin typeface="Berlin Sans FB Demi" panose="020E0802020502020306" pitchFamily="34" charset="0"/>
              <a:ea typeface="HY울릉도B" pitchFamily="18" charset="-127"/>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2CA347CF-C3AE-4249-A2A8-53BA34C53276}"/>
              </a:ext>
            </a:extLst>
          </p:cNvPr>
          <p:cNvSpPr>
            <a:spLocks noGrp="1" noChangeArrowheads="1"/>
          </p:cNvSpPr>
          <p:nvPr>
            <p:ph type="body" idx="1"/>
          </p:nvPr>
        </p:nvSpPr>
        <p:spPr>
          <a:xfrm>
            <a:off x="685800" y="1371599"/>
            <a:ext cx="7772400" cy="4745839"/>
          </a:xfrm>
        </p:spPr>
        <p:txBody>
          <a:bodyPr/>
          <a:lstStyle/>
          <a:p>
            <a:endParaRPr lang="ko-KR" altLang="en-US" dirty="0">
              <a:ea typeface="굴림" panose="020B0600000101010101" pitchFamily="50" charset="-127"/>
            </a:endParaRPr>
          </a:p>
        </p:txBody>
      </p:sp>
      <p:sp>
        <p:nvSpPr>
          <p:cNvPr id="30723" name="바닥글 개체 틀 1">
            <a:extLst>
              <a:ext uri="{FF2B5EF4-FFF2-40B4-BE49-F238E27FC236}">
                <a16:creationId xmlns:a16="http://schemas.microsoft.com/office/drawing/2014/main" id="{895FA972-8117-45E8-A342-A59C9B3CEBDF}"/>
              </a:ext>
            </a:extLst>
          </p:cNvPr>
          <p:cNvSpPr txBox="1">
            <a:spLocks noGrp="1"/>
          </p:cNvSpPr>
          <p:nvPr/>
        </p:nvSpPr>
        <p:spPr bwMode="auto">
          <a:xfrm>
            <a:off x="5673725" y="6597649"/>
            <a:ext cx="3433763" cy="270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latinLnBrk="1" hangingPunct="1">
              <a:spcBef>
                <a:spcPct val="0"/>
              </a:spcBef>
              <a:buSzTx/>
              <a:buFontTx/>
              <a:buNone/>
            </a:pPr>
            <a:endParaRPr lang="en-US" altLang="ko-KR" sz="1200" b="1" dirty="0">
              <a:solidFill>
                <a:srgbClr val="CC00FF"/>
              </a:solidFill>
              <a:latin typeface="HY울릉도B" pitchFamily="18" charset="-127"/>
              <a:ea typeface="HY울릉도B" pitchFamily="18" charset="-127"/>
            </a:endParaRPr>
          </a:p>
        </p:txBody>
      </p:sp>
      <p:sp>
        <p:nvSpPr>
          <p:cNvPr id="30724" name="슬라이드 번호 개체 틀 2">
            <a:extLst>
              <a:ext uri="{FF2B5EF4-FFF2-40B4-BE49-F238E27FC236}">
                <a16:creationId xmlns:a16="http://schemas.microsoft.com/office/drawing/2014/main" id="{EAF4DE92-3EB5-4257-BD06-3BE00383F821}"/>
              </a:ext>
            </a:extLst>
          </p:cNvPr>
          <p:cNvSpPr txBox="1">
            <a:spLocks noGrp="1"/>
          </p:cNvSpPr>
          <p:nvPr/>
        </p:nvSpPr>
        <p:spPr bwMode="auto">
          <a:xfrm>
            <a:off x="7759700" y="6597650"/>
            <a:ext cx="21463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latinLnBrk="1" hangingPunct="1">
              <a:spcBef>
                <a:spcPct val="0"/>
              </a:spcBef>
              <a:buSzTx/>
              <a:buFontTx/>
              <a:buNone/>
            </a:pPr>
            <a:fld id="{DD9CAA65-D956-421F-A5E1-7DE19D5B21E0}" type="slidenum">
              <a:rPr lang="en-US" altLang="ko-KR" sz="1200" b="1">
                <a:solidFill>
                  <a:schemeClr val="accent2"/>
                </a:solidFill>
                <a:latin typeface="HY울릉도B" pitchFamily="18" charset="-127"/>
                <a:ea typeface="HY울릉도B" pitchFamily="18" charset="-127"/>
              </a:rPr>
              <a:pPr algn="r" eaLnBrk="1" latinLnBrk="1" hangingPunct="1">
                <a:spcBef>
                  <a:spcPct val="0"/>
                </a:spcBef>
                <a:buSzTx/>
                <a:buFontTx/>
                <a:buNone/>
              </a:pPr>
              <a:t>13</a:t>
            </a:fld>
            <a:endParaRPr lang="en-US" altLang="ko-KR" sz="1200" b="1" dirty="0">
              <a:solidFill>
                <a:schemeClr val="accent2"/>
              </a:solidFill>
              <a:latin typeface="HY울릉도B" pitchFamily="18" charset="-127"/>
              <a:ea typeface="HY울릉도B" pitchFamily="18" charset="-127"/>
            </a:endParaRPr>
          </a:p>
        </p:txBody>
      </p:sp>
      <p:sp>
        <p:nvSpPr>
          <p:cNvPr id="30725" name="슬라이드 번호 개체 틀 5">
            <a:extLst>
              <a:ext uri="{FF2B5EF4-FFF2-40B4-BE49-F238E27FC236}">
                <a16:creationId xmlns:a16="http://schemas.microsoft.com/office/drawing/2014/main" id="{E237EF9E-0C49-4B50-A33E-687ED305A056}"/>
              </a:ext>
            </a:extLst>
          </p:cNvPr>
          <p:cNvSpPr txBox="1">
            <a:spLocks noGrp="1"/>
          </p:cNvSpPr>
          <p:nvPr/>
        </p:nvSpPr>
        <p:spPr bwMode="auto">
          <a:xfrm>
            <a:off x="7527925" y="6605588"/>
            <a:ext cx="206375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80" tIns="47890" rIns="95780" bIns="47890" anchor="b"/>
          <a:lstStyle>
            <a:lvl1pPr defTabSz="957263">
              <a:spcBef>
                <a:spcPct val="20000"/>
              </a:spcBef>
              <a:buSzPct val="150000"/>
              <a:buChar char="•"/>
              <a:defRPr sz="3600">
                <a:solidFill>
                  <a:schemeClr val="tx1"/>
                </a:solidFill>
                <a:latin typeface="Times New Roman" panose="02020603050405020304" pitchFamily="18" charset="0"/>
              </a:defRPr>
            </a:lvl1pPr>
            <a:lvl2pPr marL="742950" indent="-285750" defTabSz="957263">
              <a:spcBef>
                <a:spcPct val="20000"/>
              </a:spcBef>
              <a:buChar char="–"/>
              <a:defRPr sz="3200">
                <a:solidFill>
                  <a:schemeClr val="tx1"/>
                </a:solidFill>
                <a:latin typeface="Times New Roman" panose="02020603050405020304" pitchFamily="18" charset="0"/>
              </a:defRPr>
            </a:lvl2pPr>
            <a:lvl3pPr marL="1143000" indent="-228600" defTabSz="957263">
              <a:spcBef>
                <a:spcPct val="20000"/>
              </a:spcBef>
              <a:buSzPct val="130000"/>
              <a:buChar char="•"/>
              <a:defRPr sz="2800">
                <a:solidFill>
                  <a:schemeClr val="tx1"/>
                </a:solidFill>
                <a:latin typeface="Times New Roman" panose="02020603050405020304" pitchFamily="18" charset="0"/>
              </a:defRPr>
            </a:lvl3pPr>
            <a:lvl4pPr marL="1600200" indent="-228600" defTabSz="957263">
              <a:spcBef>
                <a:spcPct val="20000"/>
              </a:spcBef>
              <a:buChar char="–"/>
              <a:defRPr sz="2400">
                <a:solidFill>
                  <a:schemeClr val="tx1"/>
                </a:solidFill>
                <a:latin typeface="Times New Roman" panose="02020603050405020304" pitchFamily="18" charset="0"/>
              </a:defRPr>
            </a:lvl4pPr>
            <a:lvl5pPr marL="2057400" indent="-228600" defTabSz="957263">
              <a:spcBef>
                <a:spcPct val="20000"/>
              </a:spcBef>
              <a:buChar char="»"/>
              <a:defRPr sz="2000">
                <a:solidFill>
                  <a:schemeClr val="tx1"/>
                </a:solidFill>
                <a:latin typeface="Times New Roman" panose="02020603050405020304" pitchFamily="18" charset="0"/>
              </a:defRPr>
            </a:lvl5pPr>
            <a:lvl6pPr marL="2514600" indent="-228600" defTabSz="957263"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957263"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957263"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957263"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latinLnBrk="1" hangingPunct="1">
              <a:spcBef>
                <a:spcPct val="0"/>
              </a:spcBef>
              <a:buSzTx/>
              <a:buFontTx/>
              <a:buNone/>
            </a:pPr>
            <a:fld id="{C36489BF-8E49-45BE-B9DE-73843BCD1813}" type="slidenum">
              <a:rPr lang="en-US" altLang="ko-KR" sz="1400">
                <a:latin typeface="굴림" panose="020B0600000101010101" pitchFamily="50" charset="-127"/>
                <a:ea typeface="굴림" panose="020B0600000101010101" pitchFamily="50" charset="-127"/>
              </a:rPr>
              <a:pPr algn="r" eaLnBrk="1" latinLnBrk="1" hangingPunct="1">
                <a:spcBef>
                  <a:spcPct val="0"/>
                </a:spcBef>
                <a:buSzTx/>
                <a:buFontTx/>
                <a:buNone/>
              </a:pPr>
              <a:t>13</a:t>
            </a:fld>
            <a:endParaRPr lang="en-US" altLang="ko-KR" sz="1400" dirty="0">
              <a:latin typeface="굴림" panose="020B0600000101010101" pitchFamily="50" charset="-127"/>
              <a:ea typeface="굴림" panose="020B0600000101010101" pitchFamily="50" charset="-127"/>
            </a:endParaRPr>
          </a:p>
        </p:txBody>
      </p:sp>
      <p:grpSp>
        <p:nvGrpSpPr>
          <p:cNvPr id="30726" name="Group 4">
            <a:extLst>
              <a:ext uri="{FF2B5EF4-FFF2-40B4-BE49-F238E27FC236}">
                <a16:creationId xmlns:a16="http://schemas.microsoft.com/office/drawing/2014/main" id="{5F18A9D5-8BA6-47E3-B1BD-5BB3E161AE25}"/>
              </a:ext>
            </a:extLst>
          </p:cNvPr>
          <p:cNvGrpSpPr>
            <a:grpSpLocks/>
          </p:cNvGrpSpPr>
          <p:nvPr/>
        </p:nvGrpSpPr>
        <p:grpSpPr bwMode="auto">
          <a:xfrm>
            <a:off x="647700" y="1052513"/>
            <a:ext cx="8626475" cy="2742040"/>
            <a:chOff x="1279" y="1056"/>
            <a:chExt cx="4205" cy="2728"/>
          </a:xfrm>
        </p:grpSpPr>
        <p:graphicFrame>
          <p:nvGraphicFramePr>
            <p:cNvPr id="30744" name="Object 5">
              <a:extLst>
                <a:ext uri="{FF2B5EF4-FFF2-40B4-BE49-F238E27FC236}">
                  <a16:creationId xmlns:a16="http://schemas.microsoft.com/office/drawing/2014/main" id="{8CC7DA80-74B4-4D76-91FB-2A6DE65CF80C}"/>
                </a:ext>
              </a:extLst>
            </p:cNvPr>
            <p:cNvGraphicFramePr>
              <a:graphicFrameLocks noChangeAspect="1"/>
            </p:cNvGraphicFramePr>
            <p:nvPr/>
          </p:nvGraphicFramePr>
          <p:xfrm>
            <a:off x="1279" y="1056"/>
            <a:ext cx="2817" cy="2564"/>
          </p:xfrm>
          <a:graphic>
            <a:graphicData uri="http://schemas.openxmlformats.org/presentationml/2006/ole">
              <mc:AlternateContent xmlns:mc="http://schemas.openxmlformats.org/markup-compatibility/2006">
                <mc:Choice xmlns:v="urn:schemas-microsoft-com:vml" Requires="v">
                  <p:oleObj spid="_x0000_s30789" name="차트" r:id="rId4" imgW="4676851" imgH="2638561" progId="Excel.Chart.8">
                    <p:embed/>
                  </p:oleObj>
                </mc:Choice>
                <mc:Fallback>
                  <p:oleObj name="차트" r:id="rId4" imgW="4676851" imgH="2638561" progId="Excel.Char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9" y="1056"/>
                          <a:ext cx="2817" cy="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45" name="Text Box 6">
              <a:extLst>
                <a:ext uri="{FF2B5EF4-FFF2-40B4-BE49-F238E27FC236}">
                  <a16:creationId xmlns:a16="http://schemas.microsoft.com/office/drawing/2014/main" id="{151A77F7-07FB-41A4-9B1D-DB046A5DC1E1}"/>
                </a:ext>
              </a:extLst>
            </p:cNvPr>
            <p:cNvSpPr txBox="1">
              <a:spLocks noChangeArrowheads="1"/>
            </p:cNvSpPr>
            <p:nvPr/>
          </p:nvSpPr>
          <p:spPr bwMode="auto">
            <a:xfrm>
              <a:off x="2352" y="3441"/>
              <a:ext cx="910"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57470" tIns="28735" rIns="57470" bIns="28735">
              <a:spAutoFit/>
            </a:bodyPr>
            <a:lstStyle>
              <a:lvl1pPr defTabSz="574675">
                <a:spcBef>
                  <a:spcPct val="20000"/>
                </a:spcBef>
                <a:buSzPct val="150000"/>
                <a:buChar char="•"/>
                <a:defRPr sz="3600">
                  <a:solidFill>
                    <a:schemeClr val="tx1"/>
                  </a:solidFill>
                  <a:latin typeface="Times New Roman" panose="02020603050405020304" pitchFamily="18" charset="0"/>
                </a:defRPr>
              </a:lvl1pPr>
              <a:lvl2pPr marL="742950" indent="-285750" defTabSz="574675">
                <a:spcBef>
                  <a:spcPct val="20000"/>
                </a:spcBef>
                <a:buChar char="–"/>
                <a:defRPr sz="3200">
                  <a:solidFill>
                    <a:schemeClr val="tx1"/>
                  </a:solidFill>
                  <a:latin typeface="Times New Roman" panose="02020603050405020304" pitchFamily="18" charset="0"/>
                </a:defRPr>
              </a:lvl2pPr>
              <a:lvl3pPr marL="1143000" indent="-228600" defTabSz="574675">
                <a:spcBef>
                  <a:spcPct val="20000"/>
                </a:spcBef>
                <a:buSzPct val="130000"/>
                <a:buChar char="•"/>
                <a:defRPr sz="2800">
                  <a:solidFill>
                    <a:schemeClr val="tx1"/>
                  </a:solidFill>
                  <a:latin typeface="Times New Roman" panose="02020603050405020304" pitchFamily="18" charset="0"/>
                </a:defRPr>
              </a:lvl3pPr>
              <a:lvl4pPr marL="1600200" indent="-228600" defTabSz="574675">
                <a:spcBef>
                  <a:spcPct val="20000"/>
                </a:spcBef>
                <a:buChar char="–"/>
                <a:defRPr sz="2400">
                  <a:solidFill>
                    <a:schemeClr val="tx1"/>
                  </a:solidFill>
                  <a:latin typeface="Times New Roman" panose="02020603050405020304" pitchFamily="18" charset="0"/>
                </a:defRPr>
              </a:lvl4pPr>
              <a:lvl5pPr marL="2057400" indent="-228600" defTabSz="574675">
                <a:spcBef>
                  <a:spcPct val="20000"/>
                </a:spcBef>
                <a:buChar char="»"/>
                <a:defRPr sz="2000">
                  <a:solidFill>
                    <a:schemeClr val="tx1"/>
                  </a:solidFill>
                  <a:latin typeface="Times New Roman" panose="02020603050405020304" pitchFamily="18" charset="0"/>
                </a:defRPr>
              </a:lvl5pPr>
              <a:lvl6pPr marL="25146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ko-KR" altLang="en-US" sz="1800" dirty="0">
                  <a:latin typeface="HY견고딕" panose="02030600000101010101" pitchFamily="18" charset="-127"/>
                  <a:ea typeface="HY견고딕" panose="02030600000101010101" pitchFamily="18" charset="-127"/>
                </a:rPr>
                <a:t>실험 참가자 번호</a:t>
              </a:r>
            </a:p>
          </p:txBody>
        </p:sp>
        <p:sp>
          <p:nvSpPr>
            <p:cNvPr id="30746" name="Text Box 7">
              <a:extLst>
                <a:ext uri="{FF2B5EF4-FFF2-40B4-BE49-F238E27FC236}">
                  <a16:creationId xmlns:a16="http://schemas.microsoft.com/office/drawing/2014/main" id="{93A50F0B-450F-44F6-9EE7-5B20E6A7DD21}"/>
                </a:ext>
              </a:extLst>
            </p:cNvPr>
            <p:cNvSpPr txBox="1">
              <a:spLocks noChangeArrowheads="1"/>
            </p:cNvSpPr>
            <p:nvPr/>
          </p:nvSpPr>
          <p:spPr bwMode="auto">
            <a:xfrm>
              <a:off x="4704" y="1995"/>
              <a:ext cx="780"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57470" tIns="28735" rIns="57470" bIns="28735">
              <a:spAutoFit/>
            </a:bodyPr>
            <a:lstStyle>
              <a:lvl1pPr defTabSz="574675">
                <a:spcBef>
                  <a:spcPct val="20000"/>
                </a:spcBef>
                <a:buSzPct val="150000"/>
                <a:buChar char="•"/>
                <a:defRPr sz="3600">
                  <a:solidFill>
                    <a:schemeClr val="tx1"/>
                  </a:solidFill>
                  <a:latin typeface="Times New Roman" panose="02020603050405020304" pitchFamily="18" charset="0"/>
                </a:defRPr>
              </a:lvl1pPr>
              <a:lvl2pPr marL="742950" indent="-285750" defTabSz="574675">
                <a:spcBef>
                  <a:spcPct val="20000"/>
                </a:spcBef>
                <a:buChar char="–"/>
                <a:defRPr sz="3200">
                  <a:solidFill>
                    <a:schemeClr val="tx1"/>
                  </a:solidFill>
                  <a:latin typeface="Times New Roman" panose="02020603050405020304" pitchFamily="18" charset="0"/>
                </a:defRPr>
              </a:lvl2pPr>
              <a:lvl3pPr marL="1143000" indent="-228600" defTabSz="574675">
                <a:spcBef>
                  <a:spcPct val="20000"/>
                </a:spcBef>
                <a:buSzPct val="130000"/>
                <a:buChar char="•"/>
                <a:defRPr sz="2800">
                  <a:solidFill>
                    <a:schemeClr val="tx1"/>
                  </a:solidFill>
                  <a:latin typeface="Times New Roman" panose="02020603050405020304" pitchFamily="18" charset="0"/>
                </a:defRPr>
              </a:lvl3pPr>
              <a:lvl4pPr marL="1600200" indent="-228600" defTabSz="574675">
                <a:spcBef>
                  <a:spcPct val="20000"/>
                </a:spcBef>
                <a:buChar char="–"/>
                <a:defRPr sz="2400">
                  <a:solidFill>
                    <a:schemeClr val="tx1"/>
                  </a:solidFill>
                  <a:latin typeface="Times New Roman" panose="02020603050405020304" pitchFamily="18" charset="0"/>
                </a:defRPr>
              </a:lvl4pPr>
              <a:lvl5pPr marL="2057400" indent="-228600" defTabSz="574675">
                <a:spcBef>
                  <a:spcPct val="20000"/>
                </a:spcBef>
                <a:buChar char="»"/>
                <a:defRPr sz="2000">
                  <a:solidFill>
                    <a:schemeClr val="tx1"/>
                  </a:solidFill>
                  <a:latin typeface="Times New Roman" panose="02020603050405020304" pitchFamily="18" charset="0"/>
                </a:defRPr>
              </a:lvl5pPr>
              <a:lvl6pPr marL="25146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1500" b="1" dirty="0">
                  <a:solidFill>
                    <a:srgbClr val="CC3300"/>
                  </a:solidFill>
                  <a:latin typeface="HY울릉도B" pitchFamily="18" charset="-127"/>
                  <a:ea typeface="HY울릉도B" pitchFamily="18" charset="-127"/>
                </a:rPr>
                <a:t>Constant Timing</a:t>
              </a:r>
            </a:p>
            <a:p>
              <a:pPr eaLnBrk="1" hangingPunct="1">
                <a:spcBef>
                  <a:spcPct val="0"/>
                </a:spcBef>
                <a:buSzTx/>
                <a:buFontTx/>
                <a:buNone/>
              </a:pPr>
              <a:r>
                <a:rPr lang="en-US" altLang="ko-KR" sz="1500" b="1" dirty="0">
                  <a:solidFill>
                    <a:srgbClr val="0000FF"/>
                  </a:solidFill>
                  <a:latin typeface="HY울릉도B" pitchFamily="18" charset="-127"/>
                  <a:ea typeface="HY울릉도B" pitchFamily="18" charset="-127"/>
                </a:rPr>
                <a:t> Random Timing</a:t>
              </a:r>
            </a:p>
          </p:txBody>
        </p:sp>
      </p:grpSp>
      <p:sp>
        <p:nvSpPr>
          <p:cNvPr id="88072" name="Rectangle 8">
            <a:extLst>
              <a:ext uri="{FF2B5EF4-FFF2-40B4-BE49-F238E27FC236}">
                <a16:creationId xmlns:a16="http://schemas.microsoft.com/office/drawing/2014/main" id="{0BC2E3B4-F572-461C-A3C5-5E84404507D6}"/>
              </a:ext>
            </a:extLst>
          </p:cNvPr>
          <p:cNvSpPr>
            <a:spLocks noChangeArrowheads="1"/>
          </p:cNvSpPr>
          <p:nvPr/>
        </p:nvSpPr>
        <p:spPr bwMode="auto">
          <a:xfrm>
            <a:off x="1100138" y="527050"/>
            <a:ext cx="7894637" cy="295275"/>
          </a:xfrm>
          <a:prstGeom prst="rect">
            <a:avLst/>
          </a:prstGeom>
          <a:noFill/>
          <a:ln>
            <a:noFill/>
          </a:ln>
        </p:spPr>
        <p:txBody>
          <a:bodyPr lIns="95780" tIns="47890" rIns="95780" bIns="47890" anchor="ctr"/>
          <a:lstStyle/>
          <a:p>
            <a:pPr algn="ctr" eaLnBrk="1" hangingPunct="1">
              <a:defRPr/>
            </a:pPr>
            <a:r>
              <a:rPr lang="ko-KR" altLang="en-US" sz="3500" b="1" dirty="0">
                <a:solidFill>
                  <a:schemeClr val="tx2"/>
                </a:solidFill>
                <a:effectLst>
                  <a:outerShdw blurRad="38100" dist="38100" dir="2700000" algn="tl">
                    <a:srgbClr val="C0C0C0"/>
                  </a:outerShdw>
                </a:effectLst>
                <a:latin typeface="Times New Roman" pitchFamily="18" charset="0"/>
                <a:ea typeface="굴림" pitchFamily="50" charset="-127"/>
                <a:cs typeface="Arial" charset="0"/>
              </a:rPr>
              <a:t>평균 </a:t>
            </a:r>
            <a:r>
              <a:rPr lang="en-US" altLang="ko-KR" sz="3500" b="1" dirty="0">
                <a:solidFill>
                  <a:schemeClr val="tx2"/>
                </a:solidFill>
                <a:effectLst>
                  <a:outerShdw blurRad="38100" dist="38100" dir="2700000" algn="tl">
                    <a:srgbClr val="C0C0C0"/>
                  </a:outerShdw>
                </a:effectLst>
                <a:latin typeface="Times New Roman" pitchFamily="18" charset="0"/>
                <a:ea typeface="굴림" pitchFamily="50" charset="-127"/>
                <a:cs typeface="Arial" charset="0"/>
              </a:rPr>
              <a:t>RT(</a:t>
            </a:r>
            <a:r>
              <a:rPr lang="en-US" altLang="ko-KR" sz="3500" b="1" dirty="0" err="1">
                <a:solidFill>
                  <a:schemeClr val="tx2"/>
                </a:solidFill>
                <a:effectLst>
                  <a:outerShdw blurRad="38100" dist="38100" dir="2700000" algn="tl">
                    <a:srgbClr val="C0C0C0"/>
                  </a:outerShdw>
                </a:effectLst>
                <a:latin typeface="Times New Roman" pitchFamily="18" charset="0"/>
                <a:ea typeface="굴림" pitchFamily="50" charset="-127"/>
                <a:cs typeface="Arial" charset="0"/>
              </a:rPr>
              <a:t>msec</a:t>
            </a:r>
            <a:r>
              <a:rPr lang="en-US" altLang="ko-KR" sz="2400" b="1" dirty="0">
                <a:solidFill>
                  <a:schemeClr val="tx2"/>
                </a:solidFill>
                <a:effectLst>
                  <a:outerShdw blurRad="38100" dist="38100" dir="2700000" algn="tl">
                    <a:srgbClr val="C0C0C0"/>
                  </a:outerShdw>
                </a:effectLst>
                <a:latin typeface="Times New Roman" pitchFamily="18" charset="0"/>
                <a:ea typeface="굴림" pitchFamily="50" charset="-127"/>
                <a:cs typeface="Arial" charset="0"/>
              </a:rPr>
              <a:t>) [</a:t>
            </a:r>
            <a:r>
              <a:rPr lang="en-US" altLang="en-US" dirty="0">
                <a:solidFill>
                  <a:srgbClr val="CC3300"/>
                </a:solidFill>
                <a:effectLst>
                  <a:outerShdw blurRad="38100" dist="38100" dir="2700000" algn="tl">
                    <a:srgbClr val="C0C0C0"/>
                  </a:outerShdw>
                </a:effectLst>
                <a:latin typeface="Times New Roman" pitchFamily="18" charset="0"/>
                <a:cs typeface="Arial" charset="0"/>
              </a:rPr>
              <a:t>1 second</a:t>
            </a:r>
            <a:r>
              <a:rPr lang="en-US" altLang="ko-KR" dirty="0">
                <a:solidFill>
                  <a:srgbClr val="CC3300"/>
                </a:solidFill>
                <a:effectLst>
                  <a:outerShdw blurRad="38100" dist="38100" dir="2700000" algn="tl">
                    <a:srgbClr val="C0C0C0"/>
                  </a:outerShdw>
                </a:effectLst>
                <a:latin typeface="Times New Roman" pitchFamily="18" charset="0"/>
                <a:ea typeface="굴림" pitchFamily="50" charset="-127"/>
                <a:cs typeface="Arial" charset="0"/>
              </a:rPr>
              <a:t> = </a:t>
            </a:r>
            <a:r>
              <a:rPr lang="en-US" altLang="en-US" dirty="0">
                <a:solidFill>
                  <a:srgbClr val="CC3300"/>
                </a:solidFill>
                <a:effectLst>
                  <a:outerShdw blurRad="38100" dist="38100" dir="2700000" algn="tl">
                    <a:srgbClr val="C0C0C0"/>
                  </a:outerShdw>
                </a:effectLst>
                <a:latin typeface="Times New Roman" pitchFamily="18" charset="0"/>
                <a:cs typeface="Arial" charset="0"/>
              </a:rPr>
              <a:t>1000 milliseconds</a:t>
            </a:r>
            <a:r>
              <a:rPr lang="en-US" altLang="ko-KR" sz="2400" dirty="0">
                <a:solidFill>
                  <a:srgbClr val="3333CC"/>
                </a:solidFill>
                <a:effectLst>
                  <a:outerShdw blurRad="38100" dist="38100" dir="2700000" algn="tl">
                    <a:srgbClr val="C0C0C0"/>
                  </a:outerShdw>
                </a:effectLst>
                <a:latin typeface="Times New Roman" pitchFamily="18" charset="0"/>
                <a:ea typeface="굴림" pitchFamily="50" charset="-127"/>
                <a:cs typeface="Arial" charset="0"/>
              </a:rPr>
              <a:t>]</a:t>
            </a:r>
            <a:r>
              <a:rPr lang="en-US" altLang="en-US" sz="2400" dirty="0">
                <a:solidFill>
                  <a:srgbClr val="3333CC"/>
                </a:solidFill>
                <a:effectLst>
                  <a:outerShdw blurRad="38100" dist="38100" dir="2700000" algn="tl">
                    <a:srgbClr val="C0C0C0"/>
                  </a:outerShdw>
                </a:effectLst>
                <a:latin typeface="Times New Roman" pitchFamily="18" charset="0"/>
                <a:cs typeface="Arial" charset="0"/>
              </a:rPr>
              <a:t> </a:t>
            </a:r>
            <a:endParaRPr lang="en-US" altLang="ko-KR" sz="2400" dirty="0">
              <a:solidFill>
                <a:srgbClr val="3333CC"/>
              </a:solidFill>
              <a:effectLst>
                <a:outerShdw blurRad="38100" dist="38100" dir="2700000" algn="tl">
                  <a:srgbClr val="C0C0C0"/>
                </a:outerShdw>
              </a:effectLst>
              <a:latin typeface="Times New Roman" pitchFamily="18" charset="0"/>
              <a:ea typeface="굴림" pitchFamily="50" charset="-127"/>
              <a:cs typeface="Arial" charset="0"/>
            </a:endParaRPr>
          </a:p>
        </p:txBody>
      </p:sp>
      <p:grpSp>
        <p:nvGrpSpPr>
          <p:cNvPr id="30728" name="Group 42">
            <a:extLst>
              <a:ext uri="{FF2B5EF4-FFF2-40B4-BE49-F238E27FC236}">
                <a16:creationId xmlns:a16="http://schemas.microsoft.com/office/drawing/2014/main" id="{DEDCC04C-C533-4AFD-9F59-6EE1265F22BF}"/>
              </a:ext>
            </a:extLst>
          </p:cNvPr>
          <p:cNvGrpSpPr>
            <a:grpSpLocks/>
          </p:cNvGrpSpPr>
          <p:nvPr/>
        </p:nvGrpSpPr>
        <p:grpSpPr bwMode="auto">
          <a:xfrm>
            <a:off x="414338" y="3933056"/>
            <a:ext cx="9218612" cy="2997200"/>
            <a:chOff x="-510" y="4039"/>
            <a:chExt cx="8438" cy="1498"/>
          </a:xfrm>
        </p:grpSpPr>
        <p:graphicFrame>
          <p:nvGraphicFramePr>
            <p:cNvPr id="30730" name="Object 43">
              <a:extLst>
                <a:ext uri="{FF2B5EF4-FFF2-40B4-BE49-F238E27FC236}">
                  <a16:creationId xmlns:a16="http://schemas.microsoft.com/office/drawing/2014/main" id="{C9A5EFC4-29E0-456F-9037-A0CFE271765C}"/>
                </a:ext>
              </a:extLst>
            </p:cNvPr>
            <p:cNvGraphicFramePr>
              <a:graphicFrameLocks noChangeAspect="1"/>
            </p:cNvGraphicFramePr>
            <p:nvPr/>
          </p:nvGraphicFramePr>
          <p:xfrm>
            <a:off x="1037" y="4165"/>
            <a:ext cx="2404" cy="1301"/>
          </p:xfrm>
          <a:graphic>
            <a:graphicData uri="http://schemas.openxmlformats.org/presentationml/2006/ole">
              <mc:AlternateContent xmlns:mc="http://schemas.openxmlformats.org/markup-compatibility/2006">
                <mc:Choice xmlns:v="urn:schemas-microsoft-com:vml" Requires="v">
                  <p:oleObj spid="_x0000_s30790" name="Chart" r:id="rId6" imgW="4686424" imgH="2724281" progId="Excel.Chart.8">
                    <p:embed/>
                  </p:oleObj>
                </mc:Choice>
                <mc:Fallback>
                  <p:oleObj name="Chart" r:id="rId6" imgW="4686424" imgH="2724281" progId="Excel.Chart.8">
                    <p:embed/>
                    <p:pic>
                      <p:nvPicPr>
                        <p:cNvPr id="0" name="Object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7" y="4165"/>
                          <a:ext cx="2404" cy="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31" name="Object 44">
              <a:extLst>
                <a:ext uri="{FF2B5EF4-FFF2-40B4-BE49-F238E27FC236}">
                  <a16:creationId xmlns:a16="http://schemas.microsoft.com/office/drawing/2014/main" id="{189B0C6C-D7C6-4EBD-9942-40F83715DCEA}"/>
                </a:ext>
              </a:extLst>
            </p:cNvPr>
            <p:cNvGraphicFramePr>
              <a:graphicFrameLocks noChangeAspect="1"/>
            </p:cNvGraphicFramePr>
            <p:nvPr/>
          </p:nvGraphicFramePr>
          <p:xfrm>
            <a:off x="3441" y="4177"/>
            <a:ext cx="2404" cy="1301"/>
          </p:xfrm>
          <a:graphic>
            <a:graphicData uri="http://schemas.openxmlformats.org/presentationml/2006/ole">
              <mc:AlternateContent xmlns:mc="http://schemas.openxmlformats.org/markup-compatibility/2006">
                <mc:Choice xmlns:v="urn:schemas-microsoft-com:vml" Requires="v">
                  <p:oleObj spid="_x0000_s30791" name="Chart" r:id="rId8" imgW="4686424" imgH="2724281" progId="Excel.Chart.8">
                    <p:embed/>
                  </p:oleObj>
                </mc:Choice>
                <mc:Fallback>
                  <p:oleObj name="Chart" r:id="rId8" imgW="4686424" imgH="2724281" progId="Excel.Chart.8">
                    <p:embed/>
                    <p:pic>
                      <p:nvPicPr>
                        <p:cNvPr id="0" name="Object 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1" y="4177"/>
                          <a:ext cx="2404" cy="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2" name="Text Box 45">
              <a:extLst>
                <a:ext uri="{FF2B5EF4-FFF2-40B4-BE49-F238E27FC236}">
                  <a16:creationId xmlns:a16="http://schemas.microsoft.com/office/drawing/2014/main" id="{77CBFBCD-2211-4D34-B602-FCA14829193D}"/>
                </a:ext>
              </a:extLst>
            </p:cNvPr>
            <p:cNvSpPr txBox="1">
              <a:spLocks noChangeArrowheads="1"/>
            </p:cNvSpPr>
            <p:nvPr/>
          </p:nvSpPr>
          <p:spPr bwMode="auto">
            <a:xfrm>
              <a:off x="1819" y="5396"/>
              <a:ext cx="49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470" tIns="28735" rIns="57470" bIns="28735">
              <a:spAutoFit/>
            </a:bodyPr>
            <a:lstStyle>
              <a:lvl1pPr defTabSz="574675">
                <a:spcBef>
                  <a:spcPct val="20000"/>
                </a:spcBef>
                <a:buSzPct val="150000"/>
                <a:buChar char="•"/>
                <a:defRPr sz="3600">
                  <a:solidFill>
                    <a:schemeClr val="tx1"/>
                  </a:solidFill>
                  <a:latin typeface="Times New Roman" panose="02020603050405020304" pitchFamily="18" charset="0"/>
                </a:defRPr>
              </a:lvl1pPr>
              <a:lvl2pPr marL="742950" indent="-285750" defTabSz="574675">
                <a:spcBef>
                  <a:spcPct val="20000"/>
                </a:spcBef>
                <a:buChar char="–"/>
                <a:defRPr sz="3200">
                  <a:solidFill>
                    <a:schemeClr val="tx1"/>
                  </a:solidFill>
                  <a:latin typeface="Times New Roman" panose="02020603050405020304" pitchFamily="18" charset="0"/>
                </a:defRPr>
              </a:lvl2pPr>
              <a:lvl3pPr marL="1143000" indent="-228600" defTabSz="574675">
                <a:spcBef>
                  <a:spcPct val="20000"/>
                </a:spcBef>
                <a:buSzPct val="130000"/>
                <a:buChar char="•"/>
                <a:defRPr sz="2800">
                  <a:solidFill>
                    <a:schemeClr val="tx1"/>
                  </a:solidFill>
                  <a:latin typeface="Times New Roman" panose="02020603050405020304" pitchFamily="18" charset="0"/>
                </a:defRPr>
              </a:lvl3pPr>
              <a:lvl4pPr marL="1600200" indent="-228600" defTabSz="574675">
                <a:spcBef>
                  <a:spcPct val="20000"/>
                </a:spcBef>
                <a:buChar char="–"/>
                <a:defRPr sz="2400">
                  <a:solidFill>
                    <a:schemeClr val="tx1"/>
                  </a:solidFill>
                  <a:latin typeface="Times New Roman" panose="02020603050405020304" pitchFamily="18" charset="0"/>
                </a:defRPr>
              </a:lvl4pPr>
              <a:lvl5pPr marL="2057400" indent="-228600" defTabSz="574675">
                <a:spcBef>
                  <a:spcPct val="20000"/>
                </a:spcBef>
                <a:buChar char="»"/>
                <a:defRPr sz="2000">
                  <a:solidFill>
                    <a:schemeClr val="tx1"/>
                  </a:solidFill>
                  <a:latin typeface="Times New Roman" panose="02020603050405020304" pitchFamily="18" charset="0"/>
                </a:defRPr>
              </a:lvl5pPr>
              <a:lvl6pPr marL="25146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1300" b="1">
                  <a:latin typeface="HY울릉도B" pitchFamily="18" charset="-127"/>
                  <a:ea typeface="HY울릉도B" pitchFamily="18" charset="-127"/>
                </a:rPr>
                <a:t>Trial </a:t>
              </a:r>
            </a:p>
          </p:txBody>
        </p:sp>
        <p:sp>
          <p:nvSpPr>
            <p:cNvPr id="30733" name="Text Box 46">
              <a:extLst>
                <a:ext uri="{FF2B5EF4-FFF2-40B4-BE49-F238E27FC236}">
                  <a16:creationId xmlns:a16="http://schemas.microsoft.com/office/drawing/2014/main" id="{78573D86-ABD3-4348-9327-5FAFFFF83577}"/>
                </a:ext>
              </a:extLst>
            </p:cNvPr>
            <p:cNvSpPr txBox="1">
              <a:spLocks noChangeArrowheads="1"/>
            </p:cNvSpPr>
            <p:nvPr/>
          </p:nvSpPr>
          <p:spPr bwMode="auto">
            <a:xfrm>
              <a:off x="772" y="5377"/>
              <a:ext cx="15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470" tIns="28735" rIns="57470" bIns="28735">
              <a:spAutoFit/>
            </a:bodyPr>
            <a:lstStyle>
              <a:lvl1pPr defTabSz="574675">
                <a:spcBef>
                  <a:spcPct val="20000"/>
                </a:spcBef>
                <a:buSzPct val="150000"/>
                <a:buChar char="•"/>
                <a:defRPr sz="3600">
                  <a:solidFill>
                    <a:schemeClr val="tx1"/>
                  </a:solidFill>
                  <a:latin typeface="Times New Roman" panose="02020603050405020304" pitchFamily="18" charset="0"/>
                </a:defRPr>
              </a:lvl1pPr>
              <a:lvl2pPr marL="742950" indent="-285750" defTabSz="574675">
                <a:spcBef>
                  <a:spcPct val="20000"/>
                </a:spcBef>
                <a:buChar char="–"/>
                <a:defRPr sz="3200">
                  <a:solidFill>
                    <a:schemeClr val="tx1"/>
                  </a:solidFill>
                  <a:latin typeface="Times New Roman" panose="02020603050405020304" pitchFamily="18" charset="0"/>
                </a:defRPr>
              </a:lvl2pPr>
              <a:lvl3pPr marL="1143000" indent="-228600" defTabSz="574675">
                <a:spcBef>
                  <a:spcPct val="20000"/>
                </a:spcBef>
                <a:buSzPct val="130000"/>
                <a:buChar char="•"/>
                <a:defRPr sz="2800">
                  <a:solidFill>
                    <a:schemeClr val="tx1"/>
                  </a:solidFill>
                  <a:latin typeface="Times New Roman" panose="02020603050405020304" pitchFamily="18" charset="0"/>
                </a:defRPr>
              </a:lvl3pPr>
              <a:lvl4pPr marL="1600200" indent="-228600" defTabSz="574675">
                <a:spcBef>
                  <a:spcPct val="20000"/>
                </a:spcBef>
                <a:buChar char="–"/>
                <a:defRPr sz="2400">
                  <a:solidFill>
                    <a:schemeClr val="tx1"/>
                  </a:solidFill>
                  <a:latin typeface="Times New Roman" panose="02020603050405020304" pitchFamily="18" charset="0"/>
                </a:defRPr>
              </a:lvl4pPr>
              <a:lvl5pPr marL="2057400" indent="-228600" defTabSz="574675">
                <a:spcBef>
                  <a:spcPct val="20000"/>
                </a:spcBef>
                <a:buChar char="»"/>
                <a:defRPr sz="2000">
                  <a:solidFill>
                    <a:schemeClr val="tx1"/>
                  </a:solidFill>
                  <a:latin typeface="Times New Roman" panose="02020603050405020304" pitchFamily="18" charset="0"/>
                </a:defRPr>
              </a:lvl5pPr>
              <a:lvl6pPr marL="25146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800" b="1">
                  <a:latin typeface="HY울릉도B" pitchFamily="18" charset="-127"/>
                  <a:ea typeface="HY울릉도B" pitchFamily="18" charset="-127"/>
                </a:rPr>
                <a:t>0</a:t>
              </a:r>
            </a:p>
          </p:txBody>
        </p:sp>
        <p:sp>
          <p:nvSpPr>
            <p:cNvPr id="30734" name="Text Box 47">
              <a:extLst>
                <a:ext uri="{FF2B5EF4-FFF2-40B4-BE49-F238E27FC236}">
                  <a16:creationId xmlns:a16="http://schemas.microsoft.com/office/drawing/2014/main" id="{6DF829E0-7D0D-42B3-AFBD-8FA48B1FC788}"/>
                </a:ext>
              </a:extLst>
            </p:cNvPr>
            <p:cNvSpPr txBox="1">
              <a:spLocks noChangeArrowheads="1"/>
            </p:cNvSpPr>
            <p:nvPr/>
          </p:nvSpPr>
          <p:spPr bwMode="auto">
            <a:xfrm>
              <a:off x="2755" y="5377"/>
              <a:ext cx="320"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470" tIns="28735" rIns="57470" bIns="28735">
              <a:spAutoFit/>
            </a:bodyPr>
            <a:lstStyle>
              <a:lvl1pPr defTabSz="574675">
                <a:spcBef>
                  <a:spcPct val="20000"/>
                </a:spcBef>
                <a:buSzPct val="150000"/>
                <a:buChar char="•"/>
                <a:defRPr sz="3600">
                  <a:solidFill>
                    <a:schemeClr val="tx1"/>
                  </a:solidFill>
                  <a:latin typeface="Times New Roman" panose="02020603050405020304" pitchFamily="18" charset="0"/>
                </a:defRPr>
              </a:lvl1pPr>
              <a:lvl2pPr marL="742950" indent="-285750" defTabSz="574675">
                <a:spcBef>
                  <a:spcPct val="20000"/>
                </a:spcBef>
                <a:buChar char="–"/>
                <a:defRPr sz="3200">
                  <a:solidFill>
                    <a:schemeClr val="tx1"/>
                  </a:solidFill>
                  <a:latin typeface="Times New Roman" panose="02020603050405020304" pitchFamily="18" charset="0"/>
                </a:defRPr>
              </a:lvl2pPr>
              <a:lvl3pPr marL="1143000" indent="-228600" defTabSz="574675">
                <a:spcBef>
                  <a:spcPct val="20000"/>
                </a:spcBef>
                <a:buSzPct val="130000"/>
                <a:buChar char="•"/>
                <a:defRPr sz="2800">
                  <a:solidFill>
                    <a:schemeClr val="tx1"/>
                  </a:solidFill>
                  <a:latin typeface="Times New Roman" panose="02020603050405020304" pitchFamily="18" charset="0"/>
                </a:defRPr>
              </a:lvl3pPr>
              <a:lvl4pPr marL="1600200" indent="-228600" defTabSz="574675">
                <a:spcBef>
                  <a:spcPct val="20000"/>
                </a:spcBef>
                <a:buChar char="–"/>
                <a:defRPr sz="2400">
                  <a:solidFill>
                    <a:schemeClr val="tx1"/>
                  </a:solidFill>
                  <a:latin typeface="Times New Roman" panose="02020603050405020304" pitchFamily="18" charset="0"/>
                </a:defRPr>
              </a:lvl4pPr>
              <a:lvl5pPr marL="2057400" indent="-228600" defTabSz="574675">
                <a:spcBef>
                  <a:spcPct val="20000"/>
                </a:spcBef>
                <a:buChar char="»"/>
                <a:defRPr sz="2000">
                  <a:solidFill>
                    <a:schemeClr val="tx1"/>
                  </a:solidFill>
                  <a:latin typeface="Times New Roman" panose="02020603050405020304" pitchFamily="18" charset="0"/>
                </a:defRPr>
              </a:lvl5pPr>
              <a:lvl6pPr marL="25146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800" b="1">
                  <a:latin typeface="HY울릉도B" pitchFamily="18" charset="-127"/>
                  <a:ea typeface="HY울릉도B" pitchFamily="18" charset="-127"/>
                </a:rPr>
                <a:t>1100</a:t>
              </a:r>
            </a:p>
          </p:txBody>
        </p:sp>
        <p:sp>
          <p:nvSpPr>
            <p:cNvPr id="30735" name="Text Box 48">
              <a:extLst>
                <a:ext uri="{FF2B5EF4-FFF2-40B4-BE49-F238E27FC236}">
                  <a16:creationId xmlns:a16="http://schemas.microsoft.com/office/drawing/2014/main" id="{CC6CC44E-9EC5-4B73-A8BC-59526078864C}"/>
                </a:ext>
              </a:extLst>
            </p:cNvPr>
            <p:cNvSpPr txBox="1">
              <a:spLocks noChangeArrowheads="1"/>
            </p:cNvSpPr>
            <p:nvPr/>
          </p:nvSpPr>
          <p:spPr bwMode="auto">
            <a:xfrm>
              <a:off x="4319" y="5375"/>
              <a:ext cx="498"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470" tIns="28735" rIns="57470" bIns="28735">
              <a:spAutoFit/>
            </a:bodyPr>
            <a:lstStyle>
              <a:lvl1pPr defTabSz="574675">
                <a:spcBef>
                  <a:spcPct val="20000"/>
                </a:spcBef>
                <a:buSzPct val="150000"/>
                <a:buChar char="•"/>
                <a:defRPr sz="3600">
                  <a:solidFill>
                    <a:schemeClr val="tx1"/>
                  </a:solidFill>
                  <a:latin typeface="Times New Roman" panose="02020603050405020304" pitchFamily="18" charset="0"/>
                </a:defRPr>
              </a:lvl1pPr>
              <a:lvl2pPr marL="742950" indent="-285750" defTabSz="574675">
                <a:spcBef>
                  <a:spcPct val="20000"/>
                </a:spcBef>
                <a:buChar char="–"/>
                <a:defRPr sz="3200">
                  <a:solidFill>
                    <a:schemeClr val="tx1"/>
                  </a:solidFill>
                  <a:latin typeface="Times New Roman" panose="02020603050405020304" pitchFamily="18" charset="0"/>
                </a:defRPr>
              </a:lvl2pPr>
              <a:lvl3pPr marL="1143000" indent="-228600" defTabSz="574675">
                <a:spcBef>
                  <a:spcPct val="20000"/>
                </a:spcBef>
                <a:buSzPct val="130000"/>
                <a:buChar char="•"/>
                <a:defRPr sz="2800">
                  <a:solidFill>
                    <a:schemeClr val="tx1"/>
                  </a:solidFill>
                  <a:latin typeface="Times New Roman" panose="02020603050405020304" pitchFamily="18" charset="0"/>
                </a:defRPr>
              </a:lvl3pPr>
              <a:lvl4pPr marL="1600200" indent="-228600" defTabSz="574675">
                <a:spcBef>
                  <a:spcPct val="20000"/>
                </a:spcBef>
                <a:buChar char="–"/>
                <a:defRPr sz="2400">
                  <a:solidFill>
                    <a:schemeClr val="tx1"/>
                  </a:solidFill>
                  <a:latin typeface="Times New Roman" panose="02020603050405020304" pitchFamily="18" charset="0"/>
                </a:defRPr>
              </a:lvl4pPr>
              <a:lvl5pPr marL="2057400" indent="-228600" defTabSz="574675">
                <a:spcBef>
                  <a:spcPct val="20000"/>
                </a:spcBef>
                <a:buChar char="»"/>
                <a:defRPr sz="2000">
                  <a:solidFill>
                    <a:schemeClr val="tx1"/>
                  </a:solidFill>
                  <a:latin typeface="Times New Roman" panose="02020603050405020304" pitchFamily="18" charset="0"/>
                </a:defRPr>
              </a:lvl5pPr>
              <a:lvl6pPr marL="25146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1300" b="1">
                  <a:latin typeface="HY울릉도B" pitchFamily="18" charset="-127"/>
                  <a:ea typeface="HY울릉도B" pitchFamily="18" charset="-127"/>
                </a:rPr>
                <a:t>Trial </a:t>
              </a:r>
            </a:p>
          </p:txBody>
        </p:sp>
        <p:sp>
          <p:nvSpPr>
            <p:cNvPr id="30736" name="Text Box 49">
              <a:extLst>
                <a:ext uri="{FF2B5EF4-FFF2-40B4-BE49-F238E27FC236}">
                  <a16:creationId xmlns:a16="http://schemas.microsoft.com/office/drawing/2014/main" id="{95372E2C-085E-4C23-9CA4-D207C0567C2D}"/>
                </a:ext>
              </a:extLst>
            </p:cNvPr>
            <p:cNvSpPr txBox="1">
              <a:spLocks noChangeArrowheads="1"/>
            </p:cNvSpPr>
            <p:nvPr/>
          </p:nvSpPr>
          <p:spPr bwMode="auto">
            <a:xfrm>
              <a:off x="3274" y="5356"/>
              <a:ext cx="15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470" tIns="28735" rIns="57470" bIns="28735">
              <a:spAutoFit/>
            </a:bodyPr>
            <a:lstStyle>
              <a:lvl1pPr defTabSz="574675">
                <a:spcBef>
                  <a:spcPct val="20000"/>
                </a:spcBef>
                <a:buSzPct val="150000"/>
                <a:buChar char="•"/>
                <a:defRPr sz="3600">
                  <a:solidFill>
                    <a:schemeClr val="tx1"/>
                  </a:solidFill>
                  <a:latin typeface="Times New Roman" panose="02020603050405020304" pitchFamily="18" charset="0"/>
                </a:defRPr>
              </a:lvl1pPr>
              <a:lvl2pPr marL="742950" indent="-285750" defTabSz="574675">
                <a:spcBef>
                  <a:spcPct val="20000"/>
                </a:spcBef>
                <a:buChar char="–"/>
                <a:defRPr sz="3200">
                  <a:solidFill>
                    <a:schemeClr val="tx1"/>
                  </a:solidFill>
                  <a:latin typeface="Times New Roman" panose="02020603050405020304" pitchFamily="18" charset="0"/>
                </a:defRPr>
              </a:lvl2pPr>
              <a:lvl3pPr marL="1143000" indent="-228600" defTabSz="574675">
                <a:spcBef>
                  <a:spcPct val="20000"/>
                </a:spcBef>
                <a:buSzPct val="130000"/>
                <a:buChar char="•"/>
                <a:defRPr sz="2800">
                  <a:solidFill>
                    <a:schemeClr val="tx1"/>
                  </a:solidFill>
                  <a:latin typeface="Times New Roman" panose="02020603050405020304" pitchFamily="18" charset="0"/>
                </a:defRPr>
              </a:lvl3pPr>
              <a:lvl4pPr marL="1600200" indent="-228600" defTabSz="574675">
                <a:spcBef>
                  <a:spcPct val="20000"/>
                </a:spcBef>
                <a:buChar char="–"/>
                <a:defRPr sz="2400">
                  <a:solidFill>
                    <a:schemeClr val="tx1"/>
                  </a:solidFill>
                  <a:latin typeface="Times New Roman" panose="02020603050405020304" pitchFamily="18" charset="0"/>
                </a:defRPr>
              </a:lvl4pPr>
              <a:lvl5pPr marL="2057400" indent="-228600" defTabSz="574675">
                <a:spcBef>
                  <a:spcPct val="20000"/>
                </a:spcBef>
                <a:buChar char="»"/>
                <a:defRPr sz="2000">
                  <a:solidFill>
                    <a:schemeClr val="tx1"/>
                  </a:solidFill>
                  <a:latin typeface="Times New Roman" panose="02020603050405020304" pitchFamily="18" charset="0"/>
                </a:defRPr>
              </a:lvl5pPr>
              <a:lvl6pPr marL="25146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800" b="1">
                  <a:latin typeface="HY울릉도B" pitchFamily="18" charset="-127"/>
                  <a:ea typeface="HY울릉도B" pitchFamily="18" charset="-127"/>
                </a:rPr>
                <a:t>0</a:t>
              </a:r>
            </a:p>
          </p:txBody>
        </p:sp>
        <p:sp>
          <p:nvSpPr>
            <p:cNvPr id="30737" name="Text Box 50">
              <a:extLst>
                <a:ext uri="{FF2B5EF4-FFF2-40B4-BE49-F238E27FC236}">
                  <a16:creationId xmlns:a16="http://schemas.microsoft.com/office/drawing/2014/main" id="{0910A8E7-9E41-47E7-8E84-515F51BE3223}"/>
                </a:ext>
              </a:extLst>
            </p:cNvPr>
            <p:cNvSpPr txBox="1">
              <a:spLocks noChangeArrowheads="1"/>
            </p:cNvSpPr>
            <p:nvPr/>
          </p:nvSpPr>
          <p:spPr bwMode="auto">
            <a:xfrm>
              <a:off x="5263" y="5356"/>
              <a:ext cx="320"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470" tIns="28735" rIns="57470" bIns="28735">
              <a:spAutoFit/>
            </a:bodyPr>
            <a:lstStyle>
              <a:lvl1pPr defTabSz="574675">
                <a:spcBef>
                  <a:spcPct val="20000"/>
                </a:spcBef>
                <a:buSzPct val="150000"/>
                <a:buChar char="•"/>
                <a:defRPr sz="3600">
                  <a:solidFill>
                    <a:schemeClr val="tx1"/>
                  </a:solidFill>
                  <a:latin typeface="Times New Roman" panose="02020603050405020304" pitchFamily="18" charset="0"/>
                </a:defRPr>
              </a:lvl1pPr>
              <a:lvl2pPr marL="742950" indent="-285750" defTabSz="574675">
                <a:spcBef>
                  <a:spcPct val="20000"/>
                </a:spcBef>
                <a:buChar char="–"/>
                <a:defRPr sz="3200">
                  <a:solidFill>
                    <a:schemeClr val="tx1"/>
                  </a:solidFill>
                  <a:latin typeface="Times New Roman" panose="02020603050405020304" pitchFamily="18" charset="0"/>
                </a:defRPr>
              </a:lvl2pPr>
              <a:lvl3pPr marL="1143000" indent="-228600" defTabSz="574675">
                <a:spcBef>
                  <a:spcPct val="20000"/>
                </a:spcBef>
                <a:buSzPct val="130000"/>
                <a:buChar char="•"/>
                <a:defRPr sz="2800">
                  <a:solidFill>
                    <a:schemeClr val="tx1"/>
                  </a:solidFill>
                  <a:latin typeface="Times New Roman" panose="02020603050405020304" pitchFamily="18" charset="0"/>
                </a:defRPr>
              </a:lvl3pPr>
              <a:lvl4pPr marL="1600200" indent="-228600" defTabSz="574675">
                <a:spcBef>
                  <a:spcPct val="20000"/>
                </a:spcBef>
                <a:buChar char="–"/>
                <a:defRPr sz="2400">
                  <a:solidFill>
                    <a:schemeClr val="tx1"/>
                  </a:solidFill>
                  <a:latin typeface="Times New Roman" panose="02020603050405020304" pitchFamily="18" charset="0"/>
                </a:defRPr>
              </a:lvl4pPr>
              <a:lvl5pPr marL="2057400" indent="-228600" defTabSz="574675">
                <a:spcBef>
                  <a:spcPct val="20000"/>
                </a:spcBef>
                <a:buChar char="»"/>
                <a:defRPr sz="2000">
                  <a:solidFill>
                    <a:schemeClr val="tx1"/>
                  </a:solidFill>
                  <a:latin typeface="Times New Roman" panose="02020603050405020304" pitchFamily="18" charset="0"/>
                </a:defRPr>
              </a:lvl5pPr>
              <a:lvl6pPr marL="25146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800" b="1">
                  <a:latin typeface="HY울릉도B" pitchFamily="18" charset="-127"/>
                  <a:ea typeface="HY울릉도B" pitchFamily="18" charset="-127"/>
                </a:rPr>
                <a:t>1100</a:t>
              </a:r>
            </a:p>
          </p:txBody>
        </p:sp>
        <p:sp>
          <p:nvSpPr>
            <p:cNvPr id="30738" name="Line 51">
              <a:extLst>
                <a:ext uri="{FF2B5EF4-FFF2-40B4-BE49-F238E27FC236}">
                  <a16:creationId xmlns:a16="http://schemas.microsoft.com/office/drawing/2014/main" id="{5DA5E46F-EA0F-4C8E-AACE-412E3C84A7BC}"/>
                </a:ext>
              </a:extLst>
            </p:cNvPr>
            <p:cNvSpPr>
              <a:spLocks noChangeShapeType="1"/>
            </p:cNvSpPr>
            <p:nvPr/>
          </p:nvSpPr>
          <p:spPr bwMode="auto">
            <a:xfrm>
              <a:off x="1173" y="5136"/>
              <a:ext cx="2087" cy="42"/>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0739" name="Line 52">
              <a:extLst>
                <a:ext uri="{FF2B5EF4-FFF2-40B4-BE49-F238E27FC236}">
                  <a16:creationId xmlns:a16="http://schemas.microsoft.com/office/drawing/2014/main" id="{E2ABBD1C-1039-417E-92BB-3E78F1FC9019}"/>
                </a:ext>
              </a:extLst>
            </p:cNvPr>
            <p:cNvSpPr>
              <a:spLocks noChangeShapeType="1"/>
            </p:cNvSpPr>
            <p:nvPr/>
          </p:nvSpPr>
          <p:spPr bwMode="auto">
            <a:xfrm>
              <a:off x="3668" y="4883"/>
              <a:ext cx="2086" cy="0"/>
            </a:xfrm>
            <a:prstGeom prst="line">
              <a:avLst/>
            </a:prstGeom>
            <a:noFill/>
            <a:ln w="254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0740" name="Text Box 53">
              <a:extLst>
                <a:ext uri="{FF2B5EF4-FFF2-40B4-BE49-F238E27FC236}">
                  <a16:creationId xmlns:a16="http://schemas.microsoft.com/office/drawing/2014/main" id="{0DFD94F2-CBA7-4885-A57E-3800738746A6}"/>
                </a:ext>
              </a:extLst>
            </p:cNvPr>
            <p:cNvSpPr txBox="1">
              <a:spLocks noChangeArrowheads="1"/>
            </p:cNvSpPr>
            <p:nvPr/>
          </p:nvSpPr>
          <p:spPr bwMode="auto">
            <a:xfrm rot="-5400000">
              <a:off x="-722" y="4933"/>
              <a:ext cx="65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470" tIns="28735" rIns="57470" bIns="28735">
              <a:spAutoFit/>
            </a:bodyPr>
            <a:lstStyle>
              <a:lvl1pPr defTabSz="574675">
                <a:spcBef>
                  <a:spcPct val="20000"/>
                </a:spcBef>
                <a:buSzPct val="150000"/>
                <a:buChar char="•"/>
                <a:defRPr sz="3600">
                  <a:solidFill>
                    <a:schemeClr val="tx1"/>
                  </a:solidFill>
                  <a:latin typeface="Times New Roman" panose="02020603050405020304" pitchFamily="18" charset="0"/>
                </a:defRPr>
              </a:lvl1pPr>
              <a:lvl2pPr marL="742950" indent="-285750" defTabSz="574675">
                <a:spcBef>
                  <a:spcPct val="20000"/>
                </a:spcBef>
                <a:buChar char="–"/>
                <a:defRPr sz="3200">
                  <a:solidFill>
                    <a:schemeClr val="tx1"/>
                  </a:solidFill>
                  <a:latin typeface="Times New Roman" panose="02020603050405020304" pitchFamily="18" charset="0"/>
                </a:defRPr>
              </a:lvl2pPr>
              <a:lvl3pPr marL="1143000" indent="-228600" defTabSz="574675">
                <a:spcBef>
                  <a:spcPct val="20000"/>
                </a:spcBef>
                <a:buSzPct val="130000"/>
                <a:buChar char="•"/>
                <a:defRPr sz="2800">
                  <a:solidFill>
                    <a:schemeClr val="tx1"/>
                  </a:solidFill>
                  <a:latin typeface="Times New Roman" panose="02020603050405020304" pitchFamily="18" charset="0"/>
                </a:defRPr>
              </a:lvl3pPr>
              <a:lvl4pPr marL="1600200" indent="-228600" defTabSz="574675">
                <a:spcBef>
                  <a:spcPct val="20000"/>
                </a:spcBef>
                <a:buChar char="–"/>
                <a:defRPr sz="2400">
                  <a:solidFill>
                    <a:schemeClr val="tx1"/>
                  </a:solidFill>
                  <a:latin typeface="Times New Roman" panose="02020603050405020304" pitchFamily="18" charset="0"/>
                </a:defRPr>
              </a:lvl4pPr>
              <a:lvl5pPr marL="2057400" indent="-228600" defTabSz="574675">
                <a:spcBef>
                  <a:spcPct val="20000"/>
                </a:spcBef>
                <a:buChar char="»"/>
                <a:defRPr sz="2000">
                  <a:solidFill>
                    <a:schemeClr val="tx1"/>
                  </a:solidFill>
                  <a:latin typeface="Times New Roman" panose="02020603050405020304" pitchFamily="18" charset="0"/>
                </a:defRPr>
              </a:lvl5pPr>
              <a:lvl6pPr marL="25146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1300" b="1">
                  <a:latin typeface="HY울릉도B" pitchFamily="18" charset="-127"/>
                  <a:ea typeface="HY울릉도B" pitchFamily="18" charset="-127"/>
                </a:rPr>
                <a:t>(milliseconds)</a:t>
              </a:r>
            </a:p>
          </p:txBody>
        </p:sp>
        <p:sp>
          <p:nvSpPr>
            <p:cNvPr id="30741" name="Rectangle 54">
              <a:extLst>
                <a:ext uri="{FF2B5EF4-FFF2-40B4-BE49-F238E27FC236}">
                  <a16:creationId xmlns:a16="http://schemas.microsoft.com/office/drawing/2014/main" id="{8E9955BA-4FF5-4292-AF2F-D5F5FFCDB2F8}"/>
                </a:ext>
              </a:extLst>
            </p:cNvPr>
            <p:cNvSpPr>
              <a:spLocks noChangeArrowheads="1"/>
            </p:cNvSpPr>
            <p:nvPr/>
          </p:nvSpPr>
          <p:spPr bwMode="auto">
            <a:xfrm>
              <a:off x="5892" y="4598"/>
              <a:ext cx="2036"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470" tIns="28735" rIns="57470" bIns="28735">
              <a:spAutoFit/>
            </a:bodyPr>
            <a:lstStyle>
              <a:lvl1pPr defTabSz="574675">
                <a:spcBef>
                  <a:spcPct val="20000"/>
                </a:spcBef>
                <a:buSzPct val="150000"/>
                <a:buChar char="•"/>
                <a:defRPr sz="3600">
                  <a:solidFill>
                    <a:schemeClr val="tx1"/>
                  </a:solidFill>
                  <a:latin typeface="Times New Roman" panose="02020603050405020304" pitchFamily="18" charset="0"/>
                </a:defRPr>
              </a:lvl1pPr>
              <a:lvl2pPr marL="742950" indent="-285750" defTabSz="574675">
                <a:spcBef>
                  <a:spcPct val="20000"/>
                </a:spcBef>
                <a:buChar char="–"/>
                <a:defRPr sz="3200">
                  <a:solidFill>
                    <a:schemeClr val="tx1"/>
                  </a:solidFill>
                  <a:latin typeface="Times New Roman" panose="02020603050405020304" pitchFamily="18" charset="0"/>
                </a:defRPr>
              </a:lvl2pPr>
              <a:lvl3pPr marL="1143000" indent="-228600" defTabSz="574675">
                <a:spcBef>
                  <a:spcPct val="20000"/>
                </a:spcBef>
                <a:buSzPct val="130000"/>
                <a:buChar char="•"/>
                <a:defRPr sz="2800">
                  <a:solidFill>
                    <a:schemeClr val="tx1"/>
                  </a:solidFill>
                  <a:latin typeface="Times New Roman" panose="02020603050405020304" pitchFamily="18" charset="0"/>
                </a:defRPr>
              </a:lvl3pPr>
              <a:lvl4pPr marL="1600200" indent="-228600" defTabSz="574675">
                <a:spcBef>
                  <a:spcPct val="20000"/>
                </a:spcBef>
                <a:buChar char="–"/>
                <a:defRPr sz="2400">
                  <a:solidFill>
                    <a:schemeClr val="tx1"/>
                  </a:solidFill>
                  <a:latin typeface="Times New Roman" panose="02020603050405020304" pitchFamily="18" charset="0"/>
                </a:defRPr>
              </a:lvl4pPr>
              <a:lvl5pPr marL="2057400" indent="-228600" defTabSz="574675">
                <a:spcBef>
                  <a:spcPct val="20000"/>
                </a:spcBef>
                <a:buChar char="»"/>
                <a:defRPr sz="2000">
                  <a:solidFill>
                    <a:schemeClr val="tx1"/>
                  </a:solidFill>
                  <a:latin typeface="Times New Roman" panose="02020603050405020304" pitchFamily="18" charset="0"/>
                </a:defRPr>
              </a:lvl5pPr>
              <a:lvl6pPr marL="25146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latinLnBrk="1" hangingPunct="1">
                <a:spcBef>
                  <a:spcPct val="0"/>
                </a:spcBef>
                <a:buSzTx/>
                <a:buFontTx/>
                <a:buNone/>
              </a:pPr>
              <a:r>
                <a:rPr lang="ko-KR" altLang="en-US" sz="1800" b="1">
                  <a:solidFill>
                    <a:schemeClr val="tx2"/>
                  </a:solidFill>
                  <a:latin typeface="HY견고딕" panose="02030600000101010101" pitchFamily="18" charset="-127"/>
                  <a:ea typeface="HY견고딕" panose="02030600000101010101" pitchFamily="18" charset="-127"/>
                </a:rPr>
                <a:t>한 실험참가자의</a:t>
              </a:r>
            </a:p>
            <a:p>
              <a:pPr eaLnBrk="1" latinLnBrk="1" hangingPunct="1">
                <a:spcBef>
                  <a:spcPct val="0"/>
                </a:spcBef>
                <a:buSzTx/>
                <a:buFontTx/>
                <a:buNone/>
              </a:pPr>
              <a:r>
                <a:rPr lang="ko-KR" altLang="en-US" sz="1800" b="1">
                  <a:solidFill>
                    <a:schemeClr val="tx2"/>
                  </a:solidFill>
                  <a:latin typeface="HY견고딕" panose="02030600000101010101" pitchFamily="18" charset="-127"/>
                  <a:ea typeface="HY견고딕" panose="02030600000101010101" pitchFamily="18" charset="-127"/>
                </a:rPr>
                <a:t>시행간 </a:t>
              </a:r>
              <a:r>
                <a:rPr lang="en-US" altLang="ko-KR" sz="1800" b="1">
                  <a:solidFill>
                    <a:schemeClr val="tx2"/>
                  </a:solidFill>
                  <a:latin typeface="HY견고딕" panose="02030600000101010101" pitchFamily="18" charset="-127"/>
                  <a:ea typeface="HY견고딕" panose="02030600000101010101" pitchFamily="18" charset="-127"/>
                </a:rPr>
                <a:t>RT</a:t>
              </a:r>
              <a:r>
                <a:rPr lang="ko-KR" altLang="en-US" sz="1800" b="1">
                  <a:solidFill>
                    <a:schemeClr val="tx2"/>
                  </a:solidFill>
                  <a:latin typeface="HY견고딕" panose="02030600000101010101" pitchFamily="18" charset="-127"/>
                  <a:ea typeface="HY견고딕" panose="02030600000101010101" pitchFamily="18" charset="-127"/>
                </a:rPr>
                <a:t>변화 </a:t>
              </a:r>
              <a:br>
                <a:rPr lang="ko-KR" altLang="en-US" sz="1800" b="1">
                  <a:solidFill>
                    <a:schemeClr val="tx2"/>
                  </a:solidFill>
                  <a:latin typeface="HY견고딕" panose="02030600000101010101" pitchFamily="18" charset="-127"/>
                  <a:ea typeface="HY견고딕" panose="02030600000101010101" pitchFamily="18" charset="-127"/>
                </a:rPr>
              </a:br>
              <a:endParaRPr lang="ko-KR" altLang="en-US" sz="1800" b="1">
                <a:solidFill>
                  <a:schemeClr val="tx2"/>
                </a:solidFill>
                <a:latin typeface="HY견고딕" panose="02030600000101010101" pitchFamily="18" charset="-127"/>
                <a:ea typeface="HY견고딕" panose="02030600000101010101" pitchFamily="18" charset="-127"/>
              </a:endParaRPr>
            </a:p>
          </p:txBody>
        </p:sp>
        <p:sp>
          <p:nvSpPr>
            <p:cNvPr id="30742" name="Text Box 55">
              <a:extLst>
                <a:ext uri="{FF2B5EF4-FFF2-40B4-BE49-F238E27FC236}">
                  <a16:creationId xmlns:a16="http://schemas.microsoft.com/office/drawing/2014/main" id="{8BC4A00B-0EC9-4181-9BA9-106F0D2540E3}"/>
                </a:ext>
              </a:extLst>
            </p:cNvPr>
            <p:cNvSpPr txBox="1">
              <a:spLocks noChangeArrowheads="1"/>
            </p:cNvSpPr>
            <p:nvPr/>
          </p:nvSpPr>
          <p:spPr bwMode="auto">
            <a:xfrm>
              <a:off x="1714" y="4039"/>
              <a:ext cx="127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470" tIns="28735" rIns="57470" bIns="28735">
              <a:spAutoFit/>
            </a:bodyPr>
            <a:lstStyle>
              <a:lvl1pPr defTabSz="574675">
                <a:spcBef>
                  <a:spcPct val="20000"/>
                </a:spcBef>
                <a:buSzPct val="150000"/>
                <a:buChar char="•"/>
                <a:defRPr sz="3600">
                  <a:solidFill>
                    <a:schemeClr val="tx1"/>
                  </a:solidFill>
                  <a:latin typeface="Times New Roman" panose="02020603050405020304" pitchFamily="18" charset="0"/>
                </a:defRPr>
              </a:lvl1pPr>
              <a:lvl2pPr marL="742950" indent="-285750" defTabSz="574675">
                <a:spcBef>
                  <a:spcPct val="20000"/>
                </a:spcBef>
                <a:buChar char="–"/>
                <a:defRPr sz="3200">
                  <a:solidFill>
                    <a:schemeClr val="tx1"/>
                  </a:solidFill>
                  <a:latin typeface="Times New Roman" panose="02020603050405020304" pitchFamily="18" charset="0"/>
                </a:defRPr>
              </a:lvl2pPr>
              <a:lvl3pPr marL="1143000" indent="-228600" defTabSz="574675">
                <a:spcBef>
                  <a:spcPct val="20000"/>
                </a:spcBef>
                <a:buSzPct val="130000"/>
                <a:buChar char="•"/>
                <a:defRPr sz="2800">
                  <a:solidFill>
                    <a:schemeClr val="tx1"/>
                  </a:solidFill>
                  <a:latin typeface="Times New Roman" panose="02020603050405020304" pitchFamily="18" charset="0"/>
                </a:defRPr>
              </a:lvl3pPr>
              <a:lvl4pPr marL="1600200" indent="-228600" defTabSz="574675">
                <a:spcBef>
                  <a:spcPct val="20000"/>
                </a:spcBef>
                <a:buChar char="–"/>
                <a:defRPr sz="2400">
                  <a:solidFill>
                    <a:schemeClr val="tx1"/>
                  </a:solidFill>
                  <a:latin typeface="Times New Roman" panose="02020603050405020304" pitchFamily="18" charset="0"/>
                </a:defRPr>
              </a:lvl4pPr>
              <a:lvl5pPr marL="2057400" indent="-228600" defTabSz="574675">
                <a:spcBef>
                  <a:spcPct val="20000"/>
                </a:spcBef>
                <a:buChar char="»"/>
                <a:defRPr sz="2000">
                  <a:solidFill>
                    <a:schemeClr val="tx1"/>
                  </a:solidFill>
                  <a:latin typeface="Times New Roman" panose="02020603050405020304" pitchFamily="18" charset="0"/>
                </a:defRPr>
              </a:lvl5pPr>
              <a:lvl6pPr marL="25146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1300" b="1">
                  <a:solidFill>
                    <a:srgbClr val="FF0000"/>
                  </a:solidFill>
                  <a:latin typeface="HY울릉도B" pitchFamily="18" charset="-127"/>
                  <a:ea typeface="HY울릉도B" pitchFamily="18" charset="-127"/>
                </a:rPr>
                <a:t>Constant Timing</a:t>
              </a:r>
            </a:p>
          </p:txBody>
        </p:sp>
        <p:sp>
          <p:nvSpPr>
            <p:cNvPr id="30743" name="Text Box 56">
              <a:extLst>
                <a:ext uri="{FF2B5EF4-FFF2-40B4-BE49-F238E27FC236}">
                  <a16:creationId xmlns:a16="http://schemas.microsoft.com/office/drawing/2014/main" id="{7A1F9353-12E2-4B55-9388-B777199B0BC2}"/>
                </a:ext>
              </a:extLst>
            </p:cNvPr>
            <p:cNvSpPr txBox="1">
              <a:spLocks noChangeArrowheads="1"/>
            </p:cNvSpPr>
            <p:nvPr/>
          </p:nvSpPr>
          <p:spPr bwMode="auto">
            <a:xfrm>
              <a:off x="4120" y="4039"/>
              <a:ext cx="1211"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7470" tIns="28735" rIns="57470" bIns="28735">
              <a:spAutoFit/>
            </a:bodyPr>
            <a:lstStyle>
              <a:lvl1pPr defTabSz="574675">
                <a:spcBef>
                  <a:spcPct val="20000"/>
                </a:spcBef>
                <a:buSzPct val="150000"/>
                <a:buChar char="•"/>
                <a:defRPr sz="3600">
                  <a:solidFill>
                    <a:schemeClr val="tx1"/>
                  </a:solidFill>
                  <a:latin typeface="Times New Roman" panose="02020603050405020304" pitchFamily="18" charset="0"/>
                </a:defRPr>
              </a:lvl1pPr>
              <a:lvl2pPr marL="742950" indent="-285750" defTabSz="574675">
                <a:spcBef>
                  <a:spcPct val="20000"/>
                </a:spcBef>
                <a:buChar char="–"/>
                <a:defRPr sz="3200">
                  <a:solidFill>
                    <a:schemeClr val="tx1"/>
                  </a:solidFill>
                  <a:latin typeface="Times New Roman" panose="02020603050405020304" pitchFamily="18" charset="0"/>
                </a:defRPr>
              </a:lvl2pPr>
              <a:lvl3pPr marL="1143000" indent="-228600" defTabSz="574675">
                <a:spcBef>
                  <a:spcPct val="20000"/>
                </a:spcBef>
                <a:buSzPct val="130000"/>
                <a:buChar char="•"/>
                <a:defRPr sz="2800">
                  <a:solidFill>
                    <a:schemeClr val="tx1"/>
                  </a:solidFill>
                  <a:latin typeface="Times New Roman" panose="02020603050405020304" pitchFamily="18" charset="0"/>
                </a:defRPr>
              </a:lvl3pPr>
              <a:lvl4pPr marL="1600200" indent="-228600" defTabSz="574675">
                <a:spcBef>
                  <a:spcPct val="20000"/>
                </a:spcBef>
                <a:buChar char="–"/>
                <a:defRPr sz="2400">
                  <a:solidFill>
                    <a:schemeClr val="tx1"/>
                  </a:solidFill>
                  <a:latin typeface="Times New Roman" panose="02020603050405020304" pitchFamily="18" charset="0"/>
                </a:defRPr>
              </a:lvl4pPr>
              <a:lvl5pPr marL="2057400" indent="-228600" defTabSz="574675">
                <a:spcBef>
                  <a:spcPct val="20000"/>
                </a:spcBef>
                <a:buChar char="»"/>
                <a:defRPr sz="2000">
                  <a:solidFill>
                    <a:schemeClr val="tx1"/>
                  </a:solidFill>
                  <a:latin typeface="Times New Roman" panose="02020603050405020304" pitchFamily="18" charset="0"/>
                </a:defRPr>
              </a:lvl5pPr>
              <a:lvl6pPr marL="25146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5746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1300" b="1">
                  <a:solidFill>
                    <a:srgbClr val="0066FF"/>
                  </a:solidFill>
                  <a:latin typeface="HY울릉도B" pitchFamily="18" charset="-127"/>
                  <a:ea typeface="HY울릉도B" pitchFamily="18" charset="-127"/>
                </a:rPr>
                <a:t>Random Timing</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F8DF7D4F-EF2A-4196-98BE-4B5B577F38A4}"/>
              </a:ext>
            </a:extLst>
          </p:cNvPr>
          <p:cNvSpPr txBox="1">
            <a:spLocks noChangeArrowheads="1"/>
          </p:cNvSpPr>
          <p:nvPr/>
        </p:nvSpPr>
        <p:spPr bwMode="auto">
          <a:xfrm>
            <a:off x="623888" y="6096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New Roman" pitchFamily="18" charset="0"/>
              </a:defRPr>
            </a:lvl2pPr>
            <a:lvl3pPr algn="ctr" rtl="0" eaLnBrk="0" fontAlgn="base" hangingPunct="0">
              <a:spcBef>
                <a:spcPct val="0"/>
              </a:spcBef>
              <a:spcAft>
                <a:spcPct val="0"/>
              </a:spcAft>
              <a:defRPr sz="4000">
                <a:solidFill>
                  <a:schemeClr val="tx2"/>
                </a:solidFill>
                <a:latin typeface="Times New Roman" pitchFamily="18" charset="0"/>
              </a:defRPr>
            </a:lvl3pPr>
            <a:lvl4pPr algn="ctr" rtl="0" eaLnBrk="0" fontAlgn="base" hangingPunct="0">
              <a:spcBef>
                <a:spcPct val="0"/>
              </a:spcBef>
              <a:spcAft>
                <a:spcPct val="0"/>
              </a:spcAft>
              <a:defRPr sz="4000">
                <a:solidFill>
                  <a:schemeClr val="tx2"/>
                </a:solidFill>
                <a:latin typeface="Times New Roman" pitchFamily="18" charset="0"/>
              </a:defRPr>
            </a:lvl4pPr>
            <a:lvl5pPr algn="ctr" rtl="0" eaLnBrk="0" fontAlgn="base" hangingPunct="0">
              <a:spcBef>
                <a:spcPct val="0"/>
              </a:spcBef>
              <a:spcAft>
                <a:spcPct val="0"/>
              </a:spcAft>
              <a:defRPr sz="4000">
                <a:solidFill>
                  <a:schemeClr val="tx2"/>
                </a:solidFill>
                <a:latin typeface="Times New Roman" pitchFamily="18" charset="0"/>
              </a:defRPr>
            </a:lvl5pPr>
            <a:lvl6pPr marL="457200" algn="ctr" rtl="0" eaLnBrk="0" fontAlgn="base" hangingPunct="0">
              <a:spcBef>
                <a:spcPct val="0"/>
              </a:spcBef>
              <a:spcAft>
                <a:spcPct val="0"/>
              </a:spcAft>
              <a:defRPr sz="4000">
                <a:solidFill>
                  <a:schemeClr val="tx2"/>
                </a:solidFill>
                <a:latin typeface="Times New Roman" pitchFamily="18" charset="0"/>
              </a:defRPr>
            </a:lvl6pPr>
            <a:lvl7pPr marL="914400" algn="ctr" rtl="0" eaLnBrk="0" fontAlgn="base" hangingPunct="0">
              <a:spcBef>
                <a:spcPct val="0"/>
              </a:spcBef>
              <a:spcAft>
                <a:spcPct val="0"/>
              </a:spcAft>
              <a:defRPr sz="4000">
                <a:solidFill>
                  <a:schemeClr val="tx2"/>
                </a:solidFill>
                <a:latin typeface="Times New Roman" pitchFamily="18" charset="0"/>
              </a:defRPr>
            </a:lvl7pPr>
            <a:lvl8pPr marL="1371600" algn="ctr" rtl="0" eaLnBrk="0" fontAlgn="base" hangingPunct="0">
              <a:spcBef>
                <a:spcPct val="0"/>
              </a:spcBef>
              <a:spcAft>
                <a:spcPct val="0"/>
              </a:spcAft>
              <a:defRPr sz="4000">
                <a:solidFill>
                  <a:schemeClr val="tx2"/>
                </a:solidFill>
                <a:latin typeface="Times New Roman" pitchFamily="18" charset="0"/>
              </a:defRPr>
            </a:lvl8pPr>
            <a:lvl9pPr marL="1828800" algn="ctr" rtl="0" eaLnBrk="0" fontAlgn="base" hangingPunct="0">
              <a:spcBef>
                <a:spcPct val="0"/>
              </a:spcBef>
              <a:spcAft>
                <a:spcPct val="0"/>
              </a:spcAft>
              <a:defRPr sz="4000">
                <a:solidFill>
                  <a:schemeClr val="tx2"/>
                </a:solidFill>
                <a:latin typeface="Times New Roman" pitchFamily="18" charset="0"/>
              </a:defRPr>
            </a:lvl9pPr>
          </a:lstStyle>
          <a:p>
            <a:pPr>
              <a:defRPr/>
            </a:pPr>
            <a:r>
              <a:rPr lang="en-US" altLang="ko-KR" kern="0" dirty="0">
                <a:ea typeface="굴림" panose="020B0600000101010101" pitchFamily="50" charset="-127"/>
              </a:rPr>
              <a:t>Typical Independent Variables</a:t>
            </a:r>
          </a:p>
        </p:txBody>
      </p:sp>
      <p:sp>
        <p:nvSpPr>
          <p:cNvPr id="9" name="Rectangle 3">
            <a:extLst>
              <a:ext uri="{FF2B5EF4-FFF2-40B4-BE49-F238E27FC236}">
                <a16:creationId xmlns:a16="http://schemas.microsoft.com/office/drawing/2014/main" id="{E0F901F9-293C-4200-8195-F7D57574999C}"/>
              </a:ext>
            </a:extLst>
          </p:cNvPr>
          <p:cNvSpPr txBox="1">
            <a:spLocks noChangeArrowheads="1"/>
          </p:cNvSpPr>
          <p:nvPr/>
        </p:nvSpPr>
        <p:spPr bwMode="auto">
          <a:xfrm>
            <a:off x="609600" y="1600200"/>
            <a:ext cx="8153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SzPct val="150000"/>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13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defRPr/>
            </a:pPr>
            <a:r>
              <a:rPr lang="en-US" altLang="ko-KR" sz="4000" kern="0" dirty="0">
                <a:ea typeface="굴림" panose="020B0600000101010101" pitchFamily="50" charset="-127"/>
              </a:rPr>
              <a:t>Manipulate stimulus materials</a:t>
            </a:r>
          </a:p>
          <a:p>
            <a:pPr lvl="1">
              <a:defRPr/>
            </a:pPr>
            <a:r>
              <a:rPr lang="en-US" altLang="ko-KR" kern="0" dirty="0">
                <a:ea typeface="굴림" panose="020B0600000101010101" pitchFamily="50" charset="-127"/>
              </a:rPr>
              <a:t>Compare words to non-words</a:t>
            </a:r>
          </a:p>
          <a:p>
            <a:pPr lvl="1">
              <a:defRPr/>
            </a:pPr>
            <a:endParaRPr lang="en-US" altLang="ko-KR" kern="0" dirty="0">
              <a:ea typeface="굴림" panose="020B0600000101010101" pitchFamily="50" charset="-127"/>
            </a:endParaRPr>
          </a:p>
          <a:p>
            <a:pPr lvl="1">
              <a:defRPr/>
            </a:pPr>
            <a:r>
              <a:rPr lang="en-US" altLang="ko-KR" kern="0" dirty="0">
                <a:ea typeface="굴림" panose="020B0600000101010101" pitchFamily="50" charset="-127"/>
              </a:rPr>
              <a:t>Compare Yes questions to No questions</a:t>
            </a:r>
          </a:p>
          <a:p>
            <a:pPr>
              <a:defRPr/>
            </a:pPr>
            <a:r>
              <a:rPr lang="en-US" altLang="ko-KR" sz="4000" kern="0" dirty="0">
                <a:ea typeface="굴림" panose="020B0600000101010101" pitchFamily="50" charset="-127"/>
              </a:rPr>
              <a:t>Control how participants process materials</a:t>
            </a:r>
          </a:p>
          <a:p>
            <a:pPr lvl="1">
              <a:defRPr/>
            </a:pPr>
            <a:r>
              <a:rPr lang="en-US" altLang="ko-KR" kern="0" dirty="0">
                <a:ea typeface="굴림" panose="020B0600000101010101" pitchFamily="50" charset="-127"/>
              </a:rPr>
              <a:t>Change Instruction</a:t>
            </a:r>
          </a:p>
          <a:p>
            <a:pPr lvl="1">
              <a:defRPr/>
            </a:pPr>
            <a:r>
              <a:rPr lang="en-US" altLang="ko-KR" kern="0" dirty="0">
                <a:ea typeface="굴림" panose="020B0600000101010101" pitchFamily="50" charset="-127"/>
              </a:rPr>
              <a:t>Vary speed of presentation of materials</a:t>
            </a:r>
          </a:p>
          <a:p>
            <a:pPr lvl="1">
              <a:buFontTx/>
              <a:buNone/>
              <a:defRPr/>
            </a:pPr>
            <a:endParaRPr lang="en-US" altLang="ko-KR" kern="0" dirty="0">
              <a:ea typeface="굴림" panose="020B0600000101010101" pitchFamily="50"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8B875B3-E31C-4E6A-A4AA-914CADC0719C}"/>
              </a:ext>
            </a:extLst>
          </p:cNvPr>
          <p:cNvSpPr>
            <a:spLocks noGrp="1" noChangeArrowheads="1"/>
          </p:cNvSpPr>
          <p:nvPr>
            <p:ph type="title"/>
          </p:nvPr>
        </p:nvSpPr>
        <p:spPr/>
        <p:txBody>
          <a:bodyPr/>
          <a:lstStyle/>
          <a:p>
            <a:r>
              <a:rPr lang="en-US" altLang="ko-KR">
                <a:ea typeface="굴림" panose="020B0600000101010101" pitchFamily="50" charset="-127"/>
              </a:rPr>
              <a:t>Typical Dependent Variables</a:t>
            </a:r>
          </a:p>
        </p:txBody>
      </p:sp>
      <p:sp>
        <p:nvSpPr>
          <p:cNvPr id="10" name="Rectangle 3">
            <a:extLst>
              <a:ext uri="{FF2B5EF4-FFF2-40B4-BE49-F238E27FC236}">
                <a16:creationId xmlns:a16="http://schemas.microsoft.com/office/drawing/2014/main" id="{A0301C06-48D0-4CBA-8F9F-7E10F5AA4218}"/>
              </a:ext>
            </a:extLst>
          </p:cNvPr>
          <p:cNvSpPr txBox="1">
            <a:spLocks noChangeArrowheads="1"/>
          </p:cNvSpPr>
          <p:nvPr/>
        </p:nvSpPr>
        <p:spPr bwMode="auto">
          <a:xfrm>
            <a:off x="685800" y="1600200"/>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SzPct val="150000"/>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13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defRPr/>
            </a:pPr>
            <a:r>
              <a:rPr lang="en-US" altLang="ko-KR" sz="4000" kern="0" dirty="0">
                <a:ea typeface="굴림" panose="020B0600000101010101" pitchFamily="50" charset="-127"/>
              </a:rPr>
              <a:t>Reaction Time (milliseconds)</a:t>
            </a:r>
          </a:p>
          <a:p>
            <a:pPr lvl="1">
              <a:defRPr/>
            </a:pPr>
            <a:r>
              <a:rPr lang="en-US" altLang="ko-KR" kern="0" dirty="0">
                <a:ea typeface="굴림" panose="020B0600000101010101" pitchFamily="50" charset="-127"/>
              </a:rPr>
              <a:t>Mental events take time  </a:t>
            </a:r>
          </a:p>
          <a:p>
            <a:pPr lvl="1">
              <a:buFontTx/>
              <a:buChar char="•"/>
              <a:defRPr/>
            </a:pPr>
            <a:endParaRPr lang="en-US" altLang="ko-KR" kern="0" dirty="0">
              <a:ea typeface="굴림" panose="020B0600000101010101" pitchFamily="50" charset="-127"/>
            </a:endParaRPr>
          </a:p>
          <a:p>
            <a:pPr>
              <a:defRPr/>
            </a:pPr>
            <a:r>
              <a:rPr lang="en-US" altLang="ko-KR" sz="4000" kern="0" dirty="0">
                <a:ea typeface="굴림" panose="020B0600000101010101" pitchFamily="50" charset="-127"/>
              </a:rPr>
              <a:t>Accuracy/Error analysis </a:t>
            </a:r>
          </a:p>
          <a:p>
            <a:pPr lvl="1">
              <a:defRPr/>
            </a:pPr>
            <a:r>
              <a:rPr lang="en-US" altLang="ko-KR" kern="0" dirty="0">
                <a:ea typeface="굴림" panose="020B0600000101010101" pitchFamily="50" charset="-127"/>
              </a:rPr>
              <a:t>How well the participant does on a task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직사각형 1">
            <a:extLst>
              <a:ext uri="{FF2B5EF4-FFF2-40B4-BE49-F238E27FC236}">
                <a16:creationId xmlns:a16="http://schemas.microsoft.com/office/drawing/2014/main" id="{F9B6F409-5725-4625-9551-98FA26D4BA68}"/>
              </a:ext>
            </a:extLst>
          </p:cNvPr>
          <p:cNvSpPr>
            <a:spLocks noChangeArrowheads="1"/>
          </p:cNvSpPr>
          <p:nvPr/>
        </p:nvSpPr>
        <p:spPr bwMode="auto">
          <a:xfrm>
            <a:off x="323850" y="404813"/>
            <a:ext cx="8424863"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400">
                <a:latin typeface="Arial" panose="020B0604020202020204" pitchFamily="34" charset="0"/>
                <a:ea typeface="MS PGothic" panose="020B0600070205080204" pitchFamily="34" charset="-128"/>
              </a:rPr>
              <a:t>Behaviorism overcame the limitations posed by introspection.</a:t>
            </a:r>
          </a:p>
          <a:p>
            <a:pPr lvl="1" eaLnBrk="1" hangingPunct="1">
              <a:spcBef>
                <a:spcPct val="0"/>
              </a:spcBef>
              <a:buSzPct val="75000"/>
              <a:buFontTx/>
              <a:buNone/>
            </a:pPr>
            <a:r>
              <a:rPr lang="en-US" altLang="ko-KR" sz="2400">
                <a:latin typeface="Arial" panose="020B0604020202020204" pitchFamily="34" charset="0"/>
                <a:ea typeface="MS PGothic" panose="020B0600070205080204" pitchFamily="34" charset="-128"/>
              </a:rPr>
              <a:t>It focused on observable behaviors.</a:t>
            </a:r>
          </a:p>
          <a:p>
            <a:pPr lvl="1" eaLnBrk="1" hangingPunct="1">
              <a:spcBef>
                <a:spcPct val="0"/>
              </a:spcBef>
              <a:buSzPct val="75000"/>
              <a:buFontTx/>
              <a:buNone/>
            </a:pPr>
            <a:r>
              <a:rPr lang="en-US" altLang="ko-KR" sz="2400" b="1">
                <a:latin typeface="Arial" panose="020B0604020202020204" pitchFamily="34" charset="0"/>
                <a:ea typeface="MS PGothic" panose="020B0600070205080204" pitchFamily="34" charset="-128"/>
              </a:rPr>
              <a:t>Behaviorism</a:t>
            </a:r>
            <a:r>
              <a:rPr lang="en-US" altLang="ko-KR" sz="2400">
                <a:latin typeface="Arial" panose="020B0604020202020204" pitchFamily="34" charset="0"/>
                <a:ea typeface="MS PGothic" panose="020B0600070205080204" pitchFamily="34" charset="-128"/>
              </a:rPr>
              <a:t> uncovered principles of how behavior changes in response to stimuli, such as rewards and punishments</a:t>
            </a:r>
          </a:p>
        </p:txBody>
      </p:sp>
      <p:sp>
        <p:nvSpPr>
          <p:cNvPr id="40963" name="직사각형 2">
            <a:extLst>
              <a:ext uri="{FF2B5EF4-FFF2-40B4-BE49-F238E27FC236}">
                <a16:creationId xmlns:a16="http://schemas.microsoft.com/office/drawing/2014/main" id="{F407110B-237E-4553-A108-38713E38ED98}"/>
              </a:ext>
            </a:extLst>
          </p:cNvPr>
          <p:cNvSpPr>
            <a:spLocks noChangeArrowheads="1"/>
          </p:cNvSpPr>
          <p:nvPr/>
        </p:nvSpPr>
        <p:spPr bwMode="auto">
          <a:xfrm>
            <a:off x="503238" y="2708275"/>
            <a:ext cx="81375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400">
                <a:latin typeface="Arial" panose="020B0604020202020204" pitchFamily="34" charset="0"/>
                <a:ea typeface="MS PGothic" panose="020B0600070205080204" pitchFamily="34" charset="-128"/>
              </a:rPr>
              <a:t>Problems with behaviorism became very apparent in the 1950s.</a:t>
            </a:r>
          </a:p>
          <a:p>
            <a:pPr lvl="1" eaLnBrk="1" hangingPunct="1">
              <a:spcBef>
                <a:spcPct val="0"/>
              </a:spcBef>
              <a:buSzPct val="75000"/>
              <a:buFontTx/>
              <a:buNone/>
            </a:pPr>
            <a:r>
              <a:rPr lang="en-US" altLang="ko-KR" sz="2400">
                <a:latin typeface="Arial" panose="020B0604020202020204" pitchFamily="34" charset="0"/>
                <a:ea typeface="MS PGothic" panose="020B0600070205080204" pitchFamily="34" charset="-128"/>
              </a:rPr>
              <a:t>Stimulus-response accounts are not enough to explain behavior.</a:t>
            </a:r>
          </a:p>
          <a:p>
            <a:pPr lvl="1" eaLnBrk="1" hangingPunct="1">
              <a:spcBef>
                <a:spcPct val="0"/>
              </a:spcBef>
              <a:buSzPct val="75000"/>
              <a:buFontTx/>
              <a:buNone/>
            </a:pPr>
            <a:r>
              <a:rPr lang="en-US" altLang="ko-KR" sz="2400">
                <a:latin typeface="Arial" panose="020B0604020202020204" pitchFamily="34" charset="0"/>
                <a:ea typeface="MS PGothic" panose="020B0600070205080204" pitchFamily="34" charset="-128"/>
              </a:rPr>
              <a:t>Behavior has a “</a:t>
            </a:r>
            <a:r>
              <a:rPr lang="en-US" altLang="ja-JP" sz="2400">
                <a:latin typeface="Arial" panose="020B0604020202020204" pitchFamily="34" charset="0"/>
                <a:ea typeface="MS PGothic" panose="020B0600070205080204" pitchFamily="34" charset="-128"/>
              </a:rPr>
              <a:t>mental” cause.</a:t>
            </a:r>
            <a:endParaRPr lang="en-US" altLang="ko-KR" sz="2400">
              <a:latin typeface="Arial" panose="020B0604020202020204" pitchFamily="34" charset="0"/>
              <a:ea typeface="MS PGothic" panose="020B0600070205080204" pitchFamily="34" charset="-128"/>
            </a:endParaRPr>
          </a:p>
        </p:txBody>
      </p:sp>
      <p:sp>
        <p:nvSpPr>
          <p:cNvPr id="40964" name="직사각형 3">
            <a:extLst>
              <a:ext uri="{FF2B5EF4-FFF2-40B4-BE49-F238E27FC236}">
                <a16:creationId xmlns:a16="http://schemas.microsoft.com/office/drawing/2014/main" id="{485EF736-7959-4515-9772-331065B02483}"/>
              </a:ext>
            </a:extLst>
          </p:cNvPr>
          <p:cNvSpPr>
            <a:spLocks noChangeArrowheads="1"/>
          </p:cNvSpPr>
          <p:nvPr/>
        </p:nvSpPr>
        <p:spPr bwMode="auto">
          <a:xfrm>
            <a:off x="503238" y="4797425"/>
            <a:ext cx="82454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400">
                <a:latin typeface="Arial" panose="020B0604020202020204" pitchFamily="34" charset="0"/>
                <a:ea typeface="MS PGothic" panose="020B0600070205080204" pitchFamily="34" charset="-128"/>
              </a:rPr>
              <a:t>Different STMs elicit same behavior.  Same STMs elicit different behavior </a:t>
            </a:r>
          </a:p>
          <a:p>
            <a:pPr lvl="1" eaLnBrk="1" hangingPunct="1">
              <a:spcBef>
                <a:spcPct val="0"/>
              </a:spcBef>
              <a:buSzPct val="75000"/>
              <a:buFontTx/>
              <a:buNone/>
            </a:pPr>
            <a:r>
              <a:rPr lang="en-US" altLang="ko-KR" sz="2400">
                <a:latin typeface="Arial" panose="020B0604020202020204" pitchFamily="34" charset="0"/>
                <a:ea typeface="MS PGothic" panose="020B0600070205080204" pitchFamily="34" charset="-128"/>
              </a:rPr>
              <a:t>Introspective methods for studying mental events are not scientific.</a:t>
            </a:r>
          </a:p>
          <a:p>
            <a:pPr lvl="1" eaLnBrk="1" hangingPunct="1">
              <a:spcBef>
                <a:spcPct val="0"/>
              </a:spcBef>
              <a:buSzPct val="75000"/>
              <a:buFontTx/>
              <a:buNone/>
            </a:pPr>
            <a:r>
              <a:rPr lang="en-US" altLang="ko-KR" sz="2400">
                <a:latin typeface="Arial" panose="020B0604020202020204" pitchFamily="34" charset="0"/>
                <a:ea typeface="MS PGothic" panose="020B0600070205080204" pitchFamily="34" charset="-128"/>
              </a:rPr>
              <a:t>However, we need to study mental events in order to understand behavior</a:t>
            </a:r>
            <a:r>
              <a:rPr lang="en-US" altLang="ko-KR" sz="1800">
                <a:latin typeface="Arial" panose="020B0604020202020204" pitchFamily="34" charset="0"/>
                <a:ea typeface="MS PGothic" panose="020B0600070205080204" pitchFamily="34" charset="-128"/>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AFFCAAE-5AF9-47B7-82E9-0596A005CFC9}"/>
              </a:ext>
            </a:extLst>
          </p:cNvPr>
          <p:cNvSpPr>
            <a:spLocks noGrp="1" noChangeArrowheads="1"/>
          </p:cNvSpPr>
          <p:nvPr>
            <p:ph type="title"/>
          </p:nvPr>
        </p:nvSpPr>
        <p:spPr/>
        <p:txBody>
          <a:bodyPr/>
          <a:lstStyle/>
          <a:p>
            <a:r>
              <a:rPr lang="en-US" altLang="ko-KR">
                <a:ea typeface="굴림" panose="020B0600000101010101" pitchFamily="50" charset="-127"/>
              </a:rPr>
              <a:t>Underlying Themes</a:t>
            </a:r>
          </a:p>
        </p:txBody>
      </p:sp>
      <p:sp>
        <p:nvSpPr>
          <p:cNvPr id="30723" name="Rectangle 3">
            <a:extLst>
              <a:ext uri="{FF2B5EF4-FFF2-40B4-BE49-F238E27FC236}">
                <a16:creationId xmlns:a16="http://schemas.microsoft.com/office/drawing/2014/main" id="{619DB448-0305-4585-B814-37D09CA63E7F}"/>
              </a:ext>
            </a:extLst>
          </p:cNvPr>
          <p:cNvSpPr>
            <a:spLocks noGrp="1" noChangeArrowheads="1"/>
          </p:cNvSpPr>
          <p:nvPr>
            <p:ph type="body" idx="1"/>
          </p:nvPr>
        </p:nvSpPr>
        <p:spPr>
          <a:xfrm>
            <a:off x="304800" y="1447800"/>
            <a:ext cx="8534400" cy="4495800"/>
          </a:xfrm>
        </p:spPr>
        <p:txBody>
          <a:bodyPr/>
          <a:lstStyle/>
          <a:p>
            <a:r>
              <a:rPr lang="en-US" altLang="ko-KR">
                <a:ea typeface="굴림" panose="020B0600000101010101" pitchFamily="50" charset="-127"/>
              </a:rPr>
              <a:t>Nature vs. Nurture</a:t>
            </a:r>
          </a:p>
          <a:p>
            <a:r>
              <a:rPr lang="en-US" altLang="ko-KR">
                <a:ea typeface="굴림" panose="020B0600000101010101" pitchFamily="50" charset="-127"/>
              </a:rPr>
              <a:t>Rationalism vs. Empiricism</a:t>
            </a:r>
          </a:p>
          <a:p>
            <a:r>
              <a:rPr lang="en-US" altLang="ko-KR">
                <a:ea typeface="굴림" panose="020B0600000101010101" pitchFamily="50" charset="-127"/>
              </a:rPr>
              <a:t>Structures vs. Processes</a:t>
            </a:r>
          </a:p>
          <a:p>
            <a:r>
              <a:rPr lang="en-US" altLang="ko-KR">
                <a:ea typeface="굴림" panose="020B0600000101010101" pitchFamily="50" charset="-127"/>
              </a:rPr>
              <a:t>Domain Generality vs. Domain Specificity</a:t>
            </a:r>
          </a:p>
          <a:p>
            <a:r>
              <a:rPr lang="en-US" altLang="ko-KR">
                <a:ea typeface="굴림" panose="020B0600000101010101" pitchFamily="50" charset="-127"/>
              </a:rPr>
              <a:t>Causal (Laboratory) vs. Ecological validity</a:t>
            </a:r>
          </a:p>
          <a:p>
            <a:r>
              <a:rPr lang="en-US" altLang="ko-KR">
                <a:ea typeface="굴림" panose="020B0600000101010101" pitchFamily="50" charset="-127"/>
              </a:rPr>
              <a:t>Applied vs. Basic Research</a:t>
            </a:r>
          </a:p>
          <a:p>
            <a:r>
              <a:rPr lang="en-US" altLang="ko-KR">
                <a:ea typeface="굴림" panose="020B0600000101010101" pitchFamily="50" charset="-127"/>
              </a:rPr>
              <a:t>Biological vs. Behavioral Methods</a:t>
            </a:r>
          </a:p>
          <a:p>
            <a:pPr algn="ctr"/>
            <a:endParaRPr lang="en-US" altLang="ko-KR">
              <a:ea typeface="굴림" panose="020B0600000101010101" pitchFamily="50" charset="-127"/>
            </a:endParaRPr>
          </a:p>
          <a:p>
            <a:pPr algn="ctr"/>
            <a:endParaRPr lang="ko-KR" altLang="en-US">
              <a:ea typeface="굴림" panose="020B0600000101010101" pitchFamily="50" charset="-127"/>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제목 1">
            <a:extLst>
              <a:ext uri="{FF2B5EF4-FFF2-40B4-BE49-F238E27FC236}">
                <a16:creationId xmlns:a16="http://schemas.microsoft.com/office/drawing/2014/main" id="{BBB1147C-F2C3-424E-9DFC-62D4C1827FDF}"/>
              </a:ext>
            </a:extLst>
          </p:cNvPr>
          <p:cNvSpPr>
            <a:spLocks noGrp="1" noChangeArrowheads="1"/>
          </p:cNvSpPr>
          <p:nvPr>
            <p:ph type="title"/>
          </p:nvPr>
        </p:nvSpPr>
        <p:spPr/>
        <p:txBody>
          <a:bodyPr/>
          <a:lstStyle/>
          <a:p>
            <a:r>
              <a:rPr lang="en-US" altLang="ko-KR">
                <a:ea typeface="굴림" panose="020B0600000101010101" pitchFamily="50" charset="-127"/>
              </a:rPr>
              <a:t>Model: with more details</a:t>
            </a:r>
            <a:endParaRPr lang="ko-KR" altLang="en-US">
              <a:ea typeface="굴림" panose="020B0600000101010101" pitchFamily="50" charset="-127"/>
            </a:endParaRPr>
          </a:p>
        </p:txBody>
      </p:sp>
      <p:sp>
        <p:nvSpPr>
          <p:cNvPr id="49155" name="내용 개체 틀 2">
            <a:extLst>
              <a:ext uri="{FF2B5EF4-FFF2-40B4-BE49-F238E27FC236}">
                <a16:creationId xmlns:a16="http://schemas.microsoft.com/office/drawing/2014/main" id="{3E66B714-D1D7-4143-AE2B-DF30D577CA69}"/>
              </a:ext>
            </a:extLst>
          </p:cNvPr>
          <p:cNvSpPr>
            <a:spLocks noGrp="1" noChangeArrowheads="1"/>
          </p:cNvSpPr>
          <p:nvPr>
            <p:ph idx="1"/>
          </p:nvPr>
        </p:nvSpPr>
        <p:spPr/>
        <p:txBody>
          <a:bodyPr/>
          <a:lstStyle/>
          <a:p>
            <a:endParaRPr lang="ko-KR" altLang="en-US">
              <a:ea typeface="굴림" panose="020B0600000101010101" pitchFamily="50" charset="-127"/>
            </a:endParaRPr>
          </a:p>
        </p:txBody>
      </p:sp>
      <p:pic>
        <p:nvPicPr>
          <p:cNvPr id="49156" name="Picture 2" descr="cognitive processing model에 대한 이미지 결과">
            <a:extLst>
              <a:ext uri="{FF2B5EF4-FFF2-40B4-BE49-F238E27FC236}">
                <a16:creationId xmlns:a16="http://schemas.microsoft.com/office/drawing/2014/main" id="{BDAAF786-B84E-4771-A2AC-176ED1B83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4" y="1412875"/>
            <a:ext cx="9146399" cy="504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0EF6FDC6-5F37-4A46-AD7B-78EACC6EB3D3}"/>
              </a:ext>
            </a:extLst>
          </p:cNvPr>
          <p:cNvSpPr txBox="1">
            <a:spLocks noChangeArrowheads="1"/>
          </p:cNvSpPr>
          <p:nvPr/>
        </p:nvSpPr>
        <p:spPr>
          <a:xfrm>
            <a:off x="685800" y="723900"/>
            <a:ext cx="8229600" cy="4953000"/>
          </a:xfrm>
          <a:prstGeom prst="rect">
            <a:avLst/>
          </a:prstGeom>
        </p:spPr>
        <p:txBody>
          <a:bodyPr/>
          <a:lstStyle>
            <a:lvl1pPr marL="342900" indent="-342900" algn="l" rtl="0" eaLnBrk="0" fontAlgn="base" hangingPunct="0">
              <a:spcBef>
                <a:spcPct val="20000"/>
              </a:spcBef>
              <a:spcAft>
                <a:spcPct val="0"/>
              </a:spcAft>
              <a:buSzPct val="150000"/>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13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defRPr/>
            </a:pPr>
            <a:r>
              <a:rPr lang="en-US" kern="0" dirty="0">
                <a:latin typeface="Arial" charset="0"/>
                <a:ea typeface="ＭＳ Ｐゴシック" charset="0"/>
                <a:cs typeface="ＭＳ Ｐゴシック" charset="0"/>
              </a:rPr>
              <a:t>Evidence from “</a:t>
            </a:r>
            <a:r>
              <a:rPr lang="en-US" b="1" kern="0" dirty="0">
                <a:latin typeface="Arial" charset="0"/>
                <a:ea typeface="ＭＳ Ｐゴシック" charset="0"/>
                <a:cs typeface="ＭＳ Ｐゴシック" charset="0"/>
              </a:rPr>
              <a:t>cognitive neuroscience”</a:t>
            </a:r>
            <a:r>
              <a:rPr lang="en-US" kern="0" dirty="0">
                <a:latin typeface="Arial" charset="0"/>
                <a:ea typeface="ＭＳ Ｐゴシック" charset="0"/>
                <a:cs typeface="ＭＳ Ｐゴシック" charset="0"/>
              </a:rPr>
              <a:t> is also brought into the model.</a:t>
            </a:r>
          </a:p>
        </p:txBody>
      </p:sp>
      <p:pic>
        <p:nvPicPr>
          <p:cNvPr id="51203" name="Picture 2" descr="An image displaying  views of two brain scans. The brain using verbal memory is blue with large regions of yellow on the left lateral and superior views. The brain using spatial memory is blue with small spots of yellow in the superior and right lateral view. An arrow points to the brain using verbal memory.">
            <a:extLst>
              <a:ext uri="{FF2B5EF4-FFF2-40B4-BE49-F238E27FC236}">
                <a16:creationId xmlns:a16="http://schemas.microsoft.com/office/drawing/2014/main" id="{7351C77B-B209-473F-B3FB-0B25E06C7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788" y="2447925"/>
            <a:ext cx="6019800"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TextBox 5">
            <a:extLst>
              <a:ext uri="{FF2B5EF4-FFF2-40B4-BE49-F238E27FC236}">
                <a16:creationId xmlns:a16="http://schemas.microsoft.com/office/drawing/2014/main" id="{48364CA5-4161-47C5-AF94-3B282B3338DB}"/>
              </a:ext>
            </a:extLst>
          </p:cNvPr>
          <p:cNvSpPr txBox="1">
            <a:spLocks noChangeArrowheads="1"/>
          </p:cNvSpPr>
          <p:nvPr/>
        </p:nvSpPr>
        <p:spPr bwMode="auto">
          <a:xfrm>
            <a:off x="228600" y="3657600"/>
            <a:ext cx="259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1800">
                <a:solidFill>
                  <a:srgbClr val="003300"/>
                </a:solidFill>
                <a:latin typeface="Arial" panose="020B0604020202020204" pitchFamily="34" charset="0"/>
                <a:ea typeface="MS PGothic" panose="020B0600070205080204" pitchFamily="34" charset="-128"/>
                <a:sym typeface="Arial" panose="020B0604020202020204" pitchFamily="34" charset="0"/>
              </a:rPr>
              <a:t>Areas involved </a:t>
            </a:r>
          </a:p>
          <a:p>
            <a:pPr eaLnBrk="1" hangingPunct="1">
              <a:spcBef>
                <a:spcPct val="0"/>
              </a:spcBef>
              <a:buSzTx/>
              <a:buFontTx/>
              <a:buNone/>
            </a:pPr>
            <a:r>
              <a:rPr lang="en-US" altLang="ko-KR" sz="1800">
                <a:solidFill>
                  <a:srgbClr val="003300"/>
                </a:solidFill>
                <a:latin typeface="Arial" panose="020B0604020202020204" pitchFamily="34" charset="0"/>
                <a:ea typeface="MS PGothic" panose="020B0600070205080204" pitchFamily="34" charset="-128"/>
                <a:sym typeface="Arial" panose="020B0604020202020204" pitchFamily="34" charset="0"/>
              </a:rPr>
              <a:t>In subvocal rehearsal</a:t>
            </a:r>
          </a:p>
        </p:txBody>
      </p:sp>
      <p:cxnSp>
        <p:nvCxnSpPr>
          <p:cNvPr id="6" name="Straight Arrow Connector 7">
            <a:extLst>
              <a:ext uri="{FF2B5EF4-FFF2-40B4-BE49-F238E27FC236}">
                <a16:creationId xmlns:a16="http://schemas.microsoft.com/office/drawing/2014/main" id="{E1593094-052C-4BC4-A419-E47CB44AFA3F}"/>
              </a:ext>
            </a:extLst>
          </p:cNvPr>
          <p:cNvCxnSpPr/>
          <p:nvPr/>
        </p:nvCxnSpPr>
        <p:spPr bwMode="auto">
          <a:xfrm flipV="1">
            <a:off x="2514600" y="3657600"/>
            <a:ext cx="1676400" cy="304800"/>
          </a:xfrm>
          <a:prstGeom prst="straightConnector1">
            <a:avLst/>
          </a:prstGeom>
          <a:solidFill>
            <a:srgbClr val="CCCC00"/>
          </a:solidFill>
          <a:ln w="25400" cap="flat" cmpd="sng" algn="ctr">
            <a:solidFill>
              <a:schemeClr val="accent1">
                <a:lumMod val="40000"/>
                <a:lumOff val="60000"/>
              </a:schemeClr>
            </a:solidFill>
            <a:prstDash val="solid"/>
            <a:round/>
            <a:headEnd type="none" w="med" len="med"/>
            <a:tailEnd type="arrow"/>
          </a:ln>
          <a:effectLst>
            <a:glow rad="101600">
              <a:schemeClr val="tx1">
                <a:alpha val="75000"/>
              </a:schemeClr>
            </a:glow>
            <a:outerShdw blurRad="50800" dist="38100" dir="2700000" algn="tl" rotWithShape="0">
              <a:srgbClr val="000000">
                <a:alpha val="43000"/>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194" name="Picture 19" descr="slide1_2">
            <a:extLst>
              <a:ext uri="{FF2B5EF4-FFF2-40B4-BE49-F238E27FC236}">
                <a16:creationId xmlns:a16="http://schemas.microsoft.com/office/drawing/2014/main" id="{16571EC8-6FA9-40DD-8AF7-99B1618C8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267200"/>
            <a:ext cx="1895475" cy="191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2">
            <a:extLst>
              <a:ext uri="{FF2B5EF4-FFF2-40B4-BE49-F238E27FC236}">
                <a16:creationId xmlns:a16="http://schemas.microsoft.com/office/drawing/2014/main" id="{A2964422-BB69-462B-B474-79D958FD0165}"/>
              </a:ext>
            </a:extLst>
          </p:cNvPr>
          <p:cNvSpPr>
            <a:spLocks noGrp="1" noChangeArrowheads="1"/>
          </p:cNvSpPr>
          <p:nvPr>
            <p:ph type="title"/>
          </p:nvPr>
        </p:nvSpPr>
        <p:spPr>
          <a:xfrm>
            <a:off x="685800" y="838200"/>
            <a:ext cx="7924800" cy="609600"/>
          </a:xfrm>
        </p:spPr>
        <p:txBody>
          <a:bodyPr/>
          <a:lstStyle/>
          <a:p>
            <a:r>
              <a:rPr lang="en-US" altLang="ko-KR" dirty="0">
                <a:ea typeface="굴림" panose="020B0600000101010101" pitchFamily="50" charset="-127"/>
              </a:rPr>
              <a:t>Cognitive Psychology Is…</a:t>
            </a:r>
          </a:p>
        </p:txBody>
      </p:sp>
      <p:sp>
        <p:nvSpPr>
          <p:cNvPr id="3075" name="Rectangle 3">
            <a:extLst>
              <a:ext uri="{FF2B5EF4-FFF2-40B4-BE49-F238E27FC236}">
                <a16:creationId xmlns:a16="http://schemas.microsoft.com/office/drawing/2014/main" id="{EFE7CD52-4663-4DC6-B135-BB5A400A4F6A}"/>
              </a:ext>
            </a:extLst>
          </p:cNvPr>
          <p:cNvSpPr>
            <a:spLocks noGrp="1" noChangeArrowheads="1"/>
          </p:cNvSpPr>
          <p:nvPr>
            <p:ph type="body" idx="1"/>
          </p:nvPr>
        </p:nvSpPr>
        <p:spPr>
          <a:xfrm>
            <a:off x="457200" y="1600200"/>
            <a:ext cx="8305800" cy="1295400"/>
          </a:xfrm>
        </p:spPr>
        <p:txBody>
          <a:bodyPr/>
          <a:lstStyle/>
          <a:p>
            <a:r>
              <a:rPr lang="en-US" altLang="ko-KR" dirty="0">
                <a:ea typeface="굴림" panose="020B0600000101010101" pitchFamily="50" charset="-127"/>
              </a:rPr>
              <a:t>The study of how people perceive, learn, remember, and think about information.</a:t>
            </a:r>
          </a:p>
        </p:txBody>
      </p:sp>
      <p:sp>
        <p:nvSpPr>
          <p:cNvPr id="3081" name="Text Box 9">
            <a:extLst>
              <a:ext uri="{FF2B5EF4-FFF2-40B4-BE49-F238E27FC236}">
                <a16:creationId xmlns:a16="http://schemas.microsoft.com/office/drawing/2014/main" id="{9BCE8056-46C3-4D2D-8E2C-F31D6450BBB7}"/>
              </a:ext>
            </a:extLst>
          </p:cNvPr>
          <p:cNvSpPr txBox="1">
            <a:spLocks noChangeArrowheads="1"/>
          </p:cNvSpPr>
          <p:nvPr/>
        </p:nvSpPr>
        <p:spPr bwMode="auto">
          <a:xfrm>
            <a:off x="3581400" y="3048000"/>
            <a:ext cx="1905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800" dirty="0">
                <a:ea typeface="굴림" panose="020B0600000101010101" pitchFamily="50" charset="-127"/>
              </a:rPr>
              <a:t>Problem Solving</a:t>
            </a:r>
          </a:p>
        </p:txBody>
      </p:sp>
      <p:sp>
        <p:nvSpPr>
          <p:cNvPr id="3083" name="Text Box 11">
            <a:extLst>
              <a:ext uri="{FF2B5EF4-FFF2-40B4-BE49-F238E27FC236}">
                <a16:creationId xmlns:a16="http://schemas.microsoft.com/office/drawing/2014/main" id="{A28EC047-EBAB-4C6F-827F-B8874B9D152E}"/>
              </a:ext>
            </a:extLst>
          </p:cNvPr>
          <p:cNvSpPr txBox="1">
            <a:spLocks noChangeArrowheads="1"/>
          </p:cNvSpPr>
          <p:nvPr/>
        </p:nvSpPr>
        <p:spPr bwMode="auto">
          <a:xfrm>
            <a:off x="914400" y="4572000"/>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800" dirty="0">
                <a:ea typeface="굴림" panose="020B0600000101010101" pitchFamily="50" charset="-127"/>
              </a:rPr>
              <a:t>Attention</a:t>
            </a:r>
          </a:p>
        </p:txBody>
      </p:sp>
      <p:sp>
        <p:nvSpPr>
          <p:cNvPr id="3084" name="Text Box 12">
            <a:extLst>
              <a:ext uri="{FF2B5EF4-FFF2-40B4-BE49-F238E27FC236}">
                <a16:creationId xmlns:a16="http://schemas.microsoft.com/office/drawing/2014/main" id="{8A5A03DD-B201-4ADC-895D-5FC3F65E1D53}"/>
              </a:ext>
            </a:extLst>
          </p:cNvPr>
          <p:cNvSpPr txBox="1">
            <a:spLocks noChangeArrowheads="1"/>
          </p:cNvSpPr>
          <p:nvPr/>
        </p:nvSpPr>
        <p:spPr bwMode="auto">
          <a:xfrm>
            <a:off x="1371600" y="3657600"/>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800" dirty="0">
                <a:ea typeface="굴림" panose="020B0600000101010101" pitchFamily="50" charset="-127"/>
              </a:rPr>
              <a:t>Memory</a:t>
            </a:r>
          </a:p>
        </p:txBody>
      </p:sp>
      <p:sp>
        <p:nvSpPr>
          <p:cNvPr id="3085" name="Text Box 13">
            <a:extLst>
              <a:ext uri="{FF2B5EF4-FFF2-40B4-BE49-F238E27FC236}">
                <a16:creationId xmlns:a16="http://schemas.microsoft.com/office/drawing/2014/main" id="{17087E2B-8CCD-4E96-9571-7666A0676C6C}"/>
              </a:ext>
            </a:extLst>
          </p:cNvPr>
          <p:cNvSpPr txBox="1">
            <a:spLocks noChangeArrowheads="1"/>
          </p:cNvSpPr>
          <p:nvPr/>
        </p:nvSpPr>
        <p:spPr bwMode="auto">
          <a:xfrm>
            <a:off x="5867400" y="3581400"/>
            <a:ext cx="2376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800" dirty="0">
                <a:ea typeface="굴림" panose="020B0600000101010101" pitchFamily="50" charset="-127"/>
              </a:rPr>
              <a:t>Categorization</a:t>
            </a:r>
          </a:p>
        </p:txBody>
      </p:sp>
      <p:sp>
        <p:nvSpPr>
          <p:cNvPr id="3086" name="Text Box 14">
            <a:extLst>
              <a:ext uri="{FF2B5EF4-FFF2-40B4-BE49-F238E27FC236}">
                <a16:creationId xmlns:a16="http://schemas.microsoft.com/office/drawing/2014/main" id="{BA15B10D-46B4-4973-96E7-F54F352F7F34}"/>
              </a:ext>
            </a:extLst>
          </p:cNvPr>
          <p:cNvSpPr txBox="1">
            <a:spLocks noChangeArrowheads="1"/>
          </p:cNvSpPr>
          <p:nvPr/>
        </p:nvSpPr>
        <p:spPr bwMode="auto">
          <a:xfrm>
            <a:off x="6248400" y="5029200"/>
            <a:ext cx="25717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800" dirty="0">
                <a:ea typeface="굴림" panose="020B0600000101010101" pitchFamily="50" charset="-127"/>
              </a:rPr>
              <a:t>Pattern Recognition</a:t>
            </a:r>
          </a:p>
        </p:txBody>
      </p:sp>
      <p:sp>
        <p:nvSpPr>
          <p:cNvPr id="3087" name="Text Box 15">
            <a:extLst>
              <a:ext uri="{FF2B5EF4-FFF2-40B4-BE49-F238E27FC236}">
                <a16:creationId xmlns:a16="http://schemas.microsoft.com/office/drawing/2014/main" id="{45DCE951-FB80-428E-959A-A6AC4F719497}"/>
              </a:ext>
            </a:extLst>
          </p:cNvPr>
          <p:cNvSpPr txBox="1">
            <a:spLocks noChangeArrowheads="1"/>
          </p:cNvSpPr>
          <p:nvPr/>
        </p:nvSpPr>
        <p:spPr bwMode="auto">
          <a:xfrm>
            <a:off x="1219200" y="5410200"/>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800" dirty="0">
                <a:ea typeface="굴림" panose="020B0600000101010101" pitchFamily="50" charset="-127"/>
              </a:rPr>
              <a:t>Language</a:t>
            </a:r>
          </a:p>
        </p:txBody>
      </p:sp>
      <p:sp>
        <p:nvSpPr>
          <p:cNvPr id="11" name="Text Box 13">
            <a:extLst>
              <a:ext uri="{FF2B5EF4-FFF2-40B4-BE49-F238E27FC236}">
                <a16:creationId xmlns:a16="http://schemas.microsoft.com/office/drawing/2014/main" id="{3DD507E4-CEF9-4621-9B50-67BEB6EA75EC}"/>
              </a:ext>
            </a:extLst>
          </p:cNvPr>
          <p:cNvSpPr txBox="1">
            <a:spLocks noChangeArrowheads="1"/>
          </p:cNvSpPr>
          <p:nvPr/>
        </p:nvSpPr>
        <p:spPr bwMode="auto">
          <a:xfrm>
            <a:off x="6477000" y="4302125"/>
            <a:ext cx="25717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800" dirty="0">
                <a:ea typeface="굴림" panose="020B0600000101010101" pitchFamily="50" charset="-127"/>
              </a:rPr>
              <a:t>Mental Imagery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084"/>
                                        </p:tgtEl>
                                        <p:attrNameLst>
                                          <p:attrName>style.visibility</p:attrName>
                                        </p:attrNameLst>
                                      </p:cBhvr>
                                      <p:to>
                                        <p:strVal val="visible"/>
                                      </p:to>
                                    </p:set>
                                    <p:anim calcmode="lin" valueType="num">
                                      <p:cBhvr additive="base">
                                        <p:cTn id="11" dur="1000" fill="hold"/>
                                        <p:tgtEl>
                                          <p:spTgt spid="3084"/>
                                        </p:tgtEl>
                                        <p:attrNameLst>
                                          <p:attrName>ppt_x</p:attrName>
                                        </p:attrNameLst>
                                      </p:cBhvr>
                                      <p:tavLst>
                                        <p:tav tm="0">
                                          <p:val>
                                            <p:strVal val="#ppt_x"/>
                                          </p:val>
                                        </p:tav>
                                        <p:tav tm="100000">
                                          <p:val>
                                            <p:strVal val="#ppt_x"/>
                                          </p:val>
                                        </p:tav>
                                      </p:tavLst>
                                    </p:anim>
                                    <p:anim calcmode="lin" valueType="num">
                                      <p:cBhvr additive="base">
                                        <p:cTn id="12" dur="1000" fill="hold"/>
                                        <p:tgtEl>
                                          <p:spTgt spid="3084"/>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083"/>
                                        </p:tgtEl>
                                        <p:attrNameLst>
                                          <p:attrName>style.visibility</p:attrName>
                                        </p:attrNameLst>
                                      </p:cBhvr>
                                      <p:to>
                                        <p:strVal val="visible"/>
                                      </p:to>
                                    </p:set>
                                    <p:anim calcmode="lin" valueType="num">
                                      <p:cBhvr additive="base">
                                        <p:cTn id="16" dur="1000" fill="hold"/>
                                        <p:tgtEl>
                                          <p:spTgt spid="3083"/>
                                        </p:tgtEl>
                                        <p:attrNameLst>
                                          <p:attrName>ppt_x</p:attrName>
                                        </p:attrNameLst>
                                      </p:cBhvr>
                                      <p:tavLst>
                                        <p:tav tm="0">
                                          <p:val>
                                            <p:strVal val="#ppt_x"/>
                                          </p:val>
                                        </p:tav>
                                        <p:tav tm="100000">
                                          <p:val>
                                            <p:strVal val="#ppt_x"/>
                                          </p:val>
                                        </p:tav>
                                      </p:tavLst>
                                    </p:anim>
                                    <p:anim calcmode="lin" valueType="num">
                                      <p:cBhvr additive="base">
                                        <p:cTn id="17" dur="1000" fill="hold"/>
                                        <p:tgtEl>
                                          <p:spTgt spid="3083"/>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2000"/>
                            </p:stCondLst>
                            <p:childTnLst>
                              <p:par>
                                <p:cTn id="19" presetID="2" presetClass="entr" presetSubtype="4" fill="hold" grpId="0" nodeType="afterEffect">
                                  <p:stCondLst>
                                    <p:cond delay="0"/>
                                  </p:stCondLst>
                                  <p:childTnLst>
                                    <p:set>
                                      <p:cBhvr>
                                        <p:cTn id="20" dur="1" fill="hold">
                                          <p:stCondLst>
                                            <p:cond delay="0"/>
                                          </p:stCondLst>
                                        </p:cTn>
                                        <p:tgtEl>
                                          <p:spTgt spid="3087"/>
                                        </p:tgtEl>
                                        <p:attrNameLst>
                                          <p:attrName>style.visibility</p:attrName>
                                        </p:attrNameLst>
                                      </p:cBhvr>
                                      <p:to>
                                        <p:strVal val="visible"/>
                                      </p:to>
                                    </p:set>
                                    <p:anim calcmode="lin" valueType="num">
                                      <p:cBhvr additive="base">
                                        <p:cTn id="21" dur="1000" fill="hold"/>
                                        <p:tgtEl>
                                          <p:spTgt spid="3087"/>
                                        </p:tgtEl>
                                        <p:attrNameLst>
                                          <p:attrName>ppt_x</p:attrName>
                                        </p:attrNameLst>
                                      </p:cBhvr>
                                      <p:tavLst>
                                        <p:tav tm="0">
                                          <p:val>
                                            <p:strVal val="#ppt_x"/>
                                          </p:val>
                                        </p:tav>
                                        <p:tav tm="100000">
                                          <p:val>
                                            <p:strVal val="#ppt_x"/>
                                          </p:val>
                                        </p:tav>
                                      </p:tavLst>
                                    </p:anim>
                                    <p:anim calcmode="lin" valueType="num">
                                      <p:cBhvr additive="base">
                                        <p:cTn id="22" dur="1000" fill="hold"/>
                                        <p:tgtEl>
                                          <p:spTgt spid="3087"/>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3000"/>
                            </p:stCondLst>
                            <p:childTnLst>
                              <p:par>
                                <p:cTn id="24" presetID="2" presetClass="entr" presetSubtype="4" fill="hold" grpId="0" nodeType="afterEffect">
                                  <p:stCondLst>
                                    <p:cond delay="0"/>
                                  </p:stCondLst>
                                  <p:childTnLst>
                                    <p:set>
                                      <p:cBhvr>
                                        <p:cTn id="25" dur="1" fill="hold">
                                          <p:stCondLst>
                                            <p:cond delay="0"/>
                                          </p:stCondLst>
                                        </p:cTn>
                                        <p:tgtEl>
                                          <p:spTgt spid="3081"/>
                                        </p:tgtEl>
                                        <p:attrNameLst>
                                          <p:attrName>style.visibility</p:attrName>
                                        </p:attrNameLst>
                                      </p:cBhvr>
                                      <p:to>
                                        <p:strVal val="visible"/>
                                      </p:to>
                                    </p:set>
                                    <p:anim calcmode="lin" valueType="num">
                                      <p:cBhvr additive="base">
                                        <p:cTn id="26" dur="1000" fill="hold"/>
                                        <p:tgtEl>
                                          <p:spTgt spid="3081"/>
                                        </p:tgtEl>
                                        <p:attrNameLst>
                                          <p:attrName>ppt_x</p:attrName>
                                        </p:attrNameLst>
                                      </p:cBhvr>
                                      <p:tavLst>
                                        <p:tav tm="0">
                                          <p:val>
                                            <p:strVal val="#ppt_x"/>
                                          </p:val>
                                        </p:tav>
                                        <p:tav tm="100000">
                                          <p:val>
                                            <p:strVal val="#ppt_x"/>
                                          </p:val>
                                        </p:tav>
                                      </p:tavLst>
                                    </p:anim>
                                    <p:anim calcmode="lin" valueType="num">
                                      <p:cBhvr additive="base">
                                        <p:cTn id="27" dur="1000" fill="hold"/>
                                        <p:tgtEl>
                                          <p:spTgt spid="3081"/>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4000"/>
                            </p:stCondLst>
                            <p:childTnLst>
                              <p:par>
                                <p:cTn id="29" presetID="2" presetClass="entr" presetSubtype="4" fill="hold" grpId="0" nodeType="afterEffect">
                                  <p:stCondLst>
                                    <p:cond delay="0"/>
                                  </p:stCondLst>
                                  <p:childTnLst>
                                    <p:set>
                                      <p:cBhvr>
                                        <p:cTn id="30" dur="1" fill="hold">
                                          <p:stCondLst>
                                            <p:cond delay="0"/>
                                          </p:stCondLst>
                                        </p:cTn>
                                        <p:tgtEl>
                                          <p:spTgt spid="3085"/>
                                        </p:tgtEl>
                                        <p:attrNameLst>
                                          <p:attrName>style.visibility</p:attrName>
                                        </p:attrNameLst>
                                      </p:cBhvr>
                                      <p:to>
                                        <p:strVal val="visible"/>
                                      </p:to>
                                    </p:set>
                                    <p:anim calcmode="lin" valueType="num">
                                      <p:cBhvr additive="base">
                                        <p:cTn id="31" dur="1000" fill="hold"/>
                                        <p:tgtEl>
                                          <p:spTgt spid="3085"/>
                                        </p:tgtEl>
                                        <p:attrNameLst>
                                          <p:attrName>ppt_x</p:attrName>
                                        </p:attrNameLst>
                                      </p:cBhvr>
                                      <p:tavLst>
                                        <p:tav tm="0">
                                          <p:val>
                                            <p:strVal val="#ppt_x"/>
                                          </p:val>
                                        </p:tav>
                                        <p:tav tm="100000">
                                          <p:val>
                                            <p:strVal val="#ppt_x"/>
                                          </p:val>
                                        </p:tav>
                                      </p:tavLst>
                                    </p:anim>
                                    <p:anim calcmode="lin" valueType="num">
                                      <p:cBhvr additive="base">
                                        <p:cTn id="32" dur="1000" fill="hold"/>
                                        <p:tgtEl>
                                          <p:spTgt spid="3085"/>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5000"/>
                            </p:stCondLst>
                            <p:childTnLst>
                              <p:par>
                                <p:cTn id="34" presetID="2" presetClass="entr" presetSubtype="4" fill="hold" grpId="0" nodeType="afterEffect">
                                  <p:stCondLst>
                                    <p:cond delay="0"/>
                                  </p:stCondLst>
                                  <p:childTnLst>
                                    <p:set>
                                      <p:cBhvr>
                                        <p:cTn id="35" dur="1" fill="hold">
                                          <p:stCondLst>
                                            <p:cond delay="0"/>
                                          </p:stCondLst>
                                        </p:cTn>
                                        <p:tgtEl>
                                          <p:spTgt spid="3086"/>
                                        </p:tgtEl>
                                        <p:attrNameLst>
                                          <p:attrName>style.visibility</p:attrName>
                                        </p:attrNameLst>
                                      </p:cBhvr>
                                      <p:to>
                                        <p:strVal val="visible"/>
                                      </p:to>
                                    </p:set>
                                    <p:anim calcmode="lin" valueType="num">
                                      <p:cBhvr additive="base">
                                        <p:cTn id="36" dur="1000" fill="hold"/>
                                        <p:tgtEl>
                                          <p:spTgt spid="3086"/>
                                        </p:tgtEl>
                                        <p:attrNameLst>
                                          <p:attrName>ppt_x</p:attrName>
                                        </p:attrNameLst>
                                      </p:cBhvr>
                                      <p:tavLst>
                                        <p:tav tm="0">
                                          <p:val>
                                            <p:strVal val="#ppt_x"/>
                                          </p:val>
                                        </p:tav>
                                        <p:tav tm="100000">
                                          <p:val>
                                            <p:strVal val="#ppt_x"/>
                                          </p:val>
                                        </p:tav>
                                      </p:tavLst>
                                    </p:anim>
                                    <p:anim calcmode="lin" valueType="num">
                                      <p:cBhvr additive="base">
                                        <p:cTn id="37" dur="1000" fill="hold"/>
                                        <p:tgtEl>
                                          <p:spTgt spid="3086"/>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6000"/>
                            </p:stCondLst>
                            <p:childTnLst>
                              <p:par>
                                <p:cTn id="39" presetID="2" presetClass="entr" presetSubtype="4"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1000" fill="hold"/>
                                        <p:tgtEl>
                                          <p:spTgt spid="11"/>
                                        </p:tgtEl>
                                        <p:attrNameLst>
                                          <p:attrName>ppt_x</p:attrName>
                                        </p:attrNameLst>
                                      </p:cBhvr>
                                      <p:tavLst>
                                        <p:tav tm="0">
                                          <p:val>
                                            <p:strVal val="#ppt_x"/>
                                          </p:val>
                                        </p:tav>
                                        <p:tav tm="100000">
                                          <p:val>
                                            <p:strVal val="#ppt_x"/>
                                          </p:val>
                                        </p:tav>
                                      </p:tavLst>
                                    </p:anim>
                                    <p:anim calcmode="lin" valueType="num">
                                      <p:cBhvr additive="base">
                                        <p:cTn id="42"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P spid="3081" grpId="0"/>
      <p:bldP spid="3083" grpId="0"/>
      <p:bldP spid="3084" grpId="0"/>
      <p:bldP spid="3085" grpId="0"/>
      <p:bldP spid="3086" grpId="0"/>
      <p:bldP spid="3087"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975B95B-B181-4A73-8387-8A5F4A9CFFFB}"/>
              </a:ext>
            </a:extLst>
          </p:cNvPr>
          <p:cNvSpPr>
            <a:spLocks noGrp="1" noChangeArrowheads="1"/>
          </p:cNvSpPr>
          <p:nvPr>
            <p:ph type="title"/>
          </p:nvPr>
        </p:nvSpPr>
        <p:spPr/>
        <p:txBody>
          <a:bodyPr/>
          <a:lstStyle/>
          <a:p>
            <a:r>
              <a:rPr lang="en-US" altLang="ko-KR">
                <a:ea typeface="굴림" panose="020B0600000101010101" pitchFamily="50" charset="-127"/>
              </a:rPr>
              <a:t>MISC Topics</a:t>
            </a:r>
          </a:p>
        </p:txBody>
      </p:sp>
      <p:sp>
        <p:nvSpPr>
          <p:cNvPr id="47107" name="Rectangle 3">
            <a:extLst>
              <a:ext uri="{FF2B5EF4-FFF2-40B4-BE49-F238E27FC236}">
                <a16:creationId xmlns:a16="http://schemas.microsoft.com/office/drawing/2014/main" id="{EB71325D-475A-4D18-BB29-AFC989F7C3EE}"/>
              </a:ext>
            </a:extLst>
          </p:cNvPr>
          <p:cNvSpPr>
            <a:spLocks noGrp="1" noChangeArrowheads="1"/>
          </p:cNvSpPr>
          <p:nvPr>
            <p:ph type="body" idx="1"/>
          </p:nvPr>
        </p:nvSpPr>
        <p:spPr>
          <a:xfrm>
            <a:off x="228600" y="1752600"/>
            <a:ext cx="8686800" cy="4419600"/>
          </a:xfrm>
        </p:spPr>
        <p:txBody>
          <a:bodyPr/>
          <a:lstStyle/>
          <a:p>
            <a:r>
              <a:rPr lang="en-US" altLang="ko-KR">
                <a:ea typeface="굴림" panose="020B0600000101010101" pitchFamily="50" charset="-127"/>
              </a:rPr>
              <a:t>Cognitive processes interact with each other and with non-cognitive processes</a:t>
            </a:r>
          </a:p>
          <a:p>
            <a:pPr lvl="1">
              <a:buFont typeface="Times New Roman" panose="02020603050405020304" pitchFamily="18" charset="0"/>
              <a:buChar char="–"/>
            </a:pPr>
            <a:r>
              <a:rPr lang="en-US" altLang="ko-KR">
                <a:ea typeface="굴림" panose="020B0600000101010101" pitchFamily="50" charset="-127"/>
              </a:rPr>
              <a:t>Emotions may affect decisions</a:t>
            </a:r>
          </a:p>
          <a:p>
            <a:pPr lvl="1">
              <a:buFont typeface="Times New Roman" panose="02020603050405020304" pitchFamily="18" charset="0"/>
              <a:buChar char="–"/>
            </a:pPr>
            <a:r>
              <a:rPr lang="en-US" altLang="ko-KR">
                <a:ea typeface="굴림" panose="020B0600000101010101" pitchFamily="50" charset="-127"/>
              </a:rPr>
              <a:t>Working memory capacity contributes to reading speed</a:t>
            </a:r>
          </a:p>
          <a:p>
            <a:pPr lvl="1">
              <a:buFont typeface="Times New Roman" panose="02020603050405020304" pitchFamily="18" charset="0"/>
              <a:buChar char="–"/>
            </a:pPr>
            <a:r>
              <a:rPr lang="en-US" altLang="ko-KR">
                <a:ea typeface="굴림" panose="020B0600000101010101" pitchFamily="50" charset="-127"/>
              </a:rPr>
              <a:t>Noncognitive processes (e.g., motivation) can contribute cognition (e.g., learning)</a:t>
            </a:r>
          </a:p>
          <a:p>
            <a:pPr>
              <a:buFont typeface="Times New Roman" panose="02020603050405020304" pitchFamily="18" charset="0"/>
              <a:buChar char="–"/>
            </a:pPr>
            <a:endParaRPr lang="en-US" altLang="ko-KR">
              <a:ea typeface="굴림" panose="020B0600000101010101" pitchFamily="50" charset="-127"/>
            </a:endParaRPr>
          </a:p>
          <a:p>
            <a:pPr>
              <a:buFont typeface="Times New Roman" panose="02020603050405020304" pitchFamily="18" charset="0"/>
              <a:buChar char="–"/>
            </a:pPr>
            <a:endParaRPr lang="en-US" altLang="ko-KR">
              <a:ea typeface="굴림" panose="020B0600000101010101" pitchFamily="50" charset="-127"/>
            </a:endParaRPr>
          </a:p>
          <a:p>
            <a:endParaRPr lang="ko-KR" altLang="en-US">
              <a:ea typeface="굴림" panose="020B0600000101010101" pitchFamily="50"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2" descr="slide1_4b">
            <a:extLst>
              <a:ext uri="{FF2B5EF4-FFF2-40B4-BE49-F238E27FC236}">
                <a16:creationId xmlns:a16="http://schemas.microsoft.com/office/drawing/2014/main" id="{29F4258F-E5EC-423C-B104-603932307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4071938"/>
            <a:ext cx="4359275"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1" descr="slide1_4a">
            <a:extLst>
              <a:ext uri="{FF2B5EF4-FFF2-40B4-BE49-F238E27FC236}">
                <a16:creationId xmlns:a16="http://schemas.microsoft.com/office/drawing/2014/main" id="{04AD9477-8146-4D43-BF50-864FE79A6D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524000"/>
            <a:ext cx="4340225"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Text Box 8">
            <a:extLst>
              <a:ext uri="{FF2B5EF4-FFF2-40B4-BE49-F238E27FC236}">
                <a16:creationId xmlns:a16="http://schemas.microsoft.com/office/drawing/2014/main" id="{0997120F-0A91-45C0-BF93-5B0B9DE9E86E}"/>
              </a:ext>
            </a:extLst>
          </p:cNvPr>
          <p:cNvSpPr txBox="1">
            <a:spLocks noChangeArrowheads="1"/>
          </p:cNvSpPr>
          <p:nvPr/>
        </p:nvSpPr>
        <p:spPr bwMode="auto">
          <a:xfrm>
            <a:off x="4724400" y="1600200"/>
            <a:ext cx="424497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dirty="0">
                <a:ea typeface="굴림" panose="020B0600000101010101" pitchFamily="50" charset="-127"/>
              </a:rPr>
              <a:t>Rationalist</a:t>
            </a:r>
          </a:p>
          <a:p>
            <a:pPr eaLnBrk="1" hangingPunct="1">
              <a:spcBef>
                <a:spcPct val="0"/>
              </a:spcBef>
              <a:buSzTx/>
              <a:buFontTx/>
              <a:buNone/>
            </a:pPr>
            <a:r>
              <a:rPr lang="en-US" altLang="ko-KR" sz="2800" dirty="0">
                <a:ea typeface="굴림" panose="020B0600000101010101" pitchFamily="50" charset="-127"/>
              </a:rPr>
              <a:t>Logic &amp; reasoning </a:t>
            </a:r>
          </a:p>
          <a:p>
            <a:pPr eaLnBrk="1" hangingPunct="1">
              <a:spcBef>
                <a:spcPct val="0"/>
              </a:spcBef>
              <a:buSzTx/>
              <a:buFontTx/>
              <a:buNone/>
            </a:pPr>
            <a:r>
              <a:rPr lang="en-US" altLang="ko-KR" sz="2800" dirty="0">
                <a:ea typeface="굴림" panose="020B0600000101010101" pitchFamily="50" charset="-127"/>
              </a:rPr>
              <a:t>is key</a:t>
            </a:r>
          </a:p>
        </p:txBody>
      </p:sp>
      <p:sp>
        <p:nvSpPr>
          <p:cNvPr id="14345" name="Text Box 9">
            <a:extLst>
              <a:ext uri="{FF2B5EF4-FFF2-40B4-BE49-F238E27FC236}">
                <a16:creationId xmlns:a16="http://schemas.microsoft.com/office/drawing/2014/main" id="{4C224717-DC11-4BE2-BF0C-68706CCFA44E}"/>
              </a:ext>
            </a:extLst>
          </p:cNvPr>
          <p:cNvSpPr txBox="1">
            <a:spLocks noChangeArrowheads="1"/>
          </p:cNvSpPr>
          <p:nvPr/>
        </p:nvSpPr>
        <p:spPr bwMode="auto">
          <a:xfrm>
            <a:off x="152400" y="4419600"/>
            <a:ext cx="45720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dirty="0">
                <a:ea typeface="굴림" panose="020B0600000101010101" pitchFamily="50" charset="-127"/>
              </a:rPr>
              <a:t>Empiricist </a:t>
            </a:r>
          </a:p>
          <a:p>
            <a:pPr eaLnBrk="1" hangingPunct="1">
              <a:spcBef>
                <a:spcPct val="0"/>
              </a:spcBef>
              <a:buSzTx/>
              <a:buFontTx/>
              <a:buNone/>
            </a:pPr>
            <a:r>
              <a:rPr lang="en-US" altLang="ko-KR" sz="2800" dirty="0">
                <a:ea typeface="굴림" panose="020B0600000101010101" pitchFamily="50" charset="-127"/>
              </a:rPr>
              <a:t>Experience &amp; observation is key</a:t>
            </a:r>
          </a:p>
        </p:txBody>
      </p:sp>
      <p:sp>
        <p:nvSpPr>
          <p:cNvPr id="10246" name="Text Box 10">
            <a:extLst>
              <a:ext uri="{FF2B5EF4-FFF2-40B4-BE49-F238E27FC236}">
                <a16:creationId xmlns:a16="http://schemas.microsoft.com/office/drawing/2014/main" id="{DF37594E-47E6-406E-9285-C2D098413728}"/>
              </a:ext>
            </a:extLst>
          </p:cNvPr>
          <p:cNvSpPr txBox="1">
            <a:spLocks noChangeArrowheads="1"/>
          </p:cNvSpPr>
          <p:nvPr/>
        </p:nvSpPr>
        <p:spPr bwMode="auto">
          <a:xfrm>
            <a:off x="533400" y="708025"/>
            <a:ext cx="42640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4000" dirty="0">
                <a:ea typeface="굴림" panose="020B0600000101010101" pitchFamily="50" charset="-127"/>
              </a:rPr>
              <a:t>Philosophical Roots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344"/>
                                        </p:tgtEl>
                                        <p:attrNameLst>
                                          <p:attrName>style.visibility</p:attrName>
                                        </p:attrNameLst>
                                      </p:cBhvr>
                                      <p:to>
                                        <p:strVal val="visible"/>
                                      </p:to>
                                    </p:set>
                                    <p:animEffect transition="in" filter="fade">
                                      <p:cBhvr>
                                        <p:cTn id="7" dur="2000"/>
                                        <p:tgtEl>
                                          <p:spTgt spid="143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45"/>
                                        </p:tgtEl>
                                        <p:attrNameLst>
                                          <p:attrName>style.visibility</p:attrName>
                                        </p:attrNameLst>
                                      </p:cBhvr>
                                      <p:to>
                                        <p:strVal val="visible"/>
                                      </p:to>
                                    </p:set>
                                    <p:animEffect transition="in" filter="fade">
                                      <p:cBhvr>
                                        <p:cTn id="12" dur="2000"/>
                                        <p:tgtEl>
                                          <p:spTgt spid="1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p:bldP spid="14345"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Text Box 3">
            <a:extLst>
              <a:ext uri="{FF2B5EF4-FFF2-40B4-BE49-F238E27FC236}">
                <a16:creationId xmlns:a16="http://schemas.microsoft.com/office/drawing/2014/main" id="{84BA32D3-DCF5-4606-A44A-7FCAC5143353}"/>
              </a:ext>
            </a:extLst>
          </p:cNvPr>
          <p:cNvSpPr txBox="1">
            <a:spLocks noChangeArrowheads="1"/>
          </p:cNvSpPr>
          <p:nvPr/>
        </p:nvSpPr>
        <p:spPr bwMode="auto">
          <a:xfrm>
            <a:off x="523890" y="1048544"/>
            <a:ext cx="2819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3200" dirty="0">
                <a:ea typeface="굴림" panose="020B0600000101010101" pitchFamily="50" charset="-127"/>
              </a:rPr>
              <a:t>Rationalism</a:t>
            </a:r>
          </a:p>
          <a:p>
            <a:pPr eaLnBrk="1" hangingPunct="1">
              <a:spcBef>
                <a:spcPct val="0"/>
              </a:spcBef>
              <a:buSzTx/>
              <a:buFontTx/>
              <a:buNone/>
            </a:pPr>
            <a:r>
              <a:rPr lang="en-US" altLang="ko-KR" sz="3200" dirty="0">
                <a:ea typeface="굴림" panose="020B0600000101010101" pitchFamily="50" charset="-127"/>
              </a:rPr>
              <a:t>(Descartes)</a:t>
            </a:r>
          </a:p>
        </p:txBody>
      </p:sp>
      <p:sp>
        <p:nvSpPr>
          <p:cNvPr id="15364" name="Text Box 4">
            <a:extLst>
              <a:ext uri="{FF2B5EF4-FFF2-40B4-BE49-F238E27FC236}">
                <a16:creationId xmlns:a16="http://schemas.microsoft.com/office/drawing/2014/main" id="{921004DA-B920-4815-AEC6-809087E09A0D}"/>
              </a:ext>
            </a:extLst>
          </p:cNvPr>
          <p:cNvSpPr txBox="1">
            <a:spLocks noChangeArrowheads="1"/>
          </p:cNvSpPr>
          <p:nvPr/>
        </p:nvSpPr>
        <p:spPr bwMode="auto">
          <a:xfrm>
            <a:off x="6162690" y="1124744"/>
            <a:ext cx="20796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3200" dirty="0">
                <a:ea typeface="굴림" panose="020B0600000101010101" pitchFamily="50" charset="-127"/>
              </a:rPr>
              <a:t>Empiricism</a:t>
            </a:r>
          </a:p>
          <a:p>
            <a:pPr eaLnBrk="1" hangingPunct="1">
              <a:spcBef>
                <a:spcPct val="0"/>
              </a:spcBef>
              <a:buSzTx/>
              <a:buFontTx/>
              <a:buNone/>
            </a:pPr>
            <a:r>
              <a:rPr lang="en-US" altLang="ko-KR" sz="3200" dirty="0">
                <a:ea typeface="굴림" panose="020B0600000101010101" pitchFamily="50" charset="-127"/>
              </a:rPr>
              <a:t>(Locke)</a:t>
            </a:r>
          </a:p>
        </p:txBody>
      </p:sp>
      <p:sp>
        <p:nvSpPr>
          <p:cNvPr id="15365" name="AutoShape 5">
            <a:extLst>
              <a:ext uri="{FF2B5EF4-FFF2-40B4-BE49-F238E27FC236}">
                <a16:creationId xmlns:a16="http://schemas.microsoft.com/office/drawing/2014/main" id="{4A193A6D-F82C-430D-A402-1694BC6A137C}"/>
              </a:ext>
            </a:extLst>
          </p:cNvPr>
          <p:cNvSpPr>
            <a:spLocks noChangeArrowheads="1"/>
          </p:cNvSpPr>
          <p:nvPr/>
        </p:nvSpPr>
        <p:spPr bwMode="auto">
          <a:xfrm>
            <a:off x="3038490" y="1200944"/>
            <a:ext cx="2743200" cy="990600"/>
          </a:xfrm>
          <a:prstGeom prst="rightArrow">
            <a:avLst>
              <a:gd name="adj1" fmla="val 50000"/>
              <a:gd name="adj2" fmla="val 69231"/>
            </a:avLst>
          </a:prstGeom>
          <a:solidFill>
            <a:schemeClr val="hlink"/>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endParaRPr lang="ko-KR" altLang="en-US" sz="2400" dirty="0">
              <a:ea typeface="굴림" panose="020B0600000101010101" pitchFamily="50" charset="-127"/>
            </a:endParaRPr>
          </a:p>
        </p:txBody>
      </p:sp>
      <p:sp>
        <p:nvSpPr>
          <p:cNvPr id="15366" name="Freeform 6">
            <a:extLst>
              <a:ext uri="{FF2B5EF4-FFF2-40B4-BE49-F238E27FC236}">
                <a16:creationId xmlns:a16="http://schemas.microsoft.com/office/drawing/2014/main" id="{FF85F4F4-F27B-4888-B9FE-6431646714EF}"/>
              </a:ext>
            </a:extLst>
          </p:cNvPr>
          <p:cNvSpPr>
            <a:spLocks/>
          </p:cNvSpPr>
          <p:nvPr/>
        </p:nvSpPr>
        <p:spPr bwMode="auto">
          <a:xfrm>
            <a:off x="2047890" y="2572544"/>
            <a:ext cx="2781300" cy="3048000"/>
          </a:xfrm>
          <a:custGeom>
            <a:avLst/>
            <a:gdLst>
              <a:gd name="T0" fmla="*/ 0 w 1752"/>
              <a:gd name="T1" fmla="*/ 0 h 1920"/>
              <a:gd name="T2" fmla="*/ 2147483646 w 1752"/>
              <a:gd name="T3" fmla="*/ 2147483646 h 1920"/>
              <a:gd name="T4" fmla="*/ 2147483646 w 1752"/>
              <a:gd name="T5" fmla="*/ 2147483646 h 1920"/>
              <a:gd name="T6" fmla="*/ 2147483646 w 1752"/>
              <a:gd name="T7" fmla="*/ 2147483646 h 1920"/>
              <a:gd name="T8" fmla="*/ 2147483646 w 1752"/>
              <a:gd name="T9" fmla="*/ 2147483646 h 1920"/>
              <a:gd name="T10" fmla="*/ 2147483646 w 1752"/>
              <a:gd name="T11" fmla="*/ 2147483646 h 1920"/>
              <a:gd name="T12" fmla="*/ 0 60000 65536"/>
              <a:gd name="T13" fmla="*/ 0 60000 65536"/>
              <a:gd name="T14" fmla="*/ 0 60000 65536"/>
              <a:gd name="T15" fmla="*/ 0 60000 65536"/>
              <a:gd name="T16" fmla="*/ 0 60000 65536"/>
              <a:gd name="T17" fmla="*/ 0 60000 65536"/>
              <a:gd name="T18" fmla="*/ 0 w 1752"/>
              <a:gd name="T19" fmla="*/ 0 h 1920"/>
              <a:gd name="T20" fmla="*/ 1752 w 1752"/>
              <a:gd name="T21" fmla="*/ 1920 h 1920"/>
            </a:gdLst>
            <a:ahLst/>
            <a:cxnLst>
              <a:cxn ang="T12">
                <a:pos x="T0" y="T1"/>
              </a:cxn>
              <a:cxn ang="T13">
                <a:pos x="T2" y="T3"/>
              </a:cxn>
              <a:cxn ang="T14">
                <a:pos x="T4" y="T5"/>
              </a:cxn>
              <a:cxn ang="T15">
                <a:pos x="T6" y="T7"/>
              </a:cxn>
              <a:cxn ang="T16">
                <a:pos x="T8" y="T9"/>
              </a:cxn>
              <a:cxn ang="T17">
                <a:pos x="T10" y="T11"/>
              </a:cxn>
            </a:cxnLst>
            <a:rect l="T18" t="T19" r="T20" b="T21"/>
            <a:pathLst>
              <a:path w="1752" h="1920">
                <a:moveTo>
                  <a:pt x="0" y="0"/>
                </a:moveTo>
                <a:cubicBezTo>
                  <a:pt x="660" y="200"/>
                  <a:pt x="1320" y="400"/>
                  <a:pt x="1536" y="576"/>
                </a:cubicBezTo>
                <a:cubicBezTo>
                  <a:pt x="1752" y="752"/>
                  <a:pt x="1272" y="936"/>
                  <a:pt x="1296" y="1056"/>
                </a:cubicBezTo>
                <a:cubicBezTo>
                  <a:pt x="1320" y="1176"/>
                  <a:pt x="1672" y="1200"/>
                  <a:pt x="1680" y="1296"/>
                </a:cubicBezTo>
                <a:cubicBezTo>
                  <a:pt x="1688" y="1392"/>
                  <a:pt x="1336" y="1528"/>
                  <a:pt x="1344" y="1632"/>
                </a:cubicBezTo>
                <a:cubicBezTo>
                  <a:pt x="1352" y="1736"/>
                  <a:pt x="1656" y="1872"/>
                  <a:pt x="1728" y="19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dirty="0"/>
          </a:p>
        </p:txBody>
      </p:sp>
      <p:sp>
        <p:nvSpPr>
          <p:cNvPr id="15367" name="Freeform 7">
            <a:extLst>
              <a:ext uri="{FF2B5EF4-FFF2-40B4-BE49-F238E27FC236}">
                <a16:creationId xmlns:a16="http://schemas.microsoft.com/office/drawing/2014/main" id="{84A419FD-6ADE-4418-9149-F55121796CFD}"/>
              </a:ext>
            </a:extLst>
          </p:cNvPr>
          <p:cNvSpPr>
            <a:spLocks/>
          </p:cNvSpPr>
          <p:nvPr/>
        </p:nvSpPr>
        <p:spPr bwMode="auto">
          <a:xfrm rot="21556915" flipH="1">
            <a:off x="3724290" y="2572544"/>
            <a:ext cx="2781300" cy="3048000"/>
          </a:xfrm>
          <a:custGeom>
            <a:avLst/>
            <a:gdLst>
              <a:gd name="T0" fmla="*/ 0 w 1752"/>
              <a:gd name="T1" fmla="*/ 0 h 1920"/>
              <a:gd name="T2" fmla="*/ 2147483646 w 1752"/>
              <a:gd name="T3" fmla="*/ 2147483646 h 1920"/>
              <a:gd name="T4" fmla="*/ 2147483646 w 1752"/>
              <a:gd name="T5" fmla="*/ 2147483646 h 1920"/>
              <a:gd name="T6" fmla="*/ 2147483646 w 1752"/>
              <a:gd name="T7" fmla="*/ 2147483646 h 1920"/>
              <a:gd name="T8" fmla="*/ 2147483646 w 1752"/>
              <a:gd name="T9" fmla="*/ 2147483646 h 1920"/>
              <a:gd name="T10" fmla="*/ 2147483646 w 1752"/>
              <a:gd name="T11" fmla="*/ 2147483646 h 1920"/>
              <a:gd name="T12" fmla="*/ 0 60000 65536"/>
              <a:gd name="T13" fmla="*/ 0 60000 65536"/>
              <a:gd name="T14" fmla="*/ 0 60000 65536"/>
              <a:gd name="T15" fmla="*/ 0 60000 65536"/>
              <a:gd name="T16" fmla="*/ 0 60000 65536"/>
              <a:gd name="T17" fmla="*/ 0 60000 65536"/>
              <a:gd name="T18" fmla="*/ 0 w 1752"/>
              <a:gd name="T19" fmla="*/ 0 h 1920"/>
              <a:gd name="T20" fmla="*/ 1752 w 1752"/>
              <a:gd name="T21" fmla="*/ 1920 h 1920"/>
            </a:gdLst>
            <a:ahLst/>
            <a:cxnLst>
              <a:cxn ang="T12">
                <a:pos x="T0" y="T1"/>
              </a:cxn>
              <a:cxn ang="T13">
                <a:pos x="T2" y="T3"/>
              </a:cxn>
              <a:cxn ang="T14">
                <a:pos x="T4" y="T5"/>
              </a:cxn>
              <a:cxn ang="T15">
                <a:pos x="T6" y="T7"/>
              </a:cxn>
              <a:cxn ang="T16">
                <a:pos x="T8" y="T9"/>
              </a:cxn>
              <a:cxn ang="T17">
                <a:pos x="T10" y="T11"/>
              </a:cxn>
            </a:cxnLst>
            <a:rect l="T18" t="T19" r="T20" b="T21"/>
            <a:pathLst>
              <a:path w="1752" h="1920">
                <a:moveTo>
                  <a:pt x="0" y="0"/>
                </a:moveTo>
                <a:cubicBezTo>
                  <a:pt x="660" y="200"/>
                  <a:pt x="1320" y="400"/>
                  <a:pt x="1536" y="576"/>
                </a:cubicBezTo>
                <a:cubicBezTo>
                  <a:pt x="1752" y="752"/>
                  <a:pt x="1272" y="936"/>
                  <a:pt x="1296" y="1056"/>
                </a:cubicBezTo>
                <a:cubicBezTo>
                  <a:pt x="1320" y="1176"/>
                  <a:pt x="1672" y="1200"/>
                  <a:pt x="1680" y="1296"/>
                </a:cubicBezTo>
                <a:cubicBezTo>
                  <a:pt x="1688" y="1392"/>
                  <a:pt x="1336" y="1528"/>
                  <a:pt x="1344" y="1632"/>
                </a:cubicBezTo>
                <a:cubicBezTo>
                  <a:pt x="1352" y="1736"/>
                  <a:pt x="1656" y="1872"/>
                  <a:pt x="1728" y="19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dirty="0"/>
          </a:p>
        </p:txBody>
      </p:sp>
      <p:sp>
        <p:nvSpPr>
          <p:cNvPr id="15368" name="Text Box 8">
            <a:extLst>
              <a:ext uri="{FF2B5EF4-FFF2-40B4-BE49-F238E27FC236}">
                <a16:creationId xmlns:a16="http://schemas.microsoft.com/office/drawing/2014/main" id="{56FD237C-BB2B-4D2F-A81E-8D2BBC9CF174}"/>
              </a:ext>
            </a:extLst>
          </p:cNvPr>
          <p:cNvSpPr txBox="1">
            <a:spLocks noChangeArrowheads="1"/>
          </p:cNvSpPr>
          <p:nvPr/>
        </p:nvSpPr>
        <p:spPr bwMode="auto">
          <a:xfrm>
            <a:off x="4867290" y="3563144"/>
            <a:ext cx="2590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3200" dirty="0">
                <a:ea typeface="굴림" panose="020B0600000101010101" pitchFamily="50" charset="-127"/>
              </a:rPr>
              <a:t>Synthesis: </a:t>
            </a:r>
          </a:p>
          <a:p>
            <a:pPr eaLnBrk="1" hangingPunct="1">
              <a:spcBef>
                <a:spcPct val="0"/>
              </a:spcBef>
              <a:buSzTx/>
              <a:buFontTx/>
              <a:buNone/>
            </a:pPr>
            <a:endParaRPr lang="ko-KR" altLang="en-US" sz="3200" dirty="0">
              <a:ea typeface="굴림" panose="020B0600000101010101" pitchFamily="50" charset="-127"/>
            </a:endParaRPr>
          </a:p>
        </p:txBody>
      </p:sp>
      <p:sp>
        <p:nvSpPr>
          <p:cNvPr id="15369" name="Text Box 9">
            <a:extLst>
              <a:ext uri="{FF2B5EF4-FFF2-40B4-BE49-F238E27FC236}">
                <a16:creationId xmlns:a16="http://schemas.microsoft.com/office/drawing/2014/main" id="{D524FE09-F907-4AE3-8B26-8B3A1C535048}"/>
              </a:ext>
            </a:extLst>
          </p:cNvPr>
          <p:cNvSpPr txBox="1">
            <a:spLocks noChangeArrowheads="1"/>
          </p:cNvSpPr>
          <p:nvPr/>
        </p:nvSpPr>
        <p:spPr bwMode="auto">
          <a:xfrm>
            <a:off x="4867290" y="4401344"/>
            <a:ext cx="426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3200" dirty="0">
                <a:ea typeface="굴림" panose="020B0600000101010101" pitchFamily="50" charset="-127"/>
              </a:rPr>
              <a:t>Both have a role (Kant)</a:t>
            </a:r>
          </a:p>
        </p:txBody>
      </p:sp>
      <p:sp>
        <p:nvSpPr>
          <p:cNvPr id="12297" name="TextBox 8">
            <a:extLst>
              <a:ext uri="{FF2B5EF4-FFF2-40B4-BE49-F238E27FC236}">
                <a16:creationId xmlns:a16="http://schemas.microsoft.com/office/drawing/2014/main" id="{D0A36966-BC1D-4A3F-A21E-0CEFA7888EC2}"/>
              </a:ext>
            </a:extLst>
          </p:cNvPr>
          <p:cNvSpPr txBox="1">
            <a:spLocks noChangeArrowheads="1"/>
          </p:cNvSpPr>
          <p:nvPr/>
        </p:nvSpPr>
        <p:spPr bwMode="auto">
          <a:xfrm>
            <a:off x="546115" y="4058444"/>
            <a:ext cx="280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1800" dirty="0">
                <a:latin typeface="Arial" panose="020B0604020202020204" pitchFamily="34" charset="0"/>
                <a:ea typeface="굴림" panose="020B0600000101010101" pitchFamily="50" charset="-127"/>
              </a:rPr>
              <a:t>Dualism (Descartes)  issue: emphasis on thinking processes</a:t>
            </a:r>
            <a:endParaRPr lang="ko-KR" altLang="en-US" sz="1800" dirty="0">
              <a:latin typeface="Arial" panose="020B0604020202020204" pitchFamily="34" charset="0"/>
              <a:ea typeface="굴림" panose="020B0600000101010101" pitchFamily="50"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fade">
                                      <p:cBhvr>
                                        <p:cTn id="7" dur="2000"/>
                                        <p:tgtEl>
                                          <p:spTgt spid="15363"/>
                                        </p:tgtEl>
                                      </p:cBhvr>
                                    </p:animEffect>
                                  </p:childTnLst>
                                </p:cTn>
                              </p:par>
                            </p:childTnLst>
                          </p:cTn>
                        </p:par>
                        <p:par>
                          <p:cTn id="8" fill="hold" nodeType="afterGroup">
                            <p:stCondLst>
                              <p:cond delay="2000"/>
                            </p:stCondLst>
                            <p:childTnLst>
                              <p:par>
                                <p:cTn id="9" presetID="10" presetClass="entr" presetSubtype="0" fill="hold" grpId="0" nodeType="afterEffect">
                                  <p:stCondLst>
                                    <p:cond delay="3500"/>
                                  </p:stCondLst>
                                  <p:childTnLst>
                                    <p:set>
                                      <p:cBhvr>
                                        <p:cTn id="10" dur="1" fill="hold">
                                          <p:stCondLst>
                                            <p:cond delay="0"/>
                                          </p:stCondLst>
                                        </p:cTn>
                                        <p:tgtEl>
                                          <p:spTgt spid="15365"/>
                                        </p:tgtEl>
                                        <p:attrNameLst>
                                          <p:attrName>style.visibility</p:attrName>
                                        </p:attrNameLst>
                                      </p:cBhvr>
                                      <p:to>
                                        <p:strVal val="visible"/>
                                      </p:to>
                                    </p:set>
                                    <p:animEffect transition="in" filter="fade">
                                      <p:cBhvr>
                                        <p:cTn id="11" dur="2000"/>
                                        <p:tgtEl>
                                          <p:spTgt spid="1536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364"/>
                                        </p:tgtEl>
                                        <p:attrNameLst>
                                          <p:attrName>style.visibility</p:attrName>
                                        </p:attrNameLst>
                                      </p:cBhvr>
                                      <p:to>
                                        <p:strVal val="visible"/>
                                      </p:to>
                                    </p:set>
                                    <p:animEffect transition="in" filter="fade">
                                      <p:cBhvr>
                                        <p:cTn id="16" dur="2000"/>
                                        <p:tgtEl>
                                          <p:spTgt spid="1536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15366"/>
                                        </p:tgtEl>
                                        <p:attrNameLst>
                                          <p:attrName>style.visibility</p:attrName>
                                        </p:attrNameLst>
                                      </p:cBhvr>
                                      <p:to>
                                        <p:strVal val="visible"/>
                                      </p:to>
                                    </p:set>
                                    <p:animEffect transition="in" filter="fade">
                                      <p:cBhvr>
                                        <p:cTn id="21" dur="2000"/>
                                        <p:tgtEl>
                                          <p:spTgt spid="15366"/>
                                        </p:tgtEl>
                                      </p:cBhvr>
                                    </p:animEffect>
                                  </p:childTnLst>
                                </p:cTn>
                              </p:par>
                              <p:par>
                                <p:cTn id="22" presetID="10" presetClass="entr" presetSubtype="0" fill="hold" nodeType="withEffect">
                                  <p:stCondLst>
                                    <p:cond delay="0"/>
                                  </p:stCondLst>
                                  <p:childTnLst>
                                    <p:set>
                                      <p:cBhvr>
                                        <p:cTn id="23" dur="1" fill="hold">
                                          <p:stCondLst>
                                            <p:cond delay="0"/>
                                          </p:stCondLst>
                                        </p:cTn>
                                        <p:tgtEl>
                                          <p:spTgt spid="15367"/>
                                        </p:tgtEl>
                                        <p:attrNameLst>
                                          <p:attrName>style.visibility</p:attrName>
                                        </p:attrNameLst>
                                      </p:cBhvr>
                                      <p:to>
                                        <p:strVal val="visible"/>
                                      </p:to>
                                    </p:set>
                                    <p:animEffect transition="in" filter="fade">
                                      <p:cBhvr>
                                        <p:cTn id="24" dur="2000"/>
                                        <p:tgtEl>
                                          <p:spTgt spid="1536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368"/>
                                        </p:tgtEl>
                                        <p:attrNameLst>
                                          <p:attrName>style.visibility</p:attrName>
                                        </p:attrNameLst>
                                      </p:cBhvr>
                                      <p:to>
                                        <p:strVal val="visible"/>
                                      </p:to>
                                    </p:set>
                                    <p:animEffect transition="in" filter="fade">
                                      <p:cBhvr>
                                        <p:cTn id="27" dur="2000"/>
                                        <p:tgtEl>
                                          <p:spTgt spid="1536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369"/>
                                        </p:tgtEl>
                                        <p:attrNameLst>
                                          <p:attrName>style.visibility</p:attrName>
                                        </p:attrNameLst>
                                      </p:cBhvr>
                                      <p:to>
                                        <p:strVal val="visible"/>
                                      </p:to>
                                    </p:set>
                                    <p:animEffect transition="in" filter="fade">
                                      <p:cBhvr>
                                        <p:cTn id="30" dur="2000"/>
                                        <p:tgtEl>
                                          <p:spTgt spid="15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15364" grpId="0"/>
      <p:bldP spid="15365" grpId="0" animBg="1"/>
      <p:bldP spid="15368" grpId="0"/>
      <p:bldP spid="15369"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1DE4C804-6480-4F7B-8B7A-BD506235F2A1}"/>
              </a:ext>
            </a:extLst>
          </p:cNvPr>
          <p:cNvSpPr txBox="1">
            <a:spLocks noChangeArrowheads="1"/>
          </p:cNvSpPr>
          <p:nvPr/>
        </p:nvSpPr>
        <p:spPr bwMode="auto">
          <a:xfrm>
            <a:off x="445368" y="1047279"/>
            <a:ext cx="25146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3200">
                <a:ea typeface="굴림" panose="020B0600000101010101" pitchFamily="50" charset="-127"/>
              </a:rPr>
              <a:t>Structuralism</a:t>
            </a:r>
          </a:p>
          <a:p>
            <a:pPr eaLnBrk="1" hangingPunct="1">
              <a:spcBef>
                <a:spcPct val="0"/>
              </a:spcBef>
              <a:buSzTx/>
              <a:buFontTx/>
              <a:buNone/>
            </a:pPr>
            <a:r>
              <a:rPr lang="en-US" altLang="ko-KR" sz="3200">
                <a:ea typeface="굴림" panose="020B0600000101010101" pitchFamily="50" charset="-127"/>
              </a:rPr>
              <a:t>(Titchener)</a:t>
            </a:r>
          </a:p>
          <a:p>
            <a:pPr eaLnBrk="1" hangingPunct="1">
              <a:spcBef>
                <a:spcPct val="0"/>
              </a:spcBef>
              <a:buSzTx/>
              <a:buFontTx/>
              <a:buNone/>
            </a:pPr>
            <a:r>
              <a:rPr lang="en-US" altLang="ko-KR" sz="3200">
                <a:ea typeface="굴림" panose="020B0600000101010101" pitchFamily="50" charset="-127"/>
              </a:rPr>
              <a:t>“Elements”</a:t>
            </a:r>
          </a:p>
        </p:txBody>
      </p:sp>
      <p:sp>
        <p:nvSpPr>
          <p:cNvPr id="16387" name="Text Box 3">
            <a:extLst>
              <a:ext uri="{FF2B5EF4-FFF2-40B4-BE49-F238E27FC236}">
                <a16:creationId xmlns:a16="http://schemas.microsoft.com/office/drawing/2014/main" id="{43849C50-0B8C-455D-AC84-E7EBD0C5616F}"/>
              </a:ext>
            </a:extLst>
          </p:cNvPr>
          <p:cNvSpPr txBox="1">
            <a:spLocks noChangeArrowheads="1"/>
          </p:cNvSpPr>
          <p:nvPr/>
        </p:nvSpPr>
        <p:spPr bwMode="auto">
          <a:xfrm>
            <a:off x="6084168" y="764704"/>
            <a:ext cx="2509838"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3200">
                <a:ea typeface="굴림" panose="020B0600000101010101" pitchFamily="50" charset="-127"/>
              </a:rPr>
              <a:t>Functionalism</a:t>
            </a:r>
          </a:p>
          <a:p>
            <a:pPr eaLnBrk="1" hangingPunct="1">
              <a:spcBef>
                <a:spcPct val="0"/>
              </a:spcBef>
              <a:buSzTx/>
              <a:buFontTx/>
              <a:buNone/>
            </a:pPr>
            <a:r>
              <a:rPr lang="en-US" altLang="ko-KR" sz="3200">
                <a:ea typeface="굴림" panose="020B0600000101010101" pitchFamily="50" charset="-127"/>
              </a:rPr>
              <a:t>(James)</a:t>
            </a:r>
          </a:p>
          <a:p>
            <a:pPr eaLnBrk="1" hangingPunct="1">
              <a:spcBef>
                <a:spcPct val="0"/>
              </a:spcBef>
              <a:buSzTx/>
              <a:buFontTx/>
              <a:buNone/>
            </a:pPr>
            <a:r>
              <a:rPr lang="en-US" altLang="ko-KR" sz="3200">
                <a:ea typeface="굴림" panose="020B0600000101010101" pitchFamily="50" charset="-127"/>
              </a:rPr>
              <a:t>“Process”</a:t>
            </a:r>
          </a:p>
        </p:txBody>
      </p:sp>
      <p:sp>
        <p:nvSpPr>
          <p:cNvPr id="16388" name="AutoShape 4">
            <a:extLst>
              <a:ext uri="{FF2B5EF4-FFF2-40B4-BE49-F238E27FC236}">
                <a16:creationId xmlns:a16="http://schemas.microsoft.com/office/drawing/2014/main" id="{7A1C3D85-602A-4D99-B532-619DF8793D2E}"/>
              </a:ext>
            </a:extLst>
          </p:cNvPr>
          <p:cNvSpPr>
            <a:spLocks noChangeArrowheads="1"/>
          </p:cNvSpPr>
          <p:nvPr/>
        </p:nvSpPr>
        <p:spPr bwMode="auto">
          <a:xfrm>
            <a:off x="2807568" y="971079"/>
            <a:ext cx="2743200" cy="990600"/>
          </a:xfrm>
          <a:prstGeom prst="rightArrow">
            <a:avLst>
              <a:gd name="adj1" fmla="val 50000"/>
              <a:gd name="adj2" fmla="val 69231"/>
            </a:avLst>
          </a:prstGeom>
          <a:solidFill>
            <a:schemeClr val="hlink"/>
          </a:solidFill>
          <a:ln w="9525">
            <a:solidFill>
              <a:schemeClr val="tx1"/>
            </a:solidFill>
            <a:miter lim="800000"/>
            <a:headEnd/>
            <a:tailEnd/>
          </a:ln>
        </p:spPr>
        <p:txBody>
          <a:bodyPr wrap="none" anchor="ct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SzTx/>
              <a:buFontTx/>
              <a:buNone/>
            </a:pPr>
            <a:endParaRPr lang="ko-KR" altLang="en-US" sz="2400">
              <a:ea typeface="굴림" panose="020B0600000101010101" pitchFamily="50" charset="-127"/>
            </a:endParaRPr>
          </a:p>
        </p:txBody>
      </p:sp>
      <p:sp>
        <p:nvSpPr>
          <p:cNvPr id="16389" name="Freeform 5">
            <a:extLst>
              <a:ext uri="{FF2B5EF4-FFF2-40B4-BE49-F238E27FC236}">
                <a16:creationId xmlns:a16="http://schemas.microsoft.com/office/drawing/2014/main" id="{CAFC6999-9E35-487E-8493-1653AC7A5AD0}"/>
              </a:ext>
            </a:extLst>
          </p:cNvPr>
          <p:cNvSpPr>
            <a:spLocks/>
          </p:cNvSpPr>
          <p:nvPr/>
        </p:nvSpPr>
        <p:spPr bwMode="auto">
          <a:xfrm>
            <a:off x="1969368" y="2723679"/>
            <a:ext cx="2781300" cy="3048000"/>
          </a:xfrm>
          <a:custGeom>
            <a:avLst/>
            <a:gdLst>
              <a:gd name="T0" fmla="*/ 0 w 1752"/>
              <a:gd name="T1" fmla="*/ 0 h 1920"/>
              <a:gd name="T2" fmla="*/ 2147483646 w 1752"/>
              <a:gd name="T3" fmla="*/ 2147483646 h 1920"/>
              <a:gd name="T4" fmla="*/ 2147483646 w 1752"/>
              <a:gd name="T5" fmla="*/ 2147483646 h 1920"/>
              <a:gd name="T6" fmla="*/ 2147483646 w 1752"/>
              <a:gd name="T7" fmla="*/ 2147483646 h 1920"/>
              <a:gd name="T8" fmla="*/ 2147483646 w 1752"/>
              <a:gd name="T9" fmla="*/ 2147483646 h 1920"/>
              <a:gd name="T10" fmla="*/ 2147483646 w 1752"/>
              <a:gd name="T11" fmla="*/ 2147483646 h 1920"/>
              <a:gd name="T12" fmla="*/ 0 60000 65536"/>
              <a:gd name="T13" fmla="*/ 0 60000 65536"/>
              <a:gd name="T14" fmla="*/ 0 60000 65536"/>
              <a:gd name="T15" fmla="*/ 0 60000 65536"/>
              <a:gd name="T16" fmla="*/ 0 60000 65536"/>
              <a:gd name="T17" fmla="*/ 0 60000 65536"/>
              <a:gd name="T18" fmla="*/ 0 w 1752"/>
              <a:gd name="T19" fmla="*/ 0 h 1920"/>
              <a:gd name="T20" fmla="*/ 1752 w 1752"/>
              <a:gd name="T21" fmla="*/ 1920 h 1920"/>
            </a:gdLst>
            <a:ahLst/>
            <a:cxnLst>
              <a:cxn ang="T12">
                <a:pos x="T0" y="T1"/>
              </a:cxn>
              <a:cxn ang="T13">
                <a:pos x="T2" y="T3"/>
              </a:cxn>
              <a:cxn ang="T14">
                <a:pos x="T4" y="T5"/>
              </a:cxn>
              <a:cxn ang="T15">
                <a:pos x="T6" y="T7"/>
              </a:cxn>
              <a:cxn ang="T16">
                <a:pos x="T8" y="T9"/>
              </a:cxn>
              <a:cxn ang="T17">
                <a:pos x="T10" y="T11"/>
              </a:cxn>
            </a:cxnLst>
            <a:rect l="T18" t="T19" r="T20" b="T21"/>
            <a:pathLst>
              <a:path w="1752" h="1920">
                <a:moveTo>
                  <a:pt x="0" y="0"/>
                </a:moveTo>
                <a:cubicBezTo>
                  <a:pt x="660" y="200"/>
                  <a:pt x="1320" y="400"/>
                  <a:pt x="1536" y="576"/>
                </a:cubicBezTo>
                <a:cubicBezTo>
                  <a:pt x="1752" y="752"/>
                  <a:pt x="1272" y="936"/>
                  <a:pt x="1296" y="1056"/>
                </a:cubicBezTo>
                <a:cubicBezTo>
                  <a:pt x="1320" y="1176"/>
                  <a:pt x="1672" y="1200"/>
                  <a:pt x="1680" y="1296"/>
                </a:cubicBezTo>
                <a:cubicBezTo>
                  <a:pt x="1688" y="1392"/>
                  <a:pt x="1336" y="1528"/>
                  <a:pt x="1344" y="1632"/>
                </a:cubicBezTo>
                <a:cubicBezTo>
                  <a:pt x="1352" y="1736"/>
                  <a:pt x="1656" y="1872"/>
                  <a:pt x="1728" y="19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6390" name="Freeform 6">
            <a:extLst>
              <a:ext uri="{FF2B5EF4-FFF2-40B4-BE49-F238E27FC236}">
                <a16:creationId xmlns:a16="http://schemas.microsoft.com/office/drawing/2014/main" id="{419155D3-25E3-476E-9520-5209F56DFD4E}"/>
              </a:ext>
            </a:extLst>
          </p:cNvPr>
          <p:cNvSpPr>
            <a:spLocks/>
          </p:cNvSpPr>
          <p:nvPr/>
        </p:nvSpPr>
        <p:spPr bwMode="auto">
          <a:xfrm rot="21556915" flipH="1">
            <a:off x="3645768" y="2723679"/>
            <a:ext cx="2781300" cy="3048000"/>
          </a:xfrm>
          <a:custGeom>
            <a:avLst/>
            <a:gdLst>
              <a:gd name="T0" fmla="*/ 0 w 1752"/>
              <a:gd name="T1" fmla="*/ 0 h 1920"/>
              <a:gd name="T2" fmla="*/ 2147483646 w 1752"/>
              <a:gd name="T3" fmla="*/ 2147483646 h 1920"/>
              <a:gd name="T4" fmla="*/ 2147483646 w 1752"/>
              <a:gd name="T5" fmla="*/ 2147483646 h 1920"/>
              <a:gd name="T6" fmla="*/ 2147483646 w 1752"/>
              <a:gd name="T7" fmla="*/ 2147483646 h 1920"/>
              <a:gd name="T8" fmla="*/ 2147483646 w 1752"/>
              <a:gd name="T9" fmla="*/ 2147483646 h 1920"/>
              <a:gd name="T10" fmla="*/ 2147483646 w 1752"/>
              <a:gd name="T11" fmla="*/ 2147483646 h 1920"/>
              <a:gd name="T12" fmla="*/ 0 60000 65536"/>
              <a:gd name="T13" fmla="*/ 0 60000 65536"/>
              <a:gd name="T14" fmla="*/ 0 60000 65536"/>
              <a:gd name="T15" fmla="*/ 0 60000 65536"/>
              <a:gd name="T16" fmla="*/ 0 60000 65536"/>
              <a:gd name="T17" fmla="*/ 0 60000 65536"/>
              <a:gd name="T18" fmla="*/ 0 w 1752"/>
              <a:gd name="T19" fmla="*/ 0 h 1920"/>
              <a:gd name="T20" fmla="*/ 1752 w 1752"/>
              <a:gd name="T21" fmla="*/ 1920 h 1920"/>
            </a:gdLst>
            <a:ahLst/>
            <a:cxnLst>
              <a:cxn ang="T12">
                <a:pos x="T0" y="T1"/>
              </a:cxn>
              <a:cxn ang="T13">
                <a:pos x="T2" y="T3"/>
              </a:cxn>
              <a:cxn ang="T14">
                <a:pos x="T4" y="T5"/>
              </a:cxn>
              <a:cxn ang="T15">
                <a:pos x="T6" y="T7"/>
              </a:cxn>
              <a:cxn ang="T16">
                <a:pos x="T8" y="T9"/>
              </a:cxn>
              <a:cxn ang="T17">
                <a:pos x="T10" y="T11"/>
              </a:cxn>
            </a:cxnLst>
            <a:rect l="T18" t="T19" r="T20" b="T21"/>
            <a:pathLst>
              <a:path w="1752" h="1920">
                <a:moveTo>
                  <a:pt x="0" y="0"/>
                </a:moveTo>
                <a:cubicBezTo>
                  <a:pt x="660" y="200"/>
                  <a:pt x="1320" y="400"/>
                  <a:pt x="1536" y="576"/>
                </a:cubicBezTo>
                <a:cubicBezTo>
                  <a:pt x="1752" y="752"/>
                  <a:pt x="1272" y="936"/>
                  <a:pt x="1296" y="1056"/>
                </a:cubicBezTo>
                <a:cubicBezTo>
                  <a:pt x="1320" y="1176"/>
                  <a:pt x="1672" y="1200"/>
                  <a:pt x="1680" y="1296"/>
                </a:cubicBezTo>
                <a:cubicBezTo>
                  <a:pt x="1688" y="1392"/>
                  <a:pt x="1336" y="1528"/>
                  <a:pt x="1344" y="1632"/>
                </a:cubicBezTo>
                <a:cubicBezTo>
                  <a:pt x="1352" y="1736"/>
                  <a:pt x="1656" y="1872"/>
                  <a:pt x="1728" y="192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6391" name="Text Box 7">
            <a:extLst>
              <a:ext uri="{FF2B5EF4-FFF2-40B4-BE49-F238E27FC236}">
                <a16:creationId xmlns:a16="http://schemas.microsoft.com/office/drawing/2014/main" id="{D2D02B1F-2C6F-44EE-B403-18EB26B0D880}"/>
              </a:ext>
            </a:extLst>
          </p:cNvPr>
          <p:cNvSpPr txBox="1">
            <a:spLocks noChangeArrowheads="1"/>
          </p:cNvSpPr>
          <p:nvPr/>
        </p:nvSpPr>
        <p:spPr bwMode="auto">
          <a:xfrm>
            <a:off x="4788768" y="3638079"/>
            <a:ext cx="2590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3200">
                <a:ea typeface="굴림" panose="020B0600000101010101" pitchFamily="50" charset="-127"/>
              </a:rPr>
              <a:t>Synthesis:</a:t>
            </a:r>
            <a:r>
              <a:rPr lang="en-US" altLang="ko-KR" sz="4000">
                <a:ea typeface="굴림" panose="020B0600000101010101" pitchFamily="50" charset="-127"/>
              </a:rPr>
              <a:t> </a:t>
            </a:r>
          </a:p>
          <a:p>
            <a:pPr eaLnBrk="1" hangingPunct="1">
              <a:spcBef>
                <a:spcPct val="0"/>
              </a:spcBef>
              <a:buSzTx/>
              <a:buFontTx/>
              <a:buNone/>
            </a:pPr>
            <a:endParaRPr lang="ko-KR" altLang="en-US" sz="4000">
              <a:ea typeface="굴림" panose="020B0600000101010101" pitchFamily="50" charset="-127"/>
            </a:endParaRPr>
          </a:p>
        </p:txBody>
      </p:sp>
      <p:sp>
        <p:nvSpPr>
          <p:cNvPr id="16392" name="Text Box 8">
            <a:extLst>
              <a:ext uri="{FF2B5EF4-FFF2-40B4-BE49-F238E27FC236}">
                <a16:creationId xmlns:a16="http://schemas.microsoft.com/office/drawing/2014/main" id="{5F637778-DEC3-4FCE-80FB-F7B4A04545DD}"/>
              </a:ext>
            </a:extLst>
          </p:cNvPr>
          <p:cNvSpPr txBox="1">
            <a:spLocks noChangeArrowheads="1"/>
          </p:cNvSpPr>
          <p:nvPr/>
        </p:nvSpPr>
        <p:spPr bwMode="auto">
          <a:xfrm>
            <a:off x="4788768" y="4476279"/>
            <a:ext cx="4267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3200">
                <a:ea typeface="굴림" panose="020B0600000101010101" pitchFamily="50" charset="-127"/>
              </a:rPr>
              <a:t>Associationism (how events associated) </a:t>
            </a:r>
          </a:p>
          <a:p>
            <a:pPr eaLnBrk="1" hangingPunct="1">
              <a:spcBef>
                <a:spcPct val="0"/>
              </a:spcBef>
              <a:buSzTx/>
              <a:buFontTx/>
              <a:buNone/>
            </a:pPr>
            <a:r>
              <a:rPr lang="en-US" altLang="ko-KR" sz="3200">
                <a:ea typeface="굴림" panose="020B0600000101010101" pitchFamily="50" charset="-127"/>
              </a:rPr>
              <a:t>(Thorndike)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2000"/>
                                        <p:tgtEl>
                                          <p:spTgt spid="16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fade">
                                      <p:cBhvr>
                                        <p:cTn id="12" dur="2000"/>
                                        <p:tgtEl>
                                          <p:spTgt spid="163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387"/>
                                        </p:tgtEl>
                                        <p:attrNameLst>
                                          <p:attrName>style.visibility</p:attrName>
                                        </p:attrNameLst>
                                      </p:cBhvr>
                                      <p:to>
                                        <p:strVal val="visible"/>
                                      </p:to>
                                    </p:set>
                                    <p:animEffect transition="in" filter="fade">
                                      <p:cBhvr>
                                        <p:cTn id="17" dur="2000"/>
                                        <p:tgtEl>
                                          <p:spTgt spid="163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6389"/>
                                        </p:tgtEl>
                                        <p:attrNameLst>
                                          <p:attrName>style.visibility</p:attrName>
                                        </p:attrNameLst>
                                      </p:cBhvr>
                                      <p:to>
                                        <p:strVal val="visible"/>
                                      </p:to>
                                    </p:set>
                                    <p:animEffect transition="in" filter="fade">
                                      <p:cBhvr>
                                        <p:cTn id="22" dur="2000"/>
                                        <p:tgtEl>
                                          <p:spTgt spid="16389"/>
                                        </p:tgtEl>
                                      </p:cBhvr>
                                    </p:animEffect>
                                  </p:childTnLst>
                                </p:cTn>
                              </p:par>
                              <p:par>
                                <p:cTn id="23" presetID="10" presetClass="entr" presetSubtype="0" fill="hold" nodeType="withEffect">
                                  <p:stCondLst>
                                    <p:cond delay="0"/>
                                  </p:stCondLst>
                                  <p:childTnLst>
                                    <p:set>
                                      <p:cBhvr>
                                        <p:cTn id="24" dur="1" fill="hold">
                                          <p:stCondLst>
                                            <p:cond delay="0"/>
                                          </p:stCondLst>
                                        </p:cTn>
                                        <p:tgtEl>
                                          <p:spTgt spid="16390"/>
                                        </p:tgtEl>
                                        <p:attrNameLst>
                                          <p:attrName>style.visibility</p:attrName>
                                        </p:attrNameLst>
                                      </p:cBhvr>
                                      <p:to>
                                        <p:strVal val="visible"/>
                                      </p:to>
                                    </p:set>
                                    <p:animEffect transition="in" filter="fade">
                                      <p:cBhvr>
                                        <p:cTn id="25" dur="2000"/>
                                        <p:tgtEl>
                                          <p:spTgt spid="1639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391"/>
                                        </p:tgtEl>
                                        <p:attrNameLst>
                                          <p:attrName>style.visibility</p:attrName>
                                        </p:attrNameLst>
                                      </p:cBhvr>
                                      <p:to>
                                        <p:strVal val="visible"/>
                                      </p:to>
                                    </p:set>
                                    <p:animEffect transition="in" filter="fade">
                                      <p:cBhvr>
                                        <p:cTn id="28" dur="2000"/>
                                        <p:tgtEl>
                                          <p:spTgt spid="1639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392"/>
                                        </p:tgtEl>
                                        <p:attrNameLst>
                                          <p:attrName>style.visibility</p:attrName>
                                        </p:attrNameLst>
                                      </p:cBhvr>
                                      <p:to>
                                        <p:strVal val="visible"/>
                                      </p:to>
                                    </p:set>
                                    <p:animEffect transition="in" filter="fade">
                                      <p:cBhvr>
                                        <p:cTn id="31" dur="2000"/>
                                        <p:tgtEl>
                                          <p:spTgt spid="1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p:bldP spid="16388" grpId="0" animBg="1"/>
      <p:bldP spid="16391" grpId="0"/>
      <p:bldP spid="1639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07F6C80-F2B6-42DC-9D7A-FC9ECE5154EF}"/>
              </a:ext>
            </a:extLst>
          </p:cNvPr>
          <p:cNvSpPr>
            <a:spLocks noGrp="1" noChangeArrowheads="1"/>
          </p:cNvSpPr>
          <p:nvPr>
            <p:ph type="title"/>
          </p:nvPr>
        </p:nvSpPr>
        <p:spPr/>
        <p:txBody>
          <a:bodyPr/>
          <a:lstStyle/>
          <a:p>
            <a:endParaRPr lang="ko-KR" altLang="en-US">
              <a:ea typeface="굴림" panose="020B0600000101010101" pitchFamily="50" charset="-127"/>
            </a:endParaRPr>
          </a:p>
        </p:txBody>
      </p:sp>
      <p:pic>
        <p:nvPicPr>
          <p:cNvPr id="16387" name="Picture 4" descr="0107a">
            <a:extLst>
              <a:ext uri="{FF2B5EF4-FFF2-40B4-BE49-F238E27FC236}">
                <a16:creationId xmlns:a16="http://schemas.microsoft.com/office/drawing/2014/main" id="{321E6808-B907-4243-AD9F-9DB5FD15A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 y="1111250"/>
            <a:ext cx="894080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6" descr="0113">
            <a:extLst>
              <a:ext uri="{FF2B5EF4-FFF2-40B4-BE49-F238E27FC236}">
                <a16:creationId xmlns:a16="http://schemas.microsoft.com/office/drawing/2014/main" id="{22AF1E97-823B-439F-B865-67D1924C31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 y="3644900"/>
            <a:ext cx="8940800" cy="246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C671EB9-6E81-440C-9B9B-E018E426130F}"/>
              </a:ext>
            </a:extLst>
          </p:cNvPr>
          <p:cNvSpPr>
            <a:spLocks noGrp="1" noChangeArrowheads="1"/>
          </p:cNvSpPr>
          <p:nvPr>
            <p:ph type="title"/>
          </p:nvPr>
        </p:nvSpPr>
        <p:spPr>
          <a:xfrm>
            <a:off x="381000" y="762000"/>
            <a:ext cx="8610600" cy="381000"/>
          </a:xfrm>
        </p:spPr>
        <p:txBody>
          <a:bodyPr/>
          <a:lstStyle/>
          <a:p>
            <a:r>
              <a:rPr lang="en-US" altLang="ko-KR">
                <a:ea typeface="굴림" panose="020B0600000101010101" pitchFamily="50" charset="-127"/>
              </a:rPr>
              <a:t>Important to Cognitive Psychology</a:t>
            </a:r>
          </a:p>
        </p:txBody>
      </p:sp>
      <p:sp>
        <p:nvSpPr>
          <p:cNvPr id="17411" name="Rectangle 3">
            <a:extLst>
              <a:ext uri="{FF2B5EF4-FFF2-40B4-BE49-F238E27FC236}">
                <a16:creationId xmlns:a16="http://schemas.microsoft.com/office/drawing/2014/main" id="{82B8D641-17DC-4F5D-AF80-9DE8260E8B84}"/>
              </a:ext>
            </a:extLst>
          </p:cNvPr>
          <p:cNvSpPr>
            <a:spLocks noGrp="1" noChangeArrowheads="1"/>
          </p:cNvSpPr>
          <p:nvPr>
            <p:ph type="body" idx="1"/>
          </p:nvPr>
        </p:nvSpPr>
        <p:spPr>
          <a:xfrm>
            <a:off x="457200" y="1447800"/>
            <a:ext cx="8382000" cy="4495800"/>
          </a:xfrm>
        </p:spPr>
        <p:txBody>
          <a:bodyPr/>
          <a:lstStyle/>
          <a:p>
            <a:pPr>
              <a:lnSpc>
                <a:spcPct val="90000"/>
              </a:lnSpc>
            </a:pPr>
            <a:r>
              <a:rPr lang="en-US" altLang="ko-KR">
                <a:ea typeface="굴림" panose="020B0600000101010101" pitchFamily="50" charset="-127"/>
              </a:rPr>
              <a:t>1950’s Development of Computers</a:t>
            </a:r>
          </a:p>
          <a:p>
            <a:pPr>
              <a:lnSpc>
                <a:spcPct val="90000"/>
              </a:lnSpc>
            </a:pPr>
            <a:endParaRPr lang="en-US" altLang="ko-KR">
              <a:ea typeface="굴림" panose="020B0600000101010101" pitchFamily="50" charset="-127"/>
            </a:endParaRPr>
          </a:p>
          <a:p>
            <a:pPr>
              <a:lnSpc>
                <a:spcPct val="90000"/>
              </a:lnSpc>
            </a:pPr>
            <a:r>
              <a:rPr lang="en-US" altLang="ko-KR">
                <a:ea typeface="굴림" panose="020B0600000101010101" pitchFamily="50" charset="-127"/>
              </a:rPr>
              <a:t>Structure and Process</a:t>
            </a:r>
          </a:p>
          <a:p>
            <a:pPr>
              <a:lnSpc>
                <a:spcPct val="90000"/>
              </a:lnSpc>
            </a:pPr>
            <a:endParaRPr lang="en-US" altLang="ko-KR">
              <a:ea typeface="굴림" panose="020B0600000101010101" pitchFamily="50" charset="-127"/>
            </a:endParaRPr>
          </a:p>
          <a:p>
            <a:pPr>
              <a:lnSpc>
                <a:spcPct val="90000"/>
              </a:lnSpc>
            </a:pPr>
            <a:r>
              <a:rPr lang="en-US" altLang="ko-KR">
                <a:ea typeface="굴림" panose="020B0600000101010101" pitchFamily="50" charset="-127"/>
              </a:rPr>
              <a:t>A "</a:t>
            </a:r>
            <a:r>
              <a:rPr lang="en-US" altLang="ko-KR" i="1">
                <a:ea typeface="굴림" panose="020B0600000101010101" pitchFamily="50" charset="-127"/>
              </a:rPr>
              <a:t>cognitive revolution</a:t>
            </a:r>
            <a:r>
              <a:rPr lang="en-US" altLang="ko-KR">
                <a:ea typeface="굴림" panose="020B0600000101010101" pitchFamily="50" charset="-127"/>
              </a:rPr>
              <a:t>” occurred and increased interest in the study of mental processes (cognitions)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제목 1">
            <a:extLst>
              <a:ext uri="{FF2B5EF4-FFF2-40B4-BE49-F238E27FC236}">
                <a16:creationId xmlns:a16="http://schemas.microsoft.com/office/drawing/2014/main" id="{89BF3418-558C-424A-8BBB-BA4706B8F338}"/>
              </a:ext>
            </a:extLst>
          </p:cNvPr>
          <p:cNvSpPr>
            <a:spLocks noGrp="1" noChangeArrowheads="1"/>
          </p:cNvSpPr>
          <p:nvPr>
            <p:ph type="title"/>
          </p:nvPr>
        </p:nvSpPr>
        <p:spPr>
          <a:xfrm>
            <a:off x="611188" y="530225"/>
            <a:ext cx="7772400" cy="658813"/>
          </a:xfrm>
        </p:spPr>
        <p:txBody>
          <a:bodyPr/>
          <a:lstStyle/>
          <a:p>
            <a:pPr eaLnBrk="1" hangingPunct="1"/>
            <a:r>
              <a:rPr lang="en-US" altLang="ko-KR" sz="2400">
                <a:latin typeface="HY견고딕" panose="02030600000101010101" pitchFamily="18" charset="-127"/>
                <a:ea typeface="HY견고딕" panose="02030600000101010101" pitchFamily="18" charset="-127"/>
              </a:rPr>
              <a:t>Perception to Cognition order</a:t>
            </a:r>
            <a:endParaRPr lang="ko-KR" altLang="en-US" sz="2400">
              <a:latin typeface="HY견고딕" panose="02030600000101010101" pitchFamily="18" charset="-127"/>
              <a:ea typeface="HY견고딕" panose="02030600000101010101" pitchFamily="18" charset="-127"/>
            </a:endParaRPr>
          </a:p>
        </p:txBody>
      </p:sp>
      <p:pic>
        <p:nvPicPr>
          <p:cNvPr id="20483" name="Picture 3" descr="0501">
            <a:extLst>
              <a:ext uri="{FF2B5EF4-FFF2-40B4-BE49-F238E27FC236}">
                <a16:creationId xmlns:a16="http://schemas.microsoft.com/office/drawing/2014/main" id="{41076478-9CB3-4809-9EB3-DDD4CEFF31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1311275"/>
            <a:ext cx="8966200"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오른쪽 화살표 5">
            <a:extLst>
              <a:ext uri="{FF2B5EF4-FFF2-40B4-BE49-F238E27FC236}">
                <a16:creationId xmlns:a16="http://schemas.microsoft.com/office/drawing/2014/main" id="{9F58E7F5-2741-4598-B995-61B95F6A1298}"/>
              </a:ext>
            </a:extLst>
          </p:cNvPr>
          <p:cNvSpPr>
            <a:spLocks noChangeArrowheads="1"/>
          </p:cNvSpPr>
          <p:nvPr/>
        </p:nvSpPr>
        <p:spPr bwMode="auto">
          <a:xfrm>
            <a:off x="323850" y="5459413"/>
            <a:ext cx="360363" cy="231775"/>
          </a:xfrm>
          <a:prstGeom prst="rightArrow">
            <a:avLst>
              <a:gd name="adj1" fmla="val 50000"/>
              <a:gd name="adj2" fmla="val 49840"/>
            </a:avLst>
          </a:prstGeom>
          <a:solidFill>
            <a:schemeClr val="accent1"/>
          </a:solidFill>
          <a:ln w="9525" algn="ctr">
            <a:solidFill>
              <a:schemeClr val="tx1"/>
            </a:solidFill>
            <a:round/>
            <a:headEnd/>
            <a:tailEnd/>
          </a:ln>
        </p:spPr>
        <p:txBody>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20485" name="TextBox 6">
            <a:extLst>
              <a:ext uri="{FF2B5EF4-FFF2-40B4-BE49-F238E27FC236}">
                <a16:creationId xmlns:a16="http://schemas.microsoft.com/office/drawing/2014/main" id="{DEA9FC12-0A9D-43E6-BC2C-54B3AD4EB4C0}"/>
              </a:ext>
            </a:extLst>
          </p:cNvPr>
          <p:cNvSpPr txBox="1">
            <a:spLocks noChangeArrowheads="1"/>
          </p:cNvSpPr>
          <p:nvPr/>
        </p:nvSpPr>
        <p:spPr bwMode="auto">
          <a:xfrm>
            <a:off x="2992438" y="5337175"/>
            <a:ext cx="19446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400">
                <a:ea typeface="굴림" panose="020B0600000101010101" pitchFamily="50" charset="-127"/>
              </a:rPr>
              <a:t>Reasoning</a:t>
            </a:r>
          </a:p>
          <a:p>
            <a:pPr eaLnBrk="1" hangingPunct="1">
              <a:spcBef>
                <a:spcPct val="0"/>
              </a:spcBef>
              <a:buSzTx/>
              <a:buFontTx/>
              <a:buNone/>
            </a:pPr>
            <a:r>
              <a:rPr lang="en-US" altLang="ko-KR" sz="1600">
                <a:ea typeface="굴림" panose="020B0600000101010101" pitchFamily="50" charset="-127"/>
              </a:rPr>
              <a:t>(</a:t>
            </a:r>
            <a:r>
              <a:rPr lang="ko-KR" altLang="en-US" sz="1600">
                <a:ea typeface="굴림" panose="020B0600000101010101" pitchFamily="50" charset="-127"/>
              </a:rPr>
              <a:t>추리</a:t>
            </a:r>
            <a:r>
              <a:rPr lang="en-US" altLang="ko-KR" sz="1600">
                <a:ea typeface="굴림" panose="020B0600000101010101" pitchFamily="50" charset="-127"/>
              </a:rPr>
              <a:t>)</a:t>
            </a:r>
            <a:endParaRPr lang="ko-KR" altLang="en-US" sz="1600">
              <a:ea typeface="굴림" panose="020B0600000101010101" pitchFamily="50" charset="-127"/>
            </a:endParaRPr>
          </a:p>
        </p:txBody>
      </p:sp>
      <p:sp>
        <p:nvSpPr>
          <p:cNvPr id="20486" name="TextBox 7">
            <a:extLst>
              <a:ext uri="{FF2B5EF4-FFF2-40B4-BE49-F238E27FC236}">
                <a16:creationId xmlns:a16="http://schemas.microsoft.com/office/drawing/2014/main" id="{AD8DA01B-1509-4578-83C0-AF998710C596}"/>
              </a:ext>
            </a:extLst>
          </p:cNvPr>
          <p:cNvSpPr txBox="1">
            <a:spLocks noChangeArrowheads="1"/>
          </p:cNvSpPr>
          <p:nvPr/>
        </p:nvSpPr>
        <p:spPr bwMode="auto">
          <a:xfrm>
            <a:off x="781050" y="5367338"/>
            <a:ext cx="17287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000">
                <a:ea typeface="굴림" panose="020B0600000101010101" pitchFamily="50" charset="-127"/>
              </a:rPr>
              <a:t>Categorization</a:t>
            </a:r>
          </a:p>
          <a:p>
            <a:pPr eaLnBrk="1" hangingPunct="1">
              <a:spcBef>
                <a:spcPct val="0"/>
              </a:spcBef>
              <a:buSzTx/>
              <a:buFontTx/>
              <a:buNone/>
            </a:pPr>
            <a:r>
              <a:rPr lang="en-US" altLang="ko-KR" sz="1600">
                <a:ea typeface="굴림" panose="020B0600000101010101" pitchFamily="50" charset="-127"/>
              </a:rPr>
              <a:t>(</a:t>
            </a:r>
            <a:r>
              <a:rPr lang="ko-KR" altLang="en-US" sz="1600">
                <a:ea typeface="굴림" panose="020B0600000101010101" pitchFamily="50" charset="-127"/>
              </a:rPr>
              <a:t>범주화</a:t>
            </a:r>
            <a:r>
              <a:rPr lang="en-US" altLang="ko-KR" sz="1600">
                <a:ea typeface="굴림" panose="020B0600000101010101" pitchFamily="50" charset="-127"/>
              </a:rPr>
              <a:t>)</a:t>
            </a:r>
            <a:endParaRPr lang="ko-KR" altLang="en-US" sz="1600">
              <a:ea typeface="굴림" panose="020B0600000101010101" pitchFamily="50" charset="-127"/>
            </a:endParaRPr>
          </a:p>
        </p:txBody>
      </p:sp>
      <p:sp>
        <p:nvSpPr>
          <p:cNvPr id="20487" name="오른쪽 화살표 8">
            <a:extLst>
              <a:ext uri="{FF2B5EF4-FFF2-40B4-BE49-F238E27FC236}">
                <a16:creationId xmlns:a16="http://schemas.microsoft.com/office/drawing/2014/main" id="{F583572F-E0EF-41A2-BC58-C7C8BECF5A9A}"/>
              </a:ext>
            </a:extLst>
          </p:cNvPr>
          <p:cNvSpPr>
            <a:spLocks noChangeArrowheads="1"/>
          </p:cNvSpPr>
          <p:nvPr/>
        </p:nvSpPr>
        <p:spPr bwMode="auto">
          <a:xfrm>
            <a:off x="2482850" y="5489575"/>
            <a:ext cx="358775" cy="230188"/>
          </a:xfrm>
          <a:prstGeom prst="rightArrow">
            <a:avLst>
              <a:gd name="adj1" fmla="val 50000"/>
              <a:gd name="adj2" fmla="val 49962"/>
            </a:avLst>
          </a:prstGeom>
          <a:solidFill>
            <a:schemeClr val="accent1"/>
          </a:solidFill>
          <a:ln w="9525" algn="ctr">
            <a:solidFill>
              <a:schemeClr val="tx1"/>
            </a:solidFill>
            <a:round/>
            <a:headEnd/>
            <a:tailEnd/>
          </a:ln>
        </p:spPr>
        <p:txBody>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20488" name="오른쪽 화살표 9">
            <a:extLst>
              <a:ext uri="{FF2B5EF4-FFF2-40B4-BE49-F238E27FC236}">
                <a16:creationId xmlns:a16="http://schemas.microsoft.com/office/drawing/2014/main" id="{0C79F4D9-CC30-471B-86AE-11F635CF4B5D}"/>
              </a:ext>
            </a:extLst>
          </p:cNvPr>
          <p:cNvSpPr>
            <a:spLocks noChangeArrowheads="1"/>
          </p:cNvSpPr>
          <p:nvPr/>
        </p:nvSpPr>
        <p:spPr bwMode="auto">
          <a:xfrm>
            <a:off x="4756150" y="5459413"/>
            <a:ext cx="360363" cy="231775"/>
          </a:xfrm>
          <a:prstGeom prst="rightArrow">
            <a:avLst>
              <a:gd name="adj1" fmla="val 50000"/>
              <a:gd name="adj2" fmla="val 49840"/>
            </a:avLst>
          </a:prstGeom>
          <a:solidFill>
            <a:schemeClr val="accent1"/>
          </a:solidFill>
          <a:ln w="9525" algn="ctr">
            <a:solidFill>
              <a:schemeClr val="tx1"/>
            </a:solidFill>
            <a:round/>
            <a:headEnd/>
            <a:tailEnd/>
          </a:ln>
        </p:spPr>
        <p:txBody>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ko-KR" altLang="en-US" sz="1800">
              <a:latin typeface="Arial" panose="020B0604020202020204" pitchFamily="34" charset="0"/>
              <a:ea typeface="굴림" panose="020B0600000101010101" pitchFamily="50" charset="-127"/>
            </a:endParaRPr>
          </a:p>
        </p:txBody>
      </p:sp>
      <p:sp>
        <p:nvSpPr>
          <p:cNvPr id="20489" name="TextBox 11">
            <a:extLst>
              <a:ext uri="{FF2B5EF4-FFF2-40B4-BE49-F238E27FC236}">
                <a16:creationId xmlns:a16="http://schemas.microsoft.com/office/drawing/2014/main" id="{1CB2ED88-B2A0-4C57-B7AC-AD9EC80AD0DE}"/>
              </a:ext>
            </a:extLst>
          </p:cNvPr>
          <p:cNvSpPr txBox="1">
            <a:spLocks noChangeArrowheads="1"/>
          </p:cNvSpPr>
          <p:nvPr/>
        </p:nvSpPr>
        <p:spPr bwMode="auto">
          <a:xfrm>
            <a:off x="5421313" y="4589463"/>
            <a:ext cx="2606675"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50000"/>
              <a:buChar char="•"/>
              <a:defRPr sz="3600">
                <a:solidFill>
                  <a:schemeClr val="tx1"/>
                </a:solidFill>
                <a:latin typeface="Times New Roman" panose="02020603050405020304" pitchFamily="18" charset="0"/>
              </a:defRPr>
            </a:lvl1pPr>
            <a:lvl2pPr marL="742950" indent="-285750">
              <a:spcBef>
                <a:spcPct val="20000"/>
              </a:spcBef>
              <a:buChar char="–"/>
              <a:defRPr sz="3200">
                <a:solidFill>
                  <a:schemeClr val="tx1"/>
                </a:solidFill>
                <a:latin typeface="Times New Roman" panose="02020603050405020304" pitchFamily="18" charset="0"/>
              </a:defRPr>
            </a:lvl2pPr>
            <a:lvl3pPr marL="1143000" indent="-228600">
              <a:spcBef>
                <a:spcPct val="20000"/>
              </a:spcBef>
              <a:buSzPct val="130000"/>
              <a:buChar char="•"/>
              <a:defRPr sz="2800">
                <a:solidFill>
                  <a:schemeClr val="tx1"/>
                </a:solidFill>
                <a:latin typeface="Times New Roman" panose="02020603050405020304" pitchFamily="18" charset="0"/>
              </a:defRPr>
            </a:lvl3pPr>
            <a:lvl4pPr marL="1600200" indent="-228600">
              <a:spcBef>
                <a:spcPct val="20000"/>
              </a:spcBef>
              <a:buChar char="–"/>
              <a:defRPr sz="24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en-US" altLang="ko-KR" sz="2400">
                <a:ea typeface="굴림" panose="020B0600000101010101" pitchFamily="50" charset="-127"/>
              </a:rPr>
              <a:t>Problem Soving,</a:t>
            </a:r>
          </a:p>
          <a:p>
            <a:pPr eaLnBrk="1" hangingPunct="1">
              <a:spcBef>
                <a:spcPct val="0"/>
              </a:spcBef>
              <a:buSzTx/>
              <a:buFontTx/>
              <a:buNone/>
            </a:pPr>
            <a:endParaRPr lang="en-US" altLang="ko-KR" sz="2400">
              <a:ea typeface="굴림" panose="020B0600000101010101" pitchFamily="50" charset="-127"/>
            </a:endParaRPr>
          </a:p>
          <a:p>
            <a:pPr eaLnBrk="1" hangingPunct="1">
              <a:spcBef>
                <a:spcPct val="0"/>
              </a:spcBef>
              <a:buSzTx/>
              <a:buFontTx/>
              <a:buNone/>
            </a:pPr>
            <a:r>
              <a:rPr lang="en-US" altLang="ko-KR" sz="2400">
                <a:ea typeface="굴림" panose="020B0600000101010101" pitchFamily="50" charset="-127"/>
              </a:rPr>
              <a:t>Decision Making,</a:t>
            </a:r>
          </a:p>
          <a:p>
            <a:pPr eaLnBrk="1" hangingPunct="1">
              <a:spcBef>
                <a:spcPct val="0"/>
              </a:spcBef>
              <a:buSzTx/>
              <a:buFontTx/>
              <a:buNone/>
            </a:pPr>
            <a:endParaRPr lang="en-US" altLang="ko-KR" sz="2400">
              <a:ea typeface="굴림" panose="020B0600000101010101" pitchFamily="50" charset="-127"/>
            </a:endParaRPr>
          </a:p>
          <a:p>
            <a:pPr eaLnBrk="1" hangingPunct="1">
              <a:spcBef>
                <a:spcPct val="0"/>
              </a:spcBef>
              <a:buSzTx/>
              <a:buFontTx/>
              <a:buNone/>
            </a:pPr>
            <a:r>
              <a:rPr lang="en-US" altLang="ko-KR" sz="2400">
                <a:ea typeface="굴림" panose="020B0600000101010101" pitchFamily="50" charset="-127"/>
              </a:rPr>
              <a:t>Creativity</a:t>
            </a:r>
          </a:p>
          <a:p>
            <a:pPr eaLnBrk="1" hangingPunct="1">
              <a:spcBef>
                <a:spcPct val="0"/>
              </a:spcBef>
              <a:buSzTx/>
              <a:buFontTx/>
              <a:buNone/>
            </a:pPr>
            <a:endParaRPr lang="ko-KR" altLang="en-US" sz="1600">
              <a:ea typeface="굴림" panose="020B0600000101010101" pitchFamily="50" charset="-12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1B69162-E66B-4C42-9FA8-291638427826}"/>
              </a:ext>
            </a:extLst>
          </p:cNvPr>
          <p:cNvSpPr>
            <a:spLocks noGrp="1" noChangeArrowheads="1"/>
          </p:cNvSpPr>
          <p:nvPr>
            <p:ph type="title"/>
          </p:nvPr>
        </p:nvSpPr>
        <p:spPr/>
        <p:txBody>
          <a:bodyPr/>
          <a:lstStyle/>
          <a:p>
            <a:r>
              <a:rPr lang="en-US" altLang="ko-KR">
                <a:ea typeface="굴림" panose="020B0600000101010101" pitchFamily="50" charset="-127"/>
              </a:rPr>
              <a:t>Research Methods</a:t>
            </a:r>
          </a:p>
        </p:txBody>
      </p:sp>
      <p:sp>
        <p:nvSpPr>
          <p:cNvPr id="19459" name="Rectangle 3">
            <a:extLst>
              <a:ext uri="{FF2B5EF4-FFF2-40B4-BE49-F238E27FC236}">
                <a16:creationId xmlns:a16="http://schemas.microsoft.com/office/drawing/2014/main" id="{CAB01535-D50C-493E-AF44-4F5F9B71DFAE}"/>
              </a:ext>
            </a:extLst>
          </p:cNvPr>
          <p:cNvSpPr>
            <a:spLocks noGrp="1" noChangeArrowheads="1"/>
          </p:cNvSpPr>
          <p:nvPr>
            <p:ph type="body" idx="1"/>
          </p:nvPr>
        </p:nvSpPr>
        <p:spPr>
          <a:xfrm>
            <a:off x="685800" y="1676400"/>
            <a:ext cx="7772400" cy="4267200"/>
          </a:xfrm>
        </p:spPr>
        <p:txBody>
          <a:bodyPr/>
          <a:lstStyle/>
          <a:p>
            <a:r>
              <a:rPr lang="en-US" altLang="ko-KR">
                <a:ea typeface="굴림" panose="020B0600000101010101" pitchFamily="50" charset="-127"/>
              </a:rPr>
              <a:t>Experiments</a:t>
            </a:r>
          </a:p>
          <a:p>
            <a:r>
              <a:rPr lang="en-US" altLang="ko-KR">
                <a:ea typeface="굴림" panose="020B0600000101010101" pitchFamily="50" charset="-127"/>
              </a:rPr>
              <a:t>Psychobiological studies</a:t>
            </a:r>
          </a:p>
          <a:p>
            <a:r>
              <a:rPr lang="en-US" altLang="ko-KR">
                <a:ea typeface="굴림" panose="020B0600000101010101" pitchFamily="50" charset="-127"/>
              </a:rPr>
              <a:t>Self report</a:t>
            </a:r>
          </a:p>
          <a:p>
            <a:r>
              <a:rPr lang="en-US" altLang="ko-KR">
                <a:ea typeface="굴림" panose="020B0600000101010101" pitchFamily="50" charset="-127"/>
              </a:rPr>
              <a:t>Case studies</a:t>
            </a:r>
          </a:p>
          <a:p>
            <a:r>
              <a:rPr lang="en-US" altLang="ko-KR">
                <a:ea typeface="굴림" panose="020B0600000101010101" pitchFamily="50" charset="-127"/>
              </a:rPr>
              <a:t>Naturalistic Observation</a:t>
            </a:r>
          </a:p>
          <a:p>
            <a:r>
              <a:rPr lang="en-US" altLang="ko-KR">
                <a:ea typeface="굴림" panose="020B0600000101010101" pitchFamily="50" charset="-127"/>
              </a:rPr>
              <a:t>Computer Simulations</a:t>
            </a:r>
          </a:p>
          <a:p>
            <a:endParaRPr lang="ko-KR" altLang="en-US" b="1">
              <a:ea typeface="굴림" panose="020B0600000101010101" pitchFamily="50"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PTVERSION" val="XP"/>
</p:tagLst>
</file>

<file path=ppt/tags/tag2.xml><?xml version="1.0" encoding="utf-8"?>
<p:tagLst xmlns:a="http://schemas.openxmlformats.org/drawingml/2006/main" xmlns:r="http://schemas.openxmlformats.org/officeDocument/2006/relationships" xmlns:p="http://schemas.openxmlformats.org/presentationml/2006/main">
  <p:tag name="VALUES" val=" "/>
  <p:tag name="TITLE" val=""/>
  <p:tag name="CHARTLABELS" val=""/>
</p:tagLst>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mes New Roman Font Master">
  <a:themeElements>
    <a:clrScheme name="Times New Roman Font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mes New Roman Font Master">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imes New Roman Font 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imes New Roman Font 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imes New Roman Font 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imes New Roman Font 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imes New Roman Font 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imes New Roman Font 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imes New Roman Font 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imes New Roman Font 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imes New Roman Font 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imes New Roman Font 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imes New Roman Font 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imes New Roman Font 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Mgr Author template">
  <a:themeElements>
    <a:clrScheme name="MMgr Author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Mgr Author 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Mgr Author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Mgr Author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Mgr Author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Mgr Author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Mgr Author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Mgr Author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Mgr Author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Blank">
  <a:themeElements>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2336</TotalTime>
  <Words>1604</Words>
  <Application>Microsoft Office PowerPoint</Application>
  <PresentationFormat>화면 슬라이드 쇼(4:3)</PresentationFormat>
  <Paragraphs>210</Paragraphs>
  <Slides>20</Slides>
  <Notes>17</Notes>
  <HiddenSlides>0</HiddenSlides>
  <MMClips>0</MMClips>
  <ScaleCrop>false</ScaleCrop>
  <HeadingPairs>
    <vt:vector size="8" baseType="variant">
      <vt:variant>
        <vt:lpstr>사용한 글꼴</vt:lpstr>
      </vt:variant>
      <vt:variant>
        <vt:i4>6</vt:i4>
      </vt:variant>
      <vt:variant>
        <vt:lpstr>테마</vt:lpstr>
      </vt:variant>
      <vt:variant>
        <vt:i4>4</vt:i4>
      </vt:variant>
      <vt:variant>
        <vt:lpstr>포함된 OLE 서버</vt:lpstr>
      </vt:variant>
      <vt:variant>
        <vt:i4>3</vt:i4>
      </vt:variant>
      <vt:variant>
        <vt:lpstr>슬라이드 제목</vt:lpstr>
      </vt:variant>
      <vt:variant>
        <vt:i4>20</vt:i4>
      </vt:variant>
    </vt:vector>
  </HeadingPairs>
  <TitlesOfParts>
    <vt:vector size="33" baseType="lpstr">
      <vt:lpstr>HY견고딕</vt:lpstr>
      <vt:lpstr>HY울릉도B</vt:lpstr>
      <vt:lpstr>굴림</vt:lpstr>
      <vt:lpstr>Arial</vt:lpstr>
      <vt:lpstr>Berlin Sans FB Demi</vt:lpstr>
      <vt:lpstr>Times New Roman</vt:lpstr>
      <vt:lpstr>Blank</vt:lpstr>
      <vt:lpstr>Times New Roman Font Master</vt:lpstr>
      <vt:lpstr>MMgr Author template</vt:lpstr>
      <vt:lpstr>1_Blank</vt:lpstr>
      <vt:lpstr>Picture</vt:lpstr>
      <vt:lpstr>차트</vt:lpstr>
      <vt:lpstr>Chart</vt:lpstr>
      <vt:lpstr>Chapter 1: Introduction to Cognitive Psychology  Spring 2020; Tape recording  </vt:lpstr>
      <vt:lpstr>Cognitive Psychology Is…</vt:lpstr>
      <vt:lpstr>PowerPoint 프레젠테이션</vt:lpstr>
      <vt:lpstr>PowerPoint 프레젠테이션</vt:lpstr>
      <vt:lpstr>PowerPoint 프레젠테이션</vt:lpstr>
      <vt:lpstr>PowerPoint 프레젠테이션</vt:lpstr>
      <vt:lpstr>Important to Cognitive Psychology</vt:lpstr>
      <vt:lpstr>Perception to Cognition order</vt:lpstr>
      <vt:lpstr>Research Methods</vt:lpstr>
      <vt:lpstr>In an Experiment…</vt:lpstr>
      <vt:lpstr>PowerPoint 프레젠테이션</vt:lpstr>
      <vt:lpstr>PowerPoint 프레젠테이션</vt:lpstr>
      <vt:lpstr>PowerPoint 프레젠테이션</vt:lpstr>
      <vt:lpstr>PowerPoint 프레젠테이션</vt:lpstr>
      <vt:lpstr>Typical Dependent Variables</vt:lpstr>
      <vt:lpstr>PowerPoint 프레젠테이션</vt:lpstr>
      <vt:lpstr>Underlying Themes</vt:lpstr>
      <vt:lpstr>Model: with more details</vt:lpstr>
      <vt:lpstr>PowerPoint 프레젠테이션</vt:lpstr>
      <vt:lpstr>MISC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Cognitive Psychology</dc:title>
  <dc:creator>이창환</dc:creator>
  <cp:lastModifiedBy>Chloe Lee</cp:lastModifiedBy>
  <cp:revision>117</cp:revision>
  <cp:lastPrinted>2020-03-19T01:42:22Z</cp:lastPrinted>
  <dcterms:created xsi:type="dcterms:W3CDTF">2004-11-06T00:52:25Z</dcterms:created>
  <dcterms:modified xsi:type="dcterms:W3CDTF">2020-03-19T02:00:19Z</dcterms:modified>
</cp:coreProperties>
</file>