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4"/>
  </p:notesMasterIdLst>
  <p:sldIdLst>
    <p:sldId id="318" r:id="rId2"/>
    <p:sldId id="36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04" autoAdjust="0"/>
  </p:normalViewPr>
  <p:slideViewPr>
    <p:cSldViewPr>
      <p:cViewPr varScale="1">
        <p:scale>
          <a:sx n="66" d="100"/>
          <a:sy n="66" d="100"/>
        </p:scale>
        <p:origin x="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33F2-D8FF-4864-96E8-9BC63AB4999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06DA-4C72-4731-B8B3-237CBE9D7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DD0708-FA6E-4AF9-AA9E-2F41FEFB280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F1A6E0-97A9-4319-97DC-182A3B90CD5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0.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시대연표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51347" cy="57291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65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3.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과제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0486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Q.1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입헌군주제와 의회제도의 수용문제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본 강의에서 언급했듯이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변법운동과 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광서신정을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추진한 이들에게 입헌군주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(+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의회제도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도입은 쇠퇴기에 있던 중국을 되살려줄 효과적인 방법이라 간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주되었다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 이유는 무엇일까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 (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이는 비슷한 처지에 있던 조선과 일본의 개혁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론자들도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마찬가지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A4 ½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면 정도로 추측해 보시오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Q.2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변혁기에서의 혁명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革命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과 개혁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改革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),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 양자택일의 문제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양무운동에서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광서신정까지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중국의 위기적 상황을 타개하기 위해 시도된 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양한 방법들은 기본적으로 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체제내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변혁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즉 개혁이라 볼 수 있다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그러나 이는 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모두 실패로 끝났는데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 주 원인은 전술하였듯이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중앙의 수구세력들을 끝내 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제거하지 못했기 때문이다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그리고 이는 </a:t>
            </a:r>
            <a:r>
              <a:rPr lang="ko-KR" altLang="en-US" sz="19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메이지유신이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기본적으로는 지배세력의 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교체를 수반한 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｢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혁명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｣(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프랑스혁명처럼 그 교체가 아주 철저하지는 않았다 해도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이었고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 결과 변혁에 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｢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성공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｣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할 수 있었다는 점과 아주 대조적이다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혁명은 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많은 경우 희생을 수반하지만</a:t>
            </a:r>
            <a:r>
              <a:rPr lang="en-US" altLang="ko-KR" sz="1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개혁보다는 성취하기 용이하다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반면 개혁은 어렵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지만 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｢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타협과 상생</a:t>
            </a:r>
            <a:r>
              <a:rPr lang="en-US" altLang="ja-JP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｣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이란 정치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특히 의회정치의 이상에 보다 가깝다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여러분들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 만약 위기적 상황 하에서 변혁을 추진해야 하는 국가의 정치가라면 둘 중에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서 어떤 방법을 택하겠는가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그리고 그 이유는 무엇인가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 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자신의 주장을 논리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적으로 전개해 보시오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 (A4 ½</a:t>
            </a:r>
            <a:r>
              <a:rPr lang="ko-KR" altLang="en-US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면 정도</a:t>
            </a:r>
            <a:r>
              <a:rPr lang="en-US" altLang="ko-KR" sz="19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endParaRPr lang="en-US" altLang="ko-KR" sz="1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9805</TotalTime>
  <Words>223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맑은 고딕</vt:lpstr>
      <vt:lpstr>휴먼모음T</vt:lpstr>
      <vt:lpstr>Arial</vt:lpstr>
      <vt:lpstr>투명도</vt:lpstr>
      <vt:lpstr>0. 시대연표 </vt:lpstr>
      <vt:lpstr>3.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개요: 일본의 자연환경과 일본사의 전개, 시대구분</dc:title>
  <dc:creator>chung nyung</dc:creator>
  <cp:lastModifiedBy>LG</cp:lastModifiedBy>
  <cp:revision>612</cp:revision>
  <dcterms:created xsi:type="dcterms:W3CDTF">2016-03-01T10:32:29Z</dcterms:created>
  <dcterms:modified xsi:type="dcterms:W3CDTF">2020-05-10T00:31:42Z</dcterms:modified>
</cp:coreProperties>
</file>