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4"/>
  </p:notes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AFB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38"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a Curtopelle" userId="e2d88d6bb85d9655" providerId="LiveId" clId="{20B1AA66-F3D4-4EBB-BA65-3D795C991D61}"/>
    <pc:docChg chg="modSld">
      <pc:chgData name="Mia Curtopelle" userId="e2d88d6bb85d9655" providerId="LiveId" clId="{20B1AA66-F3D4-4EBB-BA65-3D795C991D61}" dt="2020-06-19T16:35:12.729" v="2" actId="20577"/>
      <pc:docMkLst>
        <pc:docMk/>
      </pc:docMkLst>
      <pc:sldChg chg="modSp mod">
        <pc:chgData name="Mia Curtopelle" userId="e2d88d6bb85d9655" providerId="LiveId" clId="{20B1AA66-F3D4-4EBB-BA65-3D795C991D61}" dt="2020-06-19T16:35:12.729" v="2" actId="20577"/>
        <pc:sldMkLst>
          <pc:docMk/>
          <pc:sldMk cId="1159469421" sldId="257"/>
        </pc:sldMkLst>
        <pc:spChg chg="mod">
          <ac:chgData name="Mia Curtopelle" userId="e2d88d6bb85d9655" providerId="LiveId" clId="{20B1AA66-F3D4-4EBB-BA65-3D795C991D61}" dt="2020-06-19T16:35:12.729" v="2" actId="20577"/>
          <ac:spMkLst>
            <pc:docMk/>
            <pc:sldMk cId="1159469421" sldId="257"/>
            <ac:spMk id="4" creationId="{EC3DFE8D-6D01-4F1C-A943-B237BDAAD8A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2B6A66-9709-4664-82F4-01256D201BB5}" type="datetimeFigureOut">
              <a:rPr lang="en-US" smtClean="0"/>
              <a:t>6/19/2020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94F84E-05A0-4936-83EE-A9365F122DCB}" type="slidenum">
              <a:rPr lang="en-US" smtClean="0"/>
              <a:t>‹#›</a:t>
            </a:fld>
            <a:endParaRPr lang="en-US"/>
          </a:p>
        </p:txBody>
      </p:sp>
    </p:spTree>
    <p:extLst>
      <p:ext uri="{BB962C8B-B14F-4D97-AF65-F5344CB8AC3E}">
        <p14:creationId xmlns:p14="http://schemas.microsoft.com/office/powerpoint/2010/main" val="1360763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6/19/2020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6/19/2020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6/19/2020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6/19/2020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6/19/2020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6/19/2020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6/19/2020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6/19/2020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6/19/2020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6/19/2020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6/19/2020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6/19/2020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CFACE-591B-4044-B592-5BEE08BEFB95}"/>
              </a:ext>
            </a:extLst>
          </p:cNvPr>
          <p:cNvSpPr>
            <a:spLocks noGrp="1"/>
          </p:cNvSpPr>
          <p:nvPr>
            <p:ph type="ctrTitle"/>
          </p:nvPr>
        </p:nvSpPr>
        <p:spPr/>
        <p:txBody>
          <a:bodyPr/>
          <a:lstStyle/>
          <a:p>
            <a:r>
              <a:rPr lang="en-US" dirty="0"/>
              <a:t>Global Refugee Migration and patterns</a:t>
            </a:r>
          </a:p>
        </p:txBody>
      </p:sp>
      <p:sp>
        <p:nvSpPr>
          <p:cNvPr id="3" name="Subtitle 2">
            <a:extLst>
              <a:ext uri="{FF2B5EF4-FFF2-40B4-BE49-F238E27FC236}">
                <a16:creationId xmlns:a16="http://schemas.microsoft.com/office/drawing/2014/main" id="{F68010C1-190E-4FA8-99D0-8CF80932AB7A}"/>
              </a:ext>
            </a:extLst>
          </p:cNvPr>
          <p:cNvSpPr>
            <a:spLocks noGrp="1"/>
          </p:cNvSpPr>
          <p:nvPr>
            <p:ph type="subTitle" idx="1"/>
          </p:nvPr>
        </p:nvSpPr>
        <p:spPr/>
        <p:txBody>
          <a:bodyPr/>
          <a:lstStyle/>
          <a:p>
            <a:r>
              <a:rPr lang="en-US" dirty="0"/>
              <a:t>By </a:t>
            </a:r>
            <a:r>
              <a:rPr lang="en-US" dirty="0" err="1"/>
              <a:t>Gresa</a:t>
            </a:r>
            <a:r>
              <a:rPr lang="en-US" dirty="0"/>
              <a:t>, Sue and Mia</a:t>
            </a:r>
          </a:p>
        </p:txBody>
      </p:sp>
    </p:spTree>
    <p:extLst>
      <p:ext uri="{BB962C8B-B14F-4D97-AF65-F5344CB8AC3E}">
        <p14:creationId xmlns:p14="http://schemas.microsoft.com/office/powerpoint/2010/main" val="665719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l="-5000" r="-5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C3DFE8D-6D01-4F1C-A943-B237BDAAD8AF}"/>
              </a:ext>
            </a:extLst>
          </p:cNvPr>
          <p:cNvSpPr txBox="1"/>
          <p:nvPr/>
        </p:nvSpPr>
        <p:spPr>
          <a:xfrm>
            <a:off x="811763" y="830424"/>
            <a:ext cx="10459617" cy="4247317"/>
          </a:xfrm>
          <a:prstGeom prst="rect">
            <a:avLst/>
          </a:prstGeom>
          <a:noFill/>
        </p:spPr>
        <p:txBody>
          <a:bodyPr wrap="square" rtlCol="0">
            <a:spAutoFit/>
          </a:bodyPr>
          <a:lstStyle/>
          <a:p>
            <a:endParaRPr lang="en-US" dirty="0"/>
          </a:p>
          <a:p>
            <a:r>
              <a:rPr lang="en-US" dirty="0"/>
              <a:t>In this project we looked at the total numbers of refugees over the past few years. We wanted to find out which countries account for the highest numbers of refugees, which are the top refugee host countries and who the refugees are.</a:t>
            </a:r>
          </a:p>
          <a:p>
            <a:endParaRPr lang="en-US" dirty="0"/>
          </a:p>
          <a:p>
            <a:r>
              <a:rPr lang="en-US" dirty="0"/>
              <a:t>We used different data sets from unhcr.org, which we downloaded as a CSV, cleaned and merged in Pandas and then used D3 to create our visualizations.</a:t>
            </a:r>
          </a:p>
          <a:p>
            <a:endParaRPr lang="en-US" dirty="0"/>
          </a:p>
          <a:p>
            <a:r>
              <a:rPr lang="en-US" dirty="0"/>
              <a:t>The main questions we wanted to answer with our visualizations are:</a:t>
            </a:r>
          </a:p>
          <a:p>
            <a:r>
              <a:rPr lang="en-US" dirty="0"/>
              <a:t>	</a:t>
            </a:r>
          </a:p>
          <a:p>
            <a:r>
              <a:rPr lang="en-US" dirty="0"/>
              <a:t>	What are the top origin countries for refugees?</a:t>
            </a:r>
          </a:p>
          <a:p>
            <a:endParaRPr lang="en-US" dirty="0"/>
          </a:p>
          <a:p>
            <a:r>
              <a:rPr lang="en-US" dirty="0"/>
              <a:t>	What are the world’s top 10 refugee host countries?</a:t>
            </a:r>
          </a:p>
          <a:p>
            <a:endParaRPr lang="en-US" dirty="0"/>
          </a:p>
          <a:p>
            <a:r>
              <a:rPr lang="en-US" dirty="0"/>
              <a:t>	Who are refugees and asylum seekers?</a:t>
            </a:r>
          </a:p>
        </p:txBody>
      </p:sp>
    </p:spTree>
    <p:extLst>
      <p:ext uri="{BB962C8B-B14F-4D97-AF65-F5344CB8AC3E}">
        <p14:creationId xmlns:p14="http://schemas.microsoft.com/office/powerpoint/2010/main" val="115946942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37</TotalTime>
  <Words>129</Words>
  <Application>Microsoft Office PowerPoint</Application>
  <PresentationFormat>Widescreen</PresentationFormat>
  <Paragraphs>14</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Gill Sans MT</vt:lpstr>
      <vt:lpstr>Parcel</vt:lpstr>
      <vt:lpstr>Global Refugee Migration and patterns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Refugee Migration and patterns</dc:title>
  <dc:creator>Mia Curtopelle</dc:creator>
  <cp:lastModifiedBy>Mia Curtopelle</cp:lastModifiedBy>
  <cp:revision>4</cp:revision>
  <dcterms:created xsi:type="dcterms:W3CDTF">2020-06-19T15:57:58Z</dcterms:created>
  <dcterms:modified xsi:type="dcterms:W3CDTF">2020-06-19T16:35:22Z</dcterms:modified>
</cp:coreProperties>
</file>