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9064E-122D-D7CB-7FBB-D2DA148BE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4BFC0-2B69-DB35-312F-18EBF53C2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D8215-70DC-7D32-9E8E-532A6FEC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71DAC-5F7D-D3E1-7376-4367A5B9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675D3-7877-FB95-D07A-E1ABC27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7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D627D-CD30-E09C-D108-46D47309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67413-19C0-D7F2-A833-1A6F719B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0FCE2-258D-27DE-95D0-CD29EAFC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1C50E-C864-8BAD-07F2-9A008A9D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633A2-ACD6-3165-1FE9-C1E0B514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54892F-B187-B3CC-C7F7-98329B55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980E6-47B3-D27A-BD5C-85279A5E4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0B0EE-6404-8BF0-2180-D2FDC6A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16883-7047-FC2A-7428-17FD4F32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6807F-C5E0-FB59-FC7D-FA155CD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4CF3-C2D2-D230-C274-B8499983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FE8C6-C31A-B337-C5C4-7891A006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56F6D-CCE7-9C0E-6A2E-5F2C61D4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3EEC6-CF87-B8F8-A4B8-7B344655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29302-5755-6434-D32F-31830DC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22F0-17FA-B680-7146-6701D7E5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B2F92-CEC8-08A8-7CF0-CA92E8F1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17FD-99BF-1C0E-DE27-21BA2937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DC1F7-6AEB-7D87-05E2-73EAC928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4D217-7938-6F37-AFA0-4EC1EF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74F70-FEAF-278B-4034-5E880272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5C99-8361-007A-6F1F-617381D4B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DFE60-EBC1-C542-1C9D-AD214B77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99D5D-4A2A-9446-FC53-945CDED4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60F2B-1854-30EB-4888-E4F7C1BF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651A8-8D81-0678-3338-E952335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BD063-6340-F07D-582F-841CEC93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03B04-57ED-0D0F-BA69-C4D0DDE2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D6A25-EC0A-8DCB-0F89-DDE034F42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E44F72-C47E-8732-1221-0ECEB6CE1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5F10B-8005-BBCA-CC9C-069B1461B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DB0C5-5FAD-5C21-7EE8-255B670F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E7532E-5867-E6FB-424E-928E2177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B6C8D-C4A3-BBE4-F662-9A3BE91D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52BD-A930-154E-626F-CEADDF17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21031-4F86-0083-2D78-9D0538D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325E-4F55-B5A5-828B-4AA3FDE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7282D0-A5DC-D79C-3D50-C3ACFDCE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66E11-42CB-3F8D-AEA0-DFEA7EC0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2485D-BAC5-D04B-9B0E-2B713659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88802-ADB7-88CD-622E-D50F3837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F9F32-3D2D-7ACC-B179-418FE2C3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D0D87-4D50-06FA-8C31-B75AD9C8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B3977-0180-7CC1-94AC-887FDB57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A6186-1FCB-4955-6F45-9A2AA41D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D31B9-FD8C-EB34-08F0-F4EEAFD1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9C70E-7C7E-3095-FBBC-5E07EF5E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2286F-7715-3DD9-F73B-E68B7762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B9A920-560E-9D13-A127-965F9D62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9450E-26E3-CE51-F061-BC8C5917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A99E4-35BD-3CCD-8A37-805F07F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8C2A0-6ADC-D56D-A62D-5E4AAEB1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5B535-6719-93A0-1258-73D07B80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2F362-C7C3-DD1F-ED98-85721032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A000E-58B9-6EBF-8447-7E4460B9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BC9FD-FDE4-7FF5-5B2D-E222EE07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0CEC-5344-456D-8C3B-9081EFF067B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A44B4-0078-D0DF-CAF9-5032A40E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A35E4-928D-A7DE-9EE9-8FFF340E8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926-1732-4698-944A-2FADB2043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ADFFA7-6F37-F90F-E322-5B0FBC94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6810"/>
              </p:ext>
            </p:extLst>
          </p:nvPr>
        </p:nvGraphicFramePr>
        <p:xfrm>
          <a:off x="224852" y="179883"/>
          <a:ext cx="11737300" cy="642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460">
                  <a:extLst>
                    <a:ext uri="{9D8B030D-6E8A-4147-A177-3AD203B41FA5}">
                      <a16:colId xmlns:a16="http://schemas.microsoft.com/office/drawing/2014/main" val="3480425162"/>
                    </a:ext>
                  </a:extLst>
                </a:gridCol>
                <a:gridCol w="2347460">
                  <a:extLst>
                    <a:ext uri="{9D8B030D-6E8A-4147-A177-3AD203B41FA5}">
                      <a16:colId xmlns:a16="http://schemas.microsoft.com/office/drawing/2014/main" val="3979712931"/>
                    </a:ext>
                  </a:extLst>
                </a:gridCol>
                <a:gridCol w="2347460">
                  <a:extLst>
                    <a:ext uri="{9D8B030D-6E8A-4147-A177-3AD203B41FA5}">
                      <a16:colId xmlns:a16="http://schemas.microsoft.com/office/drawing/2014/main" val="3461260792"/>
                    </a:ext>
                  </a:extLst>
                </a:gridCol>
                <a:gridCol w="2347460">
                  <a:extLst>
                    <a:ext uri="{9D8B030D-6E8A-4147-A177-3AD203B41FA5}">
                      <a16:colId xmlns:a16="http://schemas.microsoft.com/office/drawing/2014/main" val="3768924458"/>
                    </a:ext>
                  </a:extLst>
                </a:gridCol>
                <a:gridCol w="2347460">
                  <a:extLst>
                    <a:ext uri="{9D8B030D-6E8A-4147-A177-3AD203B41FA5}">
                      <a16:colId xmlns:a16="http://schemas.microsoft.com/office/drawing/2014/main" val="2151243574"/>
                    </a:ext>
                  </a:extLst>
                </a:gridCol>
              </a:tblGrid>
              <a:tr h="758956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OSI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Layer No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Example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 Others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1754"/>
                  </a:ext>
                </a:extLst>
              </a:tr>
              <a:tr h="75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Alligator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Application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L7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HTTP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HTTPS, FTP, SCP, Telnet, SSH etc.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836931"/>
                  </a:ext>
                </a:extLst>
              </a:tr>
              <a:tr h="92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Pet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Presentation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25393"/>
                  </a:ext>
                </a:extLst>
              </a:tr>
              <a:tr h="75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Steve’s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Session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L5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1100"/>
                  </a:ext>
                </a:extLst>
              </a:tr>
              <a:tr h="75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Touch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Transport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latin typeface="+mj-lt"/>
                        </a:rPr>
                        <a:t>L4 (NAT)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TCP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UDP, SCTP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911185"/>
                  </a:ext>
                </a:extLst>
              </a:tr>
              <a:tr h="75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Not 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Network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L3 (Router)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IP 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IPv6, ARP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471475"/>
                  </a:ext>
                </a:extLst>
              </a:tr>
              <a:tr h="75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Do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Data link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L2 (Switch)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Ethernet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Frame Relay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89045"/>
                  </a:ext>
                </a:extLst>
              </a:tr>
              <a:tr h="93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  <a:endParaRPr lang="ko-KR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latin typeface="+mj-lt"/>
                        </a:rPr>
                        <a:t>Physical</a:t>
                      </a:r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2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3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김수빈</dc:creator>
  <cp:lastModifiedBy>김수빈</cp:lastModifiedBy>
  <cp:revision>1</cp:revision>
  <dcterms:created xsi:type="dcterms:W3CDTF">2023-07-23T10:04:03Z</dcterms:created>
  <dcterms:modified xsi:type="dcterms:W3CDTF">2023-08-01T14:54:07Z</dcterms:modified>
</cp:coreProperties>
</file>