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76" r:id="rId4"/>
    <p:sldId id="267" r:id="rId5"/>
    <p:sldId id="259" r:id="rId6"/>
    <p:sldId id="272" r:id="rId7"/>
    <p:sldId id="275" r:id="rId8"/>
    <p:sldId id="262" r:id="rId9"/>
    <p:sldId id="263" r:id="rId10"/>
    <p:sldId id="260" r:id="rId11"/>
  </p:sldIdLst>
  <p:sldSz cx="12192000" cy="6858000"/>
  <p:notesSz cx="6858000" cy="9144000"/>
  <p:embeddedFontLst>
    <p:embeddedFont>
      <p:font typeface="Noto Sans KR SemiBold" panose="020B0200000000000000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Noto Sans KR Light" panose="020B0200000000000000" pitchFamily="50" charset="-127"/>
      <p:regular r:id="rId15"/>
    </p:embeddedFont>
    <p:embeddedFont>
      <p:font typeface="Noto Sans KR ExtraBold" panose="020B0200000000000000" pitchFamily="50" charset="-127"/>
      <p:bold r:id="rId16"/>
    </p:embeddedFont>
    <p:embeddedFont>
      <p:font typeface="Noto Sans KR" panose="020B0200000000000000" pitchFamily="50" charset="-127"/>
      <p:regular r:id="rId17"/>
      <p:bold r:id="rId18"/>
    </p:embeddedFont>
    <p:embeddedFont>
      <p:font typeface="Noto Sans KR Black" panose="020B0200000000000000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9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4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3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3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1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7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3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F9FC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3168-07B2-460F-A81D-ED01DD49F3F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16CE-52EA-4613-9547-0AEDA427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hyperlink" Target="naver.co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8" y="1788309"/>
            <a:ext cx="4188077" cy="7924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7360" y="1919004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프로젝트 목표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44" y="1788308"/>
            <a:ext cx="4141800" cy="7924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07480" y="1919370"/>
            <a:ext cx="38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기능 소개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8" y="2605911"/>
            <a:ext cx="4188077" cy="7924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37360" y="2736606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프로젝트 기능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44" y="2605910"/>
            <a:ext cx="4141800" cy="7924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07480" y="2736606"/>
            <a:ext cx="38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ERD</a:t>
            </a:r>
            <a:endParaRPr lang="ko-KR" altLang="en-US" sz="2800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8" y="3392253"/>
            <a:ext cx="4188077" cy="79241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737360" y="3522948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팀원 소개 </a:t>
            </a:r>
            <a:r>
              <a:rPr lang="en-US" altLang="ko-KR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</a:t>
            </a:r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역할 분배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44" y="3392252"/>
            <a:ext cx="4141800" cy="79242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507480" y="3523314"/>
            <a:ext cx="38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후기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8" y="4181750"/>
            <a:ext cx="4188077" cy="7924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37360" y="4312445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프로젝트 일정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44" y="4181749"/>
            <a:ext cx="4141800" cy="79242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507480" y="4312811"/>
            <a:ext cx="386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기능 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50" y="2007518"/>
            <a:ext cx="598242" cy="7203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" y="1536498"/>
            <a:ext cx="1181603" cy="89237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23" y="5174572"/>
            <a:ext cx="601107" cy="5201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11" y="5019213"/>
            <a:ext cx="575485" cy="68270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42" b="100000" l="9910" r="89865">
                        <a14:foregroundMark x1="45270" y1="71930" x2="45270" y2="71930"/>
                        <a14:foregroundMark x1="55405" y1="74561" x2="55405" y2="74561"/>
                        <a14:foregroundMark x1="48649" y1="65789" x2="48649" y2="65789"/>
                        <a14:foregroundMark x1="56081" y1="72515" x2="56081" y2="72515"/>
                        <a14:foregroundMark x1="62387" y1="69006" x2="62387" y2="69006"/>
                        <a14:foregroundMark x1="62162" y1="68713" x2="62162" y2="68713"/>
                        <a14:foregroundMark x1="54279" y1="59357" x2="47523" y2="90058"/>
                        <a14:foregroundMark x1="37387" y1="61988" x2="45721" y2="85965"/>
                        <a14:foregroundMark x1="65315" y1="85965" x2="39640" y2="60819"/>
                        <a14:foregroundMark x1="66216" y1="73977" x2="53378" y2="54678"/>
                        <a14:foregroundMark x1="68468" y1="71930" x2="58333" y2="56140"/>
                        <a14:foregroundMark x1="35586" y1="64327" x2="41892" y2="85673"/>
                        <a14:foregroundMark x1="38964" y1="69006" x2="37387" y2="85673"/>
                        <a14:foregroundMark x1="55405" y1="59942" x2="64640" y2="74561"/>
                        <a14:backgroundMark x1="48423" y1="88596" x2="48423" y2="88596"/>
                        <a14:backgroundMark x1="47973" y1="88596" x2="48649" y2="88889"/>
                        <a14:backgroundMark x1="47523" y1="90058" x2="47523" y2="90058"/>
                        <a14:backgroundMark x1="47973" y1="89766" x2="47973" y2="89766"/>
                        <a14:backgroundMark x1="48874" y1="88889" x2="47748" y2="88889"/>
                        <a14:backgroundMark x1="48423" y1="88889" x2="47748" y2="88889"/>
                        <a14:backgroundMark x1="47523" y1="88889" x2="47523" y2="88889"/>
                        <a14:backgroundMark x1="47973" y1="88889" x2="47973" y2="88889"/>
                        <a14:backgroundMark x1="48198" y1="88304" x2="48423" y2="88012"/>
                        <a14:backgroundMark x1="48649" y1="88012" x2="48649" y2="88012"/>
                        <a14:backgroundMark x1="48649" y1="87719" x2="48649" y2="87719"/>
                        <a14:backgroundMark x1="48649" y1="87427" x2="48649" y2="87427"/>
                        <a14:backgroundMark x1="48649" y1="87427" x2="48649" y2="87427"/>
                        <a14:backgroundMark x1="47748" y1="87719" x2="47748" y2="87719"/>
                        <a14:backgroundMark x1="47973" y1="88012" x2="47973" y2="88012"/>
                        <a14:backgroundMark x1="48423" y1="88304" x2="48423" y2="88304"/>
                        <a14:backgroundMark x1="48423" y1="88304" x2="48198" y2="88889"/>
                        <a14:backgroundMark x1="47748" y1="90058" x2="47748" y2="90058"/>
                        <a14:backgroundMark x1="47748" y1="90058" x2="47748" y2="90058"/>
                        <a14:backgroundMark x1="48423" y1="88304" x2="48423" y2="88304"/>
                        <a14:backgroundMark x1="48423" y1="88304" x2="48423" y2="88304"/>
                        <a14:backgroundMark x1="36486" y1="92398" x2="36486" y2="92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83" y="2665261"/>
            <a:ext cx="847955" cy="65315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8987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9293" y="1850948"/>
            <a:ext cx="890837" cy="1008742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프로젝트 목표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1705491"/>
            <a:ext cx="9247776" cy="112245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2909254"/>
            <a:ext cx="9247776" cy="11224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4108781"/>
            <a:ext cx="9247776" cy="11224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95798" y="4335708"/>
            <a:ext cx="8728364" cy="62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즐겁게 금융을 배울 수 있는 컨텐츠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5798" y="3157950"/>
            <a:ext cx="8728364" cy="56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거부감 없이 접근할 수 있도록 익숙한 디자인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5798" y="1954187"/>
            <a:ext cx="8728364" cy="56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사용자들이 금융을 더 쉽고</a:t>
            </a:r>
            <a:r>
              <a:rPr lang="en-US" altLang="ko-KR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편안하게 느낄 수 있도록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9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프로젝트 기능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1472740"/>
            <a:ext cx="9247776" cy="42921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4065" y="2044931"/>
            <a:ext cx="3880898" cy="3331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예금 </a:t>
            </a:r>
            <a:r>
              <a:rPr lang="en-US" altLang="ko-KR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적금 상품 </a:t>
            </a:r>
            <a:r>
              <a:rPr lang="ko-KR" altLang="en-US" dirty="0" smtClean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조회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환율 계산기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주변 은행 검색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커뮤니티 게시판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6478006" y="2044930"/>
            <a:ext cx="3880898" cy="333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금융 </a:t>
            </a:r>
            <a:r>
              <a:rPr lang="ko-KR" altLang="en-US" dirty="0" err="1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꿀팁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제공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금융 퀴즈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금융 뉴스 조회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041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팀원 소개 </a:t>
            </a:r>
            <a:r>
              <a:rPr lang="en-US" altLang="ko-KR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/ </a:t>
            </a:r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역할 분배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79" y="1422864"/>
            <a:ext cx="4550958" cy="42921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2545" y="1825625"/>
            <a:ext cx="4048299" cy="139771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정종길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</a:t>
            </a:r>
            <a:endParaRPr lang="en-US" altLang="ko-KR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indent="0" algn="ctr">
              <a:buNone/>
            </a:pPr>
            <a:endParaRPr lang="en-US" altLang="ko-KR" sz="1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en-US" altLang="ko-KR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CHAT GPT </a:t>
            </a: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유료 결제</a:t>
            </a:r>
            <a:endParaRPr lang="en-US" altLang="ko-KR" sz="1900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31" y="1422864"/>
            <a:ext cx="4550958" cy="4292138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429357" y="1875698"/>
            <a:ext cx="4048299" cy="3450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000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박수빈 </a:t>
            </a:r>
            <a:endParaRPr lang="en-US" altLang="ko-KR" sz="3000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예금 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/ 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적금 조회 기능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예금 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/ 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적금 검색 기능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환율 정보 </a:t>
            </a:r>
            <a:r>
              <a:rPr lang="ko-KR" altLang="en-US" sz="20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크롤링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환율 조회 기능 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(</a:t>
            </a:r>
            <a:r>
              <a:rPr lang="ko-KR" altLang="en-US" sz="20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은행별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기간별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)</a:t>
            </a:r>
          </a:p>
          <a:p>
            <a:pPr marL="0" indent="0" algn="ctr">
              <a:buNone/>
            </a:pPr>
            <a:r>
              <a:rPr lang="ko-KR" altLang="en-US" sz="20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카카오맵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삽입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웹 페이지 디자인 </a:t>
            </a: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/ CSS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PPT </a:t>
            </a: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제작</a:t>
            </a:r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거기다 발표까지 함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sp>
        <p:nvSpPr>
          <p:cNvPr id="30" name="내용 개체 틀 2"/>
          <p:cNvSpPr txBox="1">
            <a:spLocks/>
          </p:cNvSpPr>
          <p:nvPr/>
        </p:nvSpPr>
        <p:spPr>
          <a:xfrm>
            <a:off x="1678673" y="1875697"/>
            <a:ext cx="4048299" cy="3450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회원가입 </a:t>
            </a:r>
            <a:r>
              <a:rPr lang="en-US" altLang="ko-KR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/</a:t>
            </a: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로그인 기능 구현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게시판 기능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글</a:t>
            </a:r>
            <a:r>
              <a:rPr lang="en-US" altLang="ko-KR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</a:t>
            </a: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댓글 기능 구현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카카오맵</a:t>
            </a: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검색 기능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금융 퀴즈 제작</a:t>
            </a:r>
            <a:endParaRPr lang="en-US" altLang="ko-KR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9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금융 상식 </a:t>
            </a:r>
            <a:r>
              <a:rPr lang="ko-KR" altLang="en-US" sz="19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크롤링</a:t>
            </a:r>
            <a:endParaRPr lang="ko-KR" altLang="en-US" sz="19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프로젝트 일정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2" y="1472740"/>
            <a:ext cx="9247776" cy="42921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40" y="1729740"/>
            <a:ext cx="8610600" cy="3741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ERD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" y="1536498"/>
            <a:ext cx="1181603" cy="89237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2" b="100000" l="9910" r="89865">
                        <a14:foregroundMark x1="45270" y1="71930" x2="45270" y2="71930"/>
                        <a14:foregroundMark x1="55405" y1="74561" x2="55405" y2="74561"/>
                        <a14:foregroundMark x1="48649" y1="65789" x2="48649" y2="65789"/>
                        <a14:foregroundMark x1="56081" y1="72515" x2="56081" y2="72515"/>
                        <a14:foregroundMark x1="62387" y1="69006" x2="62387" y2="69006"/>
                        <a14:foregroundMark x1="62162" y1="68713" x2="62162" y2="68713"/>
                        <a14:foregroundMark x1="54279" y1="59357" x2="47523" y2="90058"/>
                        <a14:foregroundMark x1="37387" y1="61988" x2="45721" y2="85965"/>
                        <a14:foregroundMark x1="65315" y1="85965" x2="39640" y2="60819"/>
                        <a14:foregroundMark x1="66216" y1="73977" x2="53378" y2="54678"/>
                        <a14:foregroundMark x1="68468" y1="71930" x2="58333" y2="56140"/>
                        <a14:foregroundMark x1="35586" y1="64327" x2="41892" y2="85673"/>
                        <a14:foregroundMark x1="38964" y1="69006" x2="37387" y2="85673"/>
                        <a14:foregroundMark x1="55405" y1="59942" x2="64640" y2="74561"/>
                        <a14:backgroundMark x1="48423" y1="88596" x2="48423" y2="88596"/>
                        <a14:backgroundMark x1="47973" y1="88596" x2="48649" y2="88889"/>
                        <a14:backgroundMark x1="47523" y1="90058" x2="47523" y2="90058"/>
                        <a14:backgroundMark x1="47973" y1="89766" x2="47973" y2="89766"/>
                        <a14:backgroundMark x1="48874" y1="88889" x2="47748" y2="88889"/>
                        <a14:backgroundMark x1="48423" y1="88889" x2="47748" y2="88889"/>
                        <a14:backgroundMark x1="47523" y1="88889" x2="47523" y2="88889"/>
                        <a14:backgroundMark x1="47973" y1="88889" x2="47973" y2="88889"/>
                        <a14:backgroundMark x1="48198" y1="88304" x2="48423" y2="88012"/>
                        <a14:backgroundMark x1="48649" y1="88012" x2="48649" y2="88012"/>
                        <a14:backgroundMark x1="48649" y1="87719" x2="48649" y2="87719"/>
                        <a14:backgroundMark x1="48649" y1="87427" x2="48649" y2="87427"/>
                        <a14:backgroundMark x1="48649" y1="87427" x2="48649" y2="87427"/>
                        <a14:backgroundMark x1="47748" y1="87719" x2="47748" y2="87719"/>
                        <a14:backgroundMark x1="47973" y1="88012" x2="47973" y2="88012"/>
                        <a14:backgroundMark x1="48423" y1="88304" x2="48423" y2="88304"/>
                        <a14:backgroundMark x1="48423" y1="88304" x2="48198" y2="88889"/>
                        <a14:backgroundMark x1="47748" y1="90058" x2="47748" y2="90058"/>
                        <a14:backgroundMark x1="47748" y1="90058" x2="47748" y2="90058"/>
                        <a14:backgroundMark x1="48423" y1="88304" x2="48423" y2="88304"/>
                        <a14:backgroundMark x1="48423" y1="88304" x2="48423" y2="88304"/>
                        <a14:backgroundMark x1="36486" y1="92398" x2="36486" y2="92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83" y="2665261"/>
            <a:ext cx="847955" cy="65315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pic>
        <p:nvPicPr>
          <p:cNvPr id="7" name="내용 개체 틀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5C7644D-BE9F-CAB7-FA55-638805BB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88" y="0"/>
            <a:ext cx="5195802" cy="6858000"/>
          </a:xfrm>
        </p:spPr>
      </p:pic>
      <p:pic>
        <p:nvPicPr>
          <p:cNvPr id="13" name="내용 개체 틀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376BA6F-648F-3365-ED42-EF3F4E9C84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060589" cy="68580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878676" y="27890"/>
            <a:ext cx="9912827" cy="107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ERD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8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기능 소개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100000" l="9910" r="89865">
                        <a14:foregroundMark x1="45270" y1="71930" x2="45270" y2="71930"/>
                        <a14:foregroundMark x1="55405" y1="74561" x2="55405" y2="74561"/>
                        <a14:foregroundMark x1="48649" y1="65789" x2="48649" y2="65789"/>
                        <a14:foregroundMark x1="56081" y1="72515" x2="56081" y2="72515"/>
                        <a14:foregroundMark x1="62387" y1="69006" x2="62387" y2="69006"/>
                        <a14:foregroundMark x1="62162" y1="68713" x2="62162" y2="68713"/>
                        <a14:foregroundMark x1="54279" y1="59357" x2="47523" y2="90058"/>
                        <a14:foregroundMark x1="37387" y1="61988" x2="45721" y2="85965"/>
                        <a14:foregroundMark x1="65315" y1="85965" x2="39640" y2="60819"/>
                        <a14:foregroundMark x1="66216" y1="73977" x2="53378" y2="54678"/>
                        <a14:foregroundMark x1="68468" y1="71930" x2="58333" y2="56140"/>
                        <a14:foregroundMark x1="35586" y1="64327" x2="41892" y2="85673"/>
                        <a14:foregroundMark x1="38964" y1="69006" x2="37387" y2="85673"/>
                        <a14:foregroundMark x1="55405" y1="59942" x2="64640" y2="74561"/>
                        <a14:backgroundMark x1="48423" y1="88596" x2="48423" y2="88596"/>
                        <a14:backgroundMark x1="47973" y1="88596" x2="48649" y2="88889"/>
                        <a14:backgroundMark x1="47523" y1="90058" x2="47523" y2="90058"/>
                        <a14:backgroundMark x1="47973" y1="89766" x2="47973" y2="89766"/>
                        <a14:backgroundMark x1="48874" y1="88889" x2="47748" y2="88889"/>
                        <a14:backgroundMark x1="48423" y1="88889" x2="47748" y2="88889"/>
                        <a14:backgroundMark x1="47523" y1="88889" x2="47523" y2="88889"/>
                        <a14:backgroundMark x1="47973" y1="88889" x2="47973" y2="88889"/>
                        <a14:backgroundMark x1="48198" y1="88304" x2="48423" y2="88012"/>
                        <a14:backgroundMark x1="48649" y1="88012" x2="48649" y2="88012"/>
                        <a14:backgroundMark x1="48649" y1="87719" x2="48649" y2="87719"/>
                        <a14:backgroundMark x1="48649" y1="87427" x2="48649" y2="87427"/>
                        <a14:backgroundMark x1="48649" y1="87427" x2="48649" y2="87427"/>
                        <a14:backgroundMark x1="47748" y1="87719" x2="47748" y2="87719"/>
                        <a14:backgroundMark x1="47973" y1="88012" x2="47973" y2="88012"/>
                        <a14:backgroundMark x1="48423" y1="88304" x2="48423" y2="88304"/>
                        <a14:backgroundMark x1="48423" y1="88304" x2="48198" y2="88889"/>
                        <a14:backgroundMark x1="47748" y1="90058" x2="47748" y2="90058"/>
                        <a14:backgroundMark x1="47748" y1="90058" x2="47748" y2="90058"/>
                        <a14:backgroundMark x1="48423" y1="88304" x2="48423" y2="88304"/>
                        <a14:backgroundMark x1="48423" y1="88304" x2="48423" y2="88304"/>
                        <a14:backgroundMark x1="36486" y1="92398" x2="36486" y2="92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83" y="2665261"/>
            <a:ext cx="847955" cy="653155"/>
          </a:xfrm>
          <a:prstGeom prst="rect">
            <a:avLst/>
          </a:prstGeom>
        </p:spPr>
      </p:pic>
      <p:pic>
        <p:nvPicPr>
          <p:cNvPr id="5" name="그림 4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97" y="1669694"/>
            <a:ext cx="9375206" cy="31884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07" y="4011072"/>
            <a:ext cx="993881" cy="11968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>
          <a:xfrm>
            <a:off x="254000" y="-167883"/>
            <a:ext cx="4000500" cy="264239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42" y="998376"/>
            <a:ext cx="2760489" cy="47593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3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후기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3408"/>
          <a:stretch/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55" y="998376"/>
            <a:ext cx="2760489" cy="47593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67" y="4142024"/>
            <a:ext cx="1078650" cy="155989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3435792"/>
            <a:ext cx="765704" cy="67035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" y="4422111"/>
            <a:ext cx="734824" cy="129344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" y="1536498"/>
            <a:ext cx="1181603" cy="89237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18" y="2951623"/>
            <a:ext cx="826608" cy="6164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100000" l="9910" r="89865">
                        <a14:foregroundMark x1="45270" y1="71930" x2="45270" y2="71930"/>
                        <a14:foregroundMark x1="55405" y1="74561" x2="55405" y2="74561"/>
                        <a14:foregroundMark x1="48649" y1="65789" x2="48649" y2="65789"/>
                        <a14:foregroundMark x1="56081" y1="72515" x2="56081" y2="72515"/>
                        <a14:foregroundMark x1="62387" y1="69006" x2="62387" y2="69006"/>
                        <a14:foregroundMark x1="62162" y1="68713" x2="62162" y2="68713"/>
                        <a14:foregroundMark x1="54279" y1="59357" x2="47523" y2="90058"/>
                        <a14:foregroundMark x1="37387" y1="61988" x2="45721" y2="85965"/>
                        <a14:foregroundMark x1="65315" y1="85965" x2="39640" y2="60819"/>
                        <a14:foregroundMark x1="66216" y1="73977" x2="53378" y2="54678"/>
                        <a14:foregroundMark x1="68468" y1="71930" x2="58333" y2="56140"/>
                        <a14:foregroundMark x1="35586" y1="64327" x2="41892" y2="85673"/>
                        <a14:foregroundMark x1="38964" y1="69006" x2="37387" y2="85673"/>
                        <a14:foregroundMark x1="55405" y1="59942" x2="64640" y2="74561"/>
                        <a14:backgroundMark x1="48423" y1="88596" x2="48423" y2="88596"/>
                        <a14:backgroundMark x1="47973" y1="88596" x2="48649" y2="88889"/>
                        <a14:backgroundMark x1="47523" y1="90058" x2="47523" y2="90058"/>
                        <a14:backgroundMark x1="47973" y1="89766" x2="47973" y2="89766"/>
                        <a14:backgroundMark x1="48874" y1="88889" x2="47748" y2="88889"/>
                        <a14:backgroundMark x1="48423" y1="88889" x2="47748" y2="88889"/>
                        <a14:backgroundMark x1="47523" y1="88889" x2="47523" y2="88889"/>
                        <a14:backgroundMark x1="47973" y1="88889" x2="47973" y2="88889"/>
                        <a14:backgroundMark x1="48198" y1="88304" x2="48423" y2="88012"/>
                        <a14:backgroundMark x1="48649" y1="88012" x2="48649" y2="88012"/>
                        <a14:backgroundMark x1="48649" y1="87719" x2="48649" y2="87719"/>
                        <a14:backgroundMark x1="48649" y1="87427" x2="48649" y2="87427"/>
                        <a14:backgroundMark x1="48649" y1="87427" x2="48649" y2="87427"/>
                        <a14:backgroundMark x1="47748" y1="87719" x2="47748" y2="87719"/>
                        <a14:backgroundMark x1="47973" y1="88012" x2="47973" y2="88012"/>
                        <a14:backgroundMark x1="48423" y1="88304" x2="48423" y2="88304"/>
                        <a14:backgroundMark x1="48423" y1="88304" x2="48198" y2="88889"/>
                        <a14:backgroundMark x1="47748" y1="90058" x2="47748" y2="90058"/>
                        <a14:backgroundMark x1="47748" y1="90058" x2="47748" y2="90058"/>
                        <a14:backgroundMark x1="48423" y1="88304" x2="48423" y2="88304"/>
                        <a14:backgroundMark x1="48423" y1="88304" x2="48423" y2="88304"/>
                        <a14:backgroundMark x1="36486" y1="92398" x2="36486" y2="92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83" y="2665261"/>
            <a:ext cx="847955" cy="65315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987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9293" y="1850948"/>
            <a:ext cx="890837" cy="100874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1" r="29354"/>
          <a:stretch/>
        </p:blipFill>
        <p:spPr>
          <a:xfrm>
            <a:off x="8704580" y="485808"/>
            <a:ext cx="3035300" cy="237172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8" y="5019213"/>
            <a:ext cx="575485" cy="68270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24" y="998376"/>
            <a:ext cx="2760489" cy="47593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23" y="5174572"/>
            <a:ext cx="601107" cy="520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768" y="1440000"/>
            <a:ext cx="1260000" cy="12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17" y="1439482"/>
            <a:ext cx="1260000" cy="12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99" y="1440000"/>
            <a:ext cx="1260000" cy="12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6285" y="2880000"/>
            <a:ext cx="2267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GIT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활용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 err="1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Git</a:t>
            </a:r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을 적절히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활용하지 못해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백업이 날아간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슬픈 경험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다음 프로젝트에서는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Git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을 잘 활용하자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2459" y="2880000"/>
            <a:ext cx="22670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역할 분담의 중요성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특정 기능만 담당해서 다른 곳에서 발생한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오류를 고치기</a:t>
            </a:r>
            <a:r>
              <a:rPr lang="en-US" altLang="ko-KR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어려움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적절한 역할 분배가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필요하다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5549" y="2880000"/>
            <a:ext cx="22670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기획의 중요성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endParaRPr lang="ko-KR" altLang="en-US" sz="2000" dirty="0"/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어지럽혀져 있는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파일과 코드들을 보며</a:t>
            </a:r>
            <a:endParaRPr lang="en-US" altLang="ko-KR" dirty="0" smtClean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설계의 </a:t>
            </a:r>
            <a:r>
              <a:rPr lang="ko-KR" altLang="en-US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중요성을 느낌</a:t>
            </a:r>
          </a:p>
          <a:p>
            <a:pPr algn="ctr"/>
            <a:endParaRPr lang="en-US" altLang="ko-KR" sz="20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기획을 먼저 하고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구현을 하자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3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52C89F-22F8-498A-B7EC-A1EEC6280520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185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Noto Sans KR SemiBold</vt:lpstr>
      <vt:lpstr>Wingdings</vt:lpstr>
      <vt:lpstr>맑은 고딕</vt:lpstr>
      <vt:lpstr>Noto Sans KR Light</vt:lpstr>
      <vt:lpstr>Noto Sans KR ExtraBold</vt:lpstr>
      <vt:lpstr>Arial</vt:lpstr>
      <vt:lpstr>Noto Sans KR</vt:lpstr>
      <vt:lpstr>Noto Sans KR Black</vt:lpstr>
      <vt:lpstr>Office 테마</vt:lpstr>
      <vt:lpstr>PowerPoint 프레젠테이션</vt:lpstr>
      <vt:lpstr>목차</vt:lpstr>
      <vt:lpstr>프로젝트 목표</vt:lpstr>
      <vt:lpstr>프로젝트 기능</vt:lpstr>
      <vt:lpstr>팀원 소개 / 역할 분배</vt:lpstr>
      <vt:lpstr>프로젝트 일정</vt:lpstr>
      <vt:lpstr>ERD</vt:lpstr>
      <vt:lpstr>기능 소개</vt:lpstr>
      <vt:lpstr>후기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33</cp:revision>
  <dcterms:created xsi:type="dcterms:W3CDTF">2023-11-23T01:02:57Z</dcterms:created>
  <dcterms:modified xsi:type="dcterms:W3CDTF">2023-11-24T06:46:25Z</dcterms:modified>
</cp:coreProperties>
</file>