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Relationship Id="rId14" Type="http://schemas.openxmlformats.org/officeDocument/2006/relationships/image" Target="../media/image228.png"/><Relationship Id="rId15" Type="http://schemas.openxmlformats.org/officeDocument/2006/relationships/image" Target="../media/image229.png"/><Relationship Id="rId16" Type="http://schemas.openxmlformats.org/officeDocument/2006/relationships/image" Target="../media/image230.png"/><Relationship Id="rId17" Type="http://schemas.openxmlformats.org/officeDocument/2006/relationships/image" Target="../media/image2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2.png"/><Relationship Id="rId3" Type="http://schemas.openxmlformats.org/officeDocument/2006/relationships/image" Target="../media/image233.png"/><Relationship Id="rId4" Type="http://schemas.openxmlformats.org/officeDocument/2006/relationships/image" Target="../media/image234.png"/><Relationship Id="rId5" Type="http://schemas.openxmlformats.org/officeDocument/2006/relationships/image" Target="../media/image235.png"/><Relationship Id="rId6" Type="http://schemas.openxmlformats.org/officeDocument/2006/relationships/image" Target="../media/image236.png"/><Relationship Id="rId7" Type="http://schemas.openxmlformats.org/officeDocument/2006/relationships/image" Target="../media/image237.png"/><Relationship Id="rId8" Type="http://schemas.openxmlformats.org/officeDocument/2006/relationships/image" Target="../media/image238.png"/><Relationship Id="rId9" Type="http://schemas.openxmlformats.org/officeDocument/2006/relationships/image" Target="../media/image239.png"/><Relationship Id="rId10" Type="http://schemas.openxmlformats.org/officeDocument/2006/relationships/image" Target="../media/image240.png"/><Relationship Id="rId11" Type="http://schemas.openxmlformats.org/officeDocument/2006/relationships/image" Target="../media/image241.png"/><Relationship Id="rId12" Type="http://schemas.openxmlformats.org/officeDocument/2006/relationships/image" Target="../media/image242.png"/><Relationship Id="rId13" Type="http://schemas.openxmlformats.org/officeDocument/2006/relationships/image" Target="../media/image243.png"/><Relationship Id="rId14" Type="http://schemas.openxmlformats.org/officeDocument/2006/relationships/image" Target="../media/image244.png"/><Relationship Id="rId15" Type="http://schemas.openxmlformats.org/officeDocument/2006/relationships/image" Target="../media/image245.png"/><Relationship Id="rId16" Type="http://schemas.openxmlformats.org/officeDocument/2006/relationships/image" Target="../media/image246.png"/><Relationship Id="rId17" Type="http://schemas.openxmlformats.org/officeDocument/2006/relationships/image" Target="../media/image247.png"/><Relationship Id="rId18" Type="http://schemas.openxmlformats.org/officeDocument/2006/relationships/image" Target="../media/image24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9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Relationship Id="rId8" Type="http://schemas.openxmlformats.org/officeDocument/2006/relationships/image" Target="../media/image255.png"/><Relationship Id="rId9" Type="http://schemas.openxmlformats.org/officeDocument/2006/relationships/image" Target="../media/image256.png"/><Relationship Id="rId10" Type="http://schemas.openxmlformats.org/officeDocument/2006/relationships/image" Target="../media/image257.png"/><Relationship Id="rId11" Type="http://schemas.openxmlformats.org/officeDocument/2006/relationships/image" Target="../media/image258.png"/><Relationship Id="rId12" Type="http://schemas.openxmlformats.org/officeDocument/2006/relationships/image" Target="../media/image259.png"/><Relationship Id="rId13" Type="http://schemas.openxmlformats.org/officeDocument/2006/relationships/image" Target="../media/image260.png"/><Relationship Id="rId14" Type="http://schemas.openxmlformats.org/officeDocument/2006/relationships/image" Target="../media/image26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64.png"/><Relationship Id="rId5" Type="http://schemas.openxmlformats.org/officeDocument/2006/relationships/image" Target="../media/image265.png"/><Relationship Id="rId6" Type="http://schemas.openxmlformats.org/officeDocument/2006/relationships/image" Target="../media/image266.png"/><Relationship Id="rId7" Type="http://schemas.openxmlformats.org/officeDocument/2006/relationships/image" Target="../media/image267.png"/><Relationship Id="rId8" Type="http://schemas.openxmlformats.org/officeDocument/2006/relationships/image" Target="../media/image268.png"/><Relationship Id="rId9" Type="http://schemas.openxmlformats.org/officeDocument/2006/relationships/image" Target="../media/image269.png"/><Relationship Id="rId10" Type="http://schemas.openxmlformats.org/officeDocument/2006/relationships/image" Target="../media/image270.png"/><Relationship Id="rId11" Type="http://schemas.openxmlformats.org/officeDocument/2006/relationships/image" Target="../media/image271.png"/><Relationship Id="rId12" Type="http://schemas.openxmlformats.org/officeDocument/2006/relationships/image" Target="../media/image272.png"/><Relationship Id="rId13" Type="http://schemas.openxmlformats.org/officeDocument/2006/relationships/image" Target="../media/image273.png"/><Relationship Id="rId14" Type="http://schemas.openxmlformats.org/officeDocument/2006/relationships/image" Target="../media/image274.png"/><Relationship Id="rId15" Type="http://schemas.openxmlformats.org/officeDocument/2006/relationships/image" Target="../media/image275.png"/><Relationship Id="rId16" Type="http://schemas.openxmlformats.org/officeDocument/2006/relationships/image" Target="../media/image276.png"/><Relationship Id="rId17" Type="http://schemas.openxmlformats.org/officeDocument/2006/relationships/image" Target="../media/image277.png"/><Relationship Id="rId18" Type="http://schemas.openxmlformats.org/officeDocument/2006/relationships/image" Target="../media/image278.png"/><Relationship Id="rId19" Type="http://schemas.openxmlformats.org/officeDocument/2006/relationships/image" Target="../media/image279.png"/><Relationship Id="rId20" Type="http://schemas.openxmlformats.org/officeDocument/2006/relationships/image" Target="../media/image280.png"/><Relationship Id="rId21" Type="http://schemas.openxmlformats.org/officeDocument/2006/relationships/image" Target="../media/image281.png"/><Relationship Id="rId22" Type="http://schemas.openxmlformats.org/officeDocument/2006/relationships/image" Target="../media/image282.png"/><Relationship Id="rId23" Type="http://schemas.openxmlformats.org/officeDocument/2006/relationships/image" Target="../media/image283.png"/><Relationship Id="rId24" Type="http://schemas.openxmlformats.org/officeDocument/2006/relationships/image" Target="../media/image284.png"/><Relationship Id="rId25" Type="http://schemas.openxmlformats.org/officeDocument/2006/relationships/image" Target="../media/image285.png"/><Relationship Id="rId26" Type="http://schemas.openxmlformats.org/officeDocument/2006/relationships/image" Target="../media/image286.png"/><Relationship Id="rId27" Type="http://schemas.openxmlformats.org/officeDocument/2006/relationships/image" Target="../media/image287.png"/><Relationship Id="rId28" Type="http://schemas.openxmlformats.org/officeDocument/2006/relationships/image" Target="../media/image28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Relationship Id="rId22" Type="http://schemas.openxmlformats.org/officeDocument/2006/relationships/image" Target="../media/image63.png"/><Relationship Id="rId23" Type="http://schemas.openxmlformats.org/officeDocument/2006/relationships/image" Target="../media/image64.png"/><Relationship Id="rId24" Type="http://schemas.openxmlformats.org/officeDocument/2006/relationships/image" Target="../media/image6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Relationship Id="rId24" Type="http://schemas.openxmlformats.org/officeDocument/2006/relationships/image" Target="../media/image88.png"/><Relationship Id="rId25" Type="http://schemas.openxmlformats.org/officeDocument/2006/relationships/image" Target="../media/image89.png"/><Relationship Id="rId26" Type="http://schemas.openxmlformats.org/officeDocument/2006/relationships/image" Target="../media/image90.png"/><Relationship Id="rId27" Type="http://schemas.openxmlformats.org/officeDocument/2006/relationships/image" Target="../media/image91.png"/><Relationship Id="rId28" Type="http://schemas.openxmlformats.org/officeDocument/2006/relationships/image" Target="../media/image92.png"/><Relationship Id="rId29" Type="http://schemas.openxmlformats.org/officeDocument/2006/relationships/image" Target="../media/image93.png"/><Relationship Id="rId30" Type="http://schemas.openxmlformats.org/officeDocument/2006/relationships/image" Target="../media/image94.png"/><Relationship Id="rId31" Type="http://schemas.openxmlformats.org/officeDocument/2006/relationships/image" Target="../media/image9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Relationship Id="rId19" Type="http://schemas.openxmlformats.org/officeDocument/2006/relationships/image" Target="../media/image126.png"/><Relationship Id="rId20" Type="http://schemas.openxmlformats.org/officeDocument/2006/relationships/image" Target="../media/image127.png"/><Relationship Id="rId21" Type="http://schemas.openxmlformats.org/officeDocument/2006/relationships/image" Target="../media/image128.png"/><Relationship Id="rId22" Type="http://schemas.openxmlformats.org/officeDocument/2006/relationships/image" Target="../media/image129.png"/><Relationship Id="rId23" Type="http://schemas.openxmlformats.org/officeDocument/2006/relationships/image" Target="../media/image130.png"/><Relationship Id="rId24" Type="http://schemas.openxmlformats.org/officeDocument/2006/relationships/image" Target="../media/image131.png"/><Relationship Id="rId25" Type="http://schemas.openxmlformats.org/officeDocument/2006/relationships/image" Target="../media/image132.png"/><Relationship Id="rId26" Type="http://schemas.openxmlformats.org/officeDocument/2006/relationships/image" Target="../media/image133.png"/><Relationship Id="rId27" Type="http://schemas.openxmlformats.org/officeDocument/2006/relationships/image" Target="../media/image134.png"/><Relationship Id="rId28" Type="http://schemas.openxmlformats.org/officeDocument/2006/relationships/image" Target="../media/image135.png"/><Relationship Id="rId29" Type="http://schemas.openxmlformats.org/officeDocument/2006/relationships/image" Target="../media/image136.png"/><Relationship Id="rId30" Type="http://schemas.openxmlformats.org/officeDocument/2006/relationships/image" Target="../media/image137.png"/><Relationship Id="rId31" Type="http://schemas.openxmlformats.org/officeDocument/2006/relationships/image" Target="../media/image1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5" Type="http://schemas.openxmlformats.org/officeDocument/2006/relationships/image" Target="../media/image152.png"/><Relationship Id="rId16" Type="http://schemas.openxmlformats.org/officeDocument/2006/relationships/image" Target="../media/image15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6" Type="http://schemas.openxmlformats.org/officeDocument/2006/relationships/image" Target="../media/image168.png"/><Relationship Id="rId17" Type="http://schemas.openxmlformats.org/officeDocument/2006/relationships/image" Target="../media/image169.png"/><Relationship Id="rId18" Type="http://schemas.openxmlformats.org/officeDocument/2006/relationships/image" Target="../media/image170.png"/><Relationship Id="rId19" Type="http://schemas.openxmlformats.org/officeDocument/2006/relationships/image" Target="../media/image171.png"/><Relationship Id="rId20" Type="http://schemas.openxmlformats.org/officeDocument/2006/relationships/image" Target="../media/image172.png"/><Relationship Id="rId21" Type="http://schemas.openxmlformats.org/officeDocument/2006/relationships/image" Target="../media/image173.png"/><Relationship Id="rId22" Type="http://schemas.openxmlformats.org/officeDocument/2006/relationships/image" Target="../media/image174.png"/><Relationship Id="rId23" Type="http://schemas.openxmlformats.org/officeDocument/2006/relationships/image" Target="../media/image175.png"/><Relationship Id="rId24" Type="http://schemas.openxmlformats.org/officeDocument/2006/relationships/image" Target="../media/image176.png"/><Relationship Id="rId25" Type="http://schemas.openxmlformats.org/officeDocument/2006/relationships/image" Target="../media/image177.png"/><Relationship Id="rId26" Type="http://schemas.openxmlformats.org/officeDocument/2006/relationships/image" Target="../media/image178.png"/><Relationship Id="rId27" Type="http://schemas.openxmlformats.org/officeDocument/2006/relationships/image" Target="../media/image179.png"/><Relationship Id="rId28" Type="http://schemas.openxmlformats.org/officeDocument/2006/relationships/image" Target="../media/image180.png"/><Relationship Id="rId29" Type="http://schemas.openxmlformats.org/officeDocument/2006/relationships/image" Target="../media/image181.png"/><Relationship Id="rId30" Type="http://schemas.openxmlformats.org/officeDocument/2006/relationships/image" Target="../media/image182.png"/><Relationship Id="rId31" Type="http://schemas.openxmlformats.org/officeDocument/2006/relationships/image" Target="../media/image183.png"/><Relationship Id="rId32" Type="http://schemas.openxmlformats.org/officeDocument/2006/relationships/image" Target="../media/image18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3" Type="http://schemas.openxmlformats.org/officeDocument/2006/relationships/image" Target="../media/image196.png"/><Relationship Id="rId14" Type="http://schemas.openxmlformats.org/officeDocument/2006/relationships/image" Target="../media/image197.png"/><Relationship Id="rId15" Type="http://schemas.openxmlformats.org/officeDocument/2006/relationships/image" Target="../media/image198.png"/><Relationship Id="rId16" Type="http://schemas.openxmlformats.org/officeDocument/2006/relationships/image" Target="../media/image199.png"/><Relationship Id="rId17" Type="http://schemas.openxmlformats.org/officeDocument/2006/relationships/image" Target="../media/image200.png"/><Relationship Id="rId18" Type="http://schemas.openxmlformats.org/officeDocument/2006/relationships/image" Target="../media/image201.png"/><Relationship Id="rId19" Type="http://schemas.openxmlformats.org/officeDocument/2006/relationships/image" Target="../media/image202.png"/><Relationship Id="rId20" Type="http://schemas.openxmlformats.org/officeDocument/2006/relationships/image" Target="../media/image203.png"/><Relationship Id="rId21" Type="http://schemas.openxmlformats.org/officeDocument/2006/relationships/image" Target="../media/image204.png"/><Relationship Id="rId22" Type="http://schemas.openxmlformats.org/officeDocument/2006/relationships/image" Target="../media/image205.png"/><Relationship Id="rId23" Type="http://schemas.openxmlformats.org/officeDocument/2006/relationships/image" Target="../media/image206.png"/><Relationship Id="rId24" Type="http://schemas.openxmlformats.org/officeDocument/2006/relationships/image" Target="../media/image207.png"/><Relationship Id="rId25" Type="http://schemas.openxmlformats.org/officeDocument/2006/relationships/image" Target="../media/image208.png"/><Relationship Id="rId26" Type="http://schemas.openxmlformats.org/officeDocument/2006/relationships/image" Target="../media/image209.png"/><Relationship Id="rId27" Type="http://schemas.openxmlformats.org/officeDocument/2006/relationships/image" Target="../media/image210.png"/><Relationship Id="rId28" Type="http://schemas.openxmlformats.org/officeDocument/2006/relationships/image" Target="../media/image211.png"/><Relationship Id="rId29" Type="http://schemas.openxmlformats.org/officeDocument/2006/relationships/image" Target="../media/image212.png"/><Relationship Id="rId30" Type="http://schemas.openxmlformats.org/officeDocument/2006/relationships/image" Target="../media/image213.png"/><Relationship Id="rId31" Type="http://schemas.openxmlformats.org/officeDocument/2006/relationships/image" Target="../media/image214.png"/><Relationship Id="rId32" Type="http://schemas.openxmlformats.org/officeDocument/2006/relationships/image" Target="../media/image2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127" y="2080062"/>
            <a:ext cx="623148" cy="681843"/>
            <a:chOff x="630127" y="2080062"/>
            <a:chExt cx="623148" cy="6818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127" y="2080062"/>
              <a:ext cx="623148" cy="6818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115" y="1687865"/>
            <a:ext cx="2258470" cy="1498282"/>
            <a:chOff x="157115" y="1687865"/>
            <a:chExt cx="2258470" cy="14982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15" y="1687865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847800"/>
            <a:ext cx="1006999" cy="1006999"/>
            <a:chOff x="483514" y="4847800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514" y="4847800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3802221"/>
            <a:ext cx="662163" cy="662163"/>
            <a:chOff x="655932" y="3802221"/>
            <a:chExt cx="662163" cy="6621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932" y="3802221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6238215"/>
            <a:ext cx="630127" cy="687861"/>
            <a:chOff x="671950" y="6238215"/>
            <a:chExt cx="630127" cy="687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950" y="6238215"/>
              <a:ext cx="630127" cy="687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7309493"/>
            <a:ext cx="719945" cy="719945"/>
            <a:chOff x="627041" y="7309493"/>
            <a:chExt cx="719945" cy="7199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041" y="7309493"/>
              <a:ext cx="719945" cy="71994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19535" y="649325"/>
            <a:ext cx="4881022" cy="147004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297627" y="8534199"/>
            <a:ext cx="5845231" cy="686069"/>
            <a:chOff x="3297627" y="8534199"/>
            <a:chExt cx="5845231" cy="68606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297627" y="8534199"/>
              <a:ext cx="5845231" cy="686069"/>
              <a:chOff x="3297627" y="8534199"/>
              <a:chExt cx="5845231" cy="68606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06378" y="8422531"/>
                <a:ext cx="11690461" cy="1372138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297627" y="8534199"/>
                <a:ext cx="5845231" cy="68606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14922" y="8389626"/>
              <a:ext cx="5733732" cy="148948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103410" y="1808823"/>
            <a:ext cx="9545428" cy="6668069"/>
            <a:chOff x="2103410" y="1808823"/>
            <a:chExt cx="9545428" cy="666806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03410" y="1808823"/>
              <a:ext cx="9545428" cy="66680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48838" y="-111214"/>
            <a:ext cx="6643098" cy="10396929"/>
            <a:chOff x="11648838" y="-111214"/>
            <a:chExt cx="6643098" cy="1039692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2887790" y="431506"/>
              <a:ext cx="4983022" cy="4041888"/>
              <a:chOff x="12887790" y="431506"/>
              <a:chExt cx="4983022" cy="404188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840000">
                <a:off x="12887790" y="431506"/>
                <a:ext cx="4983022" cy="404188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648838" y="4114286"/>
              <a:ext cx="3610286" cy="6171429"/>
              <a:chOff x="11648838" y="4114286"/>
              <a:chExt cx="3610286" cy="617142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648838" y="4114286"/>
                <a:ext cx="3610286" cy="6171429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639909" y="2091433"/>
            <a:ext cx="697233" cy="697233"/>
            <a:chOff x="639909" y="2091433"/>
            <a:chExt cx="697233" cy="69723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6801" y="1788325"/>
              <a:ext cx="1394467" cy="1394467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9909" y="2091433"/>
              <a:ext cx="697233" cy="69723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756578" y="61193"/>
            <a:ext cx="1859184" cy="2998683"/>
            <a:chOff x="7756578" y="61193"/>
            <a:chExt cx="1859184" cy="299868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240000">
              <a:off x="7756578" y="61193"/>
              <a:ext cx="1859184" cy="299868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30127" y="2080062"/>
            <a:ext cx="713773" cy="713888"/>
            <a:chOff x="630127" y="2080062"/>
            <a:chExt cx="713773" cy="71388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0127" y="2080062"/>
              <a:ext cx="713773" cy="713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082" y="7019891"/>
            <a:ext cx="2246503" cy="1498282"/>
            <a:chOff x="169082" y="7019891"/>
            <a:chExt cx="2246503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082" y="7019891"/>
              <a:ext cx="2246503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756253"/>
            <a:ext cx="713773" cy="713888"/>
            <a:chOff x="630127" y="1756253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127" y="1756253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5675098"/>
            <a:ext cx="662163" cy="662163"/>
            <a:chOff x="655932" y="5675098"/>
            <a:chExt cx="662163" cy="6621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932" y="5675098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3020715"/>
            <a:ext cx="630127" cy="687861"/>
            <a:chOff x="671950" y="3020715"/>
            <a:chExt cx="630127" cy="687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8580" y="2738478"/>
              <a:ext cx="1260253" cy="137572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950" y="3020715"/>
              <a:ext cx="630127" cy="6878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68026" y="864465"/>
            <a:ext cx="2500370" cy="68218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02226" y="1267093"/>
            <a:ext cx="12150229" cy="144376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053212" y="1295989"/>
            <a:ext cx="950607" cy="1346065"/>
            <a:chOff x="16053212" y="1295989"/>
            <a:chExt cx="950607" cy="134606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53212" y="1295989"/>
              <a:ext cx="950607" cy="13460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415584" y="2651022"/>
            <a:ext cx="13693039" cy="7372477"/>
            <a:chOff x="2415584" y="2651022"/>
            <a:chExt cx="13693039" cy="737247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15584" y="2651022"/>
              <a:ext cx="13693039" cy="737247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7041" y="7409060"/>
            <a:ext cx="719945" cy="719945"/>
            <a:chOff x="627041" y="7409060"/>
            <a:chExt cx="719945" cy="7199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4060" y="7096079"/>
              <a:ext cx="1439889" cy="1439889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7041" y="7409060"/>
              <a:ext cx="719945" cy="7199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092142" y="6464928"/>
            <a:ext cx="1832066" cy="2594216"/>
            <a:chOff x="10092142" y="6464928"/>
            <a:chExt cx="1832066" cy="259421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840000">
              <a:off x="10092142" y="6464928"/>
              <a:ext cx="1832066" cy="259421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775083" y="1292762"/>
            <a:ext cx="931809" cy="1319447"/>
            <a:chOff x="14775083" y="1292762"/>
            <a:chExt cx="931809" cy="131944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75083" y="1292762"/>
              <a:ext cx="931809" cy="1319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082" y="7019891"/>
            <a:ext cx="2246503" cy="1498282"/>
            <a:chOff x="169082" y="7019891"/>
            <a:chExt cx="2246503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082" y="7019891"/>
              <a:ext cx="2246503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756253"/>
            <a:ext cx="713773" cy="713888"/>
            <a:chOff x="630127" y="1756253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127" y="1756253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5675098"/>
            <a:ext cx="662163" cy="662163"/>
            <a:chOff x="655932" y="5675098"/>
            <a:chExt cx="662163" cy="6621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932" y="5675098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2998615"/>
            <a:ext cx="630127" cy="687861"/>
            <a:chOff x="671950" y="2998615"/>
            <a:chExt cx="630127" cy="687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8580" y="2716379"/>
              <a:ext cx="1260253" cy="137572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950" y="2998615"/>
              <a:ext cx="630127" cy="6878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68026" y="864465"/>
            <a:ext cx="2500370" cy="68219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02226" y="1267093"/>
            <a:ext cx="12150229" cy="144376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15584" y="2651022"/>
            <a:ext cx="13693039" cy="7372477"/>
            <a:chOff x="2415584" y="2651022"/>
            <a:chExt cx="13693039" cy="73724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15584" y="2651022"/>
              <a:ext cx="13693039" cy="73724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7041" y="7409060"/>
            <a:ext cx="719945" cy="719945"/>
            <a:chOff x="627041" y="7409060"/>
            <a:chExt cx="719945" cy="7199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4060" y="7096079"/>
              <a:ext cx="1439889" cy="143988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7041" y="7409060"/>
              <a:ext cx="719945" cy="7199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415584" y="2470141"/>
            <a:ext cx="14099603" cy="7553359"/>
            <a:chOff x="2415584" y="2470141"/>
            <a:chExt cx="14099603" cy="755335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15584" y="2470141"/>
              <a:ext cx="14099603" cy="75533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650557" y="6718974"/>
            <a:ext cx="1629658" cy="2307605"/>
            <a:chOff x="8650557" y="6718974"/>
            <a:chExt cx="1629658" cy="230760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140000">
              <a:off x="8650557" y="6718974"/>
              <a:ext cx="1629658" cy="23076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053212" y="1295989"/>
            <a:ext cx="950607" cy="1346065"/>
            <a:chOff x="16053212" y="1295989"/>
            <a:chExt cx="950607" cy="134606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053212" y="1295989"/>
              <a:ext cx="950607" cy="134606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775083" y="1292762"/>
            <a:ext cx="931809" cy="1319447"/>
            <a:chOff x="14775083" y="1292762"/>
            <a:chExt cx="931809" cy="131944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75083" y="1292762"/>
              <a:ext cx="931809" cy="1319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082" y="7019891"/>
            <a:ext cx="2246503" cy="1498282"/>
            <a:chOff x="169082" y="7019891"/>
            <a:chExt cx="2246503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082" y="7019891"/>
              <a:ext cx="2246503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756253"/>
            <a:ext cx="713773" cy="713888"/>
            <a:chOff x="630127" y="1756253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127" y="1756253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5675098"/>
            <a:ext cx="662163" cy="662163"/>
            <a:chOff x="655932" y="5675098"/>
            <a:chExt cx="662163" cy="6621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932" y="5675098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2998615"/>
            <a:ext cx="630127" cy="687861"/>
            <a:chOff x="671950" y="2998615"/>
            <a:chExt cx="630127" cy="687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8580" y="2716379"/>
              <a:ext cx="1260253" cy="137572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950" y="2998615"/>
              <a:ext cx="630127" cy="687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7409060"/>
            <a:ext cx="719945" cy="719945"/>
            <a:chOff x="627041" y="7409060"/>
            <a:chExt cx="719945" cy="71994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4060" y="7096079"/>
              <a:ext cx="1439889" cy="1439889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041" y="7409060"/>
              <a:ext cx="719945" cy="71994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06988" y="969474"/>
            <a:ext cx="7308534" cy="139037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45363" y="2827911"/>
            <a:ext cx="10079051" cy="267836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45363" y="6499015"/>
            <a:ext cx="7821975" cy="17692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6558419"/>
            <a:ext cx="2415584" cy="1498282"/>
            <a:chOff x="0" y="6558419"/>
            <a:chExt cx="2415584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58419"/>
              <a:ext cx="2415584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794348"/>
            <a:ext cx="713773" cy="713888"/>
            <a:chOff x="630127" y="1794348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127" y="1794348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023643"/>
            <a:ext cx="1006999" cy="1006999"/>
            <a:chOff x="483514" y="4023643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514" y="4023643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3030096"/>
            <a:ext cx="662163" cy="662163"/>
            <a:chOff x="655932" y="3030096"/>
            <a:chExt cx="662163" cy="6621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932" y="3030096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5362025"/>
            <a:ext cx="630127" cy="687861"/>
            <a:chOff x="671950" y="5362025"/>
            <a:chExt cx="630127" cy="687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950" y="5362025"/>
              <a:ext cx="630127" cy="687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6947588"/>
            <a:ext cx="719945" cy="719945"/>
            <a:chOff x="627041" y="6947588"/>
            <a:chExt cx="719945" cy="7199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041" y="6947588"/>
              <a:ext cx="719945" cy="7199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05459" y="2318928"/>
            <a:ext cx="4983022" cy="4041888"/>
            <a:chOff x="7205459" y="2318928"/>
            <a:chExt cx="4983022" cy="404188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5459" y="2318928"/>
              <a:ext cx="4983022" cy="40418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33525" y="4197794"/>
            <a:ext cx="3610286" cy="6171429"/>
            <a:chOff x="2333525" y="4197794"/>
            <a:chExt cx="3610286" cy="6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3525" y="4197794"/>
              <a:ext cx="3610286" cy="617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51577" y="1905182"/>
            <a:ext cx="3487925" cy="134852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29564" y="4729641"/>
            <a:ext cx="3545068" cy="134852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86398" y="8695286"/>
            <a:ext cx="5693409" cy="112727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109283" y="1109935"/>
            <a:ext cx="15662027" cy="6178136"/>
            <a:chOff x="2109283" y="1109935"/>
            <a:chExt cx="15662027" cy="61781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09283" y="1109935"/>
              <a:ext cx="15662027" cy="617813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0" y="6558419"/>
            <a:ext cx="2415584" cy="1498282"/>
            <a:chOff x="0" y="6558419"/>
            <a:chExt cx="2415584" cy="149828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6558419"/>
              <a:ext cx="2415584" cy="14982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0127" y="1794348"/>
            <a:ext cx="713773" cy="713888"/>
            <a:chOff x="630127" y="1794348"/>
            <a:chExt cx="713773" cy="71388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0127" y="1794348"/>
              <a:ext cx="713773" cy="71388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83514" y="4023643"/>
            <a:ext cx="1006999" cy="1006999"/>
            <a:chOff x="483514" y="4023643"/>
            <a:chExt cx="1006999" cy="10069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3514" y="4023643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20752" y="5362025"/>
            <a:ext cx="662163" cy="662163"/>
            <a:chOff x="720752" y="5362025"/>
            <a:chExt cx="662163" cy="66216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0752" y="5362025"/>
              <a:ext cx="662163" cy="66216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71950" y="2932506"/>
            <a:ext cx="630127" cy="687861"/>
            <a:chOff x="671950" y="2932506"/>
            <a:chExt cx="630127" cy="68786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1950" y="2932506"/>
              <a:ext cx="630127" cy="68786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27041" y="6947588"/>
            <a:ext cx="719945" cy="719945"/>
            <a:chOff x="627041" y="6947588"/>
            <a:chExt cx="719945" cy="71994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7041" y="6947588"/>
              <a:ext cx="719945" cy="71994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205459" y="2318928"/>
            <a:ext cx="4983022" cy="4041888"/>
            <a:chOff x="7205459" y="2318928"/>
            <a:chExt cx="4983022" cy="404188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05459" y="2318928"/>
              <a:ext cx="4983022" cy="404188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333525" y="4197794"/>
            <a:ext cx="3610286" cy="6171429"/>
            <a:chOff x="2333525" y="4197794"/>
            <a:chExt cx="3610286" cy="617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33525" y="4197794"/>
              <a:ext cx="3610286" cy="6171429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551577" y="1905182"/>
            <a:ext cx="3487925" cy="1348525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129564" y="4729641"/>
            <a:ext cx="3545068" cy="1349515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3515689" y="2318928"/>
            <a:ext cx="2458693" cy="1853240"/>
            <a:chOff x="13515689" y="2318928"/>
            <a:chExt cx="2458693" cy="1853240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1440000">
              <a:off x="13515689" y="2318928"/>
              <a:ext cx="2458693" cy="18532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87791" y="17450"/>
            <a:ext cx="16122548" cy="10268265"/>
            <a:chOff x="1487791" y="17450"/>
            <a:chExt cx="16122548" cy="102682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7791" y="17450"/>
              <a:ext cx="16122548" cy="102682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7450"/>
            <a:ext cx="1867000" cy="10268265"/>
            <a:chOff x="0" y="17450"/>
            <a:chExt cx="1867000" cy="102682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450"/>
              <a:ext cx="1867000" cy="102682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1674" y="632246"/>
            <a:ext cx="503651" cy="436288"/>
            <a:chOff x="681674" y="632246"/>
            <a:chExt cx="503651" cy="4362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674" y="632246"/>
              <a:ext cx="503651" cy="4362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295" y="3000396"/>
            <a:ext cx="2130323" cy="1417050"/>
            <a:chOff x="154295" y="3000396"/>
            <a:chExt cx="2130323" cy="14170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295" y="3000396"/>
              <a:ext cx="2130323" cy="14170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5963" y="1889840"/>
            <a:ext cx="675074" cy="675183"/>
            <a:chOff x="595963" y="1889840"/>
            <a:chExt cx="675074" cy="67518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963" y="1889840"/>
              <a:ext cx="675074" cy="6751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7299" y="4777743"/>
            <a:ext cx="952402" cy="952402"/>
            <a:chOff x="457299" y="4777743"/>
            <a:chExt cx="952402" cy="9524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99" y="4777743"/>
              <a:ext cx="952402" cy="9524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3044" y="7105970"/>
            <a:ext cx="680911" cy="680911"/>
            <a:chOff x="593044" y="7105970"/>
            <a:chExt cx="680911" cy="6809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3044" y="7105970"/>
              <a:ext cx="680911" cy="68091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08948" y="1140635"/>
            <a:ext cx="7386334" cy="7674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34826" y="1670149"/>
            <a:ext cx="4135187" cy="149737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67460" y="4478808"/>
            <a:ext cx="7583207" cy="54865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12437" y="1144712"/>
            <a:ext cx="7386334" cy="7674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174352" y="4316401"/>
            <a:ext cx="8822137" cy="835180"/>
            <a:chOff x="3174352" y="4316401"/>
            <a:chExt cx="8822137" cy="83518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74352" y="4316401"/>
              <a:ext cx="8822137" cy="83518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67458" y="4478805"/>
            <a:ext cx="7179997" cy="47411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08948" y="3214130"/>
            <a:ext cx="6309886" cy="80094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174352" y="5909709"/>
            <a:ext cx="13413484" cy="27468"/>
            <a:chOff x="3174352" y="5909709"/>
            <a:chExt cx="13413484" cy="2746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74352" y="5909709"/>
              <a:ext cx="13413484" cy="274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113611" y="-29786"/>
            <a:ext cx="4189756" cy="4154451"/>
            <a:chOff x="14113611" y="-29786"/>
            <a:chExt cx="4189756" cy="415445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6200000">
              <a:off x="14113611" y="-29786"/>
              <a:ext cx="4189756" cy="415445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130748" y="6689296"/>
            <a:ext cx="3545206" cy="2655483"/>
            <a:chOff x="3130748" y="6689296"/>
            <a:chExt cx="3545206" cy="265548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30748" y="6689296"/>
              <a:ext cx="3545206" cy="265548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13284" y="6689296"/>
            <a:ext cx="2547847" cy="2655483"/>
            <a:chOff x="6913284" y="6689296"/>
            <a:chExt cx="2547847" cy="265548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13284" y="6689296"/>
              <a:ext cx="2547847" cy="26554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736559" y="6364013"/>
            <a:ext cx="3444615" cy="3422813"/>
            <a:chOff x="9736559" y="6364013"/>
            <a:chExt cx="3444615" cy="342281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36559" y="6364013"/>
              <a:ext cx="3444615" cy="342281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117967" y="6178221"/>
            <a:ext cx="3379211" cy="3714108"/>
            <a:chOff x="13117967" y="6178221"/>
            <a:chExt cx="3379211" cy="371410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117967" y="6178221"/>
              <a:ext cx="3379211" cy="371410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5519" y="3383637"/>
            <a:ext cx="595963" cy="650567"/>
            <a:chOff x="635519" y="3383637"/>
            <a:chExt cx="595963" cy="65056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2920" y="3103736"/>
              <a:ext cx="1191926" cy="1301134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35519" y="3383637"/>
              <a:ext cx="595963" cy="65056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4554" y="5987416"/>
            <a:ext cx="757893" cy="757893"/>
            <a:chOff x="554554" y="5987416"/>
            <a:chExt cx="757893" cy="75789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4554" y="5987416"/>
              <a:ext cx="757893" cy="7578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718838"/>
            <a:ext cx="18599514" cy="11004553"/>
            <a:chOff x="0" y="-718838"/>
            <a:chExt cx="18599514" cy="110045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71361" y="11235"/>
              <a:ext cx="17028154" cy="10274479"/>
              <a:chOff x="1571361" y="11235"/>
              <a:chExt cx="17028154" cy="1027447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6383858" y="-4567146"/>
                <a:ext cx="34056307" cy="20548958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71361" y="11235"/>
                <a:ext cx="17028154" cy="1027447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11235"/>
              <a:ext cx="1971870" cy="10274479"/>
              <a:chOff x="0" y="11235"/>
              <a:chExt cx="1971870" cy="1027447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11235"/>
                <a:ext cx="1971870" cy="1027447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22077" y="667579"/>
              <a:ext cx="533502" cy="462146"/>
              <a:chOff x="722077" y="667579"/>
              <a:chExt cx="533502" cy="46214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22077" y="667579"/>
                <a:ext cx="533502" cy="46214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99248" y="3176087"/>
              <a:ext cx="2220778" cy="1501037"/>
              <a:chOff x="199248" y="3176087"/>
              <a:chExt cx="2220778" cy="150103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99248" y="3176087"/>
                <a:ext cx="2220778" cy="150103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31285" y="1999709"/>
              <a:ext cx="715085" cy="715201"/>
              <a:chOff x="631285" y="1999709"/>
              <a:chExt cx="715085" cy="71520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31285" y="1999709"/>
                <a:ext cx="715085" cy="71520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84403" y="5058777"/>
              <a:ext cx="1008850" cy="1008850"/>
              <a:chOff x="484403" y="5058777"/>
              <a:chExt cx="1008850" cy="100885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84403" y="5058777"/>
                <a:ext cx="1008850" cy="100885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28194" y="7524996"/>
              <a:ext cx="721269" cy="721269"/>
              <a:chOff x="628194" y="7524996"/>
              <a:chExt cx="721269" cy="72126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28194" y="7524996"/>
                <a:ext cx="721269" cy="721269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8650" y="738337"/>
              <a:ext cx="3948058" cy="81125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0133" y="1241498"/>
              <a:ext cx="7886313" cy="1594008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07926" y="3051080"/>
              <a:ext cx="7190212" cy="6573321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8358853" y="6369704"/>
              <a:ext cx="5037108" cy="396672"/>
              <a:chOff x="8358853" y="6369704"/>
              <a:chExt cx="5037108" cy="39667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8358853" y="6369704"/>
                <a:ext cx="5037108" cy="39667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750761" y="5148475"/>
              <a:ext cx="5798832" cy="2660328"/>
              <a:chOff x="11750761" y="5148475"/>
              <a:chExt cx="5798832" cy="266032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750761" y="5148475"/>
                <a:ext cx="5798832" cy="2660328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49795" y="6149468"/>
              <a:ext cx="2429531" cy="817826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2161074" y="5535407"/>
              <a:ext cx="1885714" cy="1885714"/>
              <a:chOff x="12161074" y="5535407"/>
              <a:chExt cx="1885714" cy="1885714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2161074" y="5535407"/>
                <a:ext cx="1882165" cy="1882165"/>
                <a:chOff x="12161074" y="5535407"/>
                <a:chExt cx="1882165" cy="1882165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2161074" y="5535407"/>
                  <a:ext cx="1882165" cy="1882165"/>
                </a:xfrm>
                <a:prstGeom prst="rect">
                  <a:avLst/>
                </a:prstGeom>
              </p:spPr>
            </p:pic>
          </p:grpSp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192866" y="6123535"/>
                <a:ext cx="1740529" cy="67049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7085945" y="6842619"/>
              <a:ext cx="927297" cy="1468220"/>
              <a:chOff x="17085945" y="6842619"/>
              <a:chExt cx="927297" cy="1468220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900000">
                <a:off x="16738305" y="6224517"/>
                <a:ext cx="1854594" cy="2936440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900000">
                <a:off x="17085945" y="6842619"/>
                <a:ext cx="927297" cy="146822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058326" y="-718838"/>
              <a:ext cx="4216262" cy="4216262"/>
              <a:chOff x="10058326" y="-718838"/>
              <a:chExt cx="4216262" cy="4216262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0647883" y="-129282"/>
                <a:ext cx="3037148" cy="3037148"/>
                <a:chOff x="10647883" y="-129282"/>
                <a:chExt cx="3037148" cy="3037148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2040000">
                  <a:off x="10647883" y="-129282"/>
                  <a:ext cx="3037148" cy="3037148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11343648" y="586572"/>
                <a:ext cx="1715015" cy="1339927"/>
                <a:chOff x="11343648" y="586572"/>
                <a:chExt cx="1715015" cy="1339927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2100000">
                  <a:off x="11343648" y="586572"/>
                  <a:ext cx="1715015" cy="133992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563427" y="6325125"/>
              <a:ext cx="845016" cy="845016"/>
              <a:chOff x="563427" y="6325125"/>
              <a:chExt cx="845016" cy="845016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63427" y="6325125"/>
                <a:ext cx="845016" cy="84501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673185" y="3582043"/>
              <a:ext cx="631285" cy="689126"/>
              <a:chOff x="673185" y="3582043"/>
              <a:chExt cx="631285" cy="689126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05615" y="3285552"/>
                <a:ext cx="1262571" cy="1378251"/>
              </a:xfrm>
              <a:prstGeom prst="rect">
                <a:avLst/>
              </a:prstGeom>
            </p:spPr>
          </p:pic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73185" y="3582043"/>
                <a:ext cx="631285" cy="6891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7561" y="11235"/>
            <a:ext cx="17028154" cy="10274479"/>
            <a:chOff x="1257561" y="11235"/>
            <a:chExt cx="17028154" cy="102744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97658" y="-4567146"/>
              <a:ext cx="34056307" cy="2054895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561" y="11235"/>
              <a:ext cx="17028154" cy="102744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038" y="11235"/>
            <a:ext cx="1971870" cy="10274479"/>
            <a:chOff x="-9038" y="11235"/>
            <a:chExt cx="1971870" cy="102744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038" y="11235"/>
              <a:ext cx="1971870" cy="102744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3039" y="667579"/>
            <a:ext cx="533502" cy="462146"/>
            <a:chOff x="713039" y="667579"/>
            <a:chExt cx="533502" cy="4621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039" y="667579"/>
              <a:ext cx="533502" cy="4621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2247" y="1999709"/>
            <a:ext cx="715085" cy="715201"/>
            <a:chOff x="622247" y="1999709"/>
            <a:chExt cx="715085" cy="7152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247" y="1999709"/>
              <a:ext cx="715085" cy="7152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46703" y="543719"/>
            <a:ext cx="6278344" cy="1348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07658" y="2398982"/>
            <a:ext cx="4338959" cy="7311970"/>
            <a:chOff x="2907658" y="2398982"/>
            <a:chExt cx="4338959" cy="73119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7658" y="2398982"/>
              <a:ext cx="4338959" cy="73119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73221" y="2424303"/>
            <a:ext cx="4338959" cy="7311970"/>
            <a:chOff x="7773221" y="2424303"/>
            <a:chExt cx="4338959" cy="73119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73221" y="2424303"/>
              <a:ext cx="4338959" cy="73119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42210" y="2424303"/>
            <a:ext cx="4338959" cy="7311970"/>
            <a:chOff x="12642210" y="2424303"/>
            <a:chExt cx="4338959" cy="73119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42210" y="2424303"/>
              <a:ext cx="4338959" cy="731197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68791" y="2743552"/>
            <a:ext cx="3961014" cy="10126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03466" y="2743552"/>
            <a:ext cx="3924223" cy="101265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72449" y="2573668"/>
            <a:ext cx="3022709" cy="10126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99126" y="4367693"/>
            <a:ext cx="1645953" cy="95627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945697" y="5994265"/>
            <a:ext cx="2210220" cy="84199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43023" y="7654979"/>
            <a:ext cx="4324763" cy="104763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904744" y="4384806"/>
            <a:ext cx="2050077" cy="95627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12972" y="6025153"/>
            <a:ext cx="2210220" cy="84199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10295" y="7714181"/>
            <a:ext cx="3142163" cy="94675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772066" y="4483162"/>
            <a:ext cx="2019077" cy="85743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680257" y="6123514"/>
            <a:ext cx="2091801" cy="84199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677590" y="7812543"/>
            <a:ext cx="3030125" cy="95627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907658" y="3926605"/>
            <a:ext cx="4321273" cy="35714"/>
            <a:chOff x="2907658" y="3926605"/>
            <a:chExt cx="4321273" cy="35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07658" y="3926605"/>
              <a:ext cx="4321273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90906" y="3944463"/>
            <a:ext cx="4321273" cy="35714"/>
            <a:chOff x="7790906" y="3944463"/>
            <a:chExt cx="4321273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90906" y="3944463"/>
              <a:ext cx="4321273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42210" y="3980177"/>
            <a:ext cx="4321273" cy="35714"/>
            <a:chOff x="12642210" y="3980177"/>
            <a:chExt cx="4321273" cy="3571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642210" y="3980177"/>
              <a:ext cx="4321273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61833" y="3582675"/>
            <a:ext cx="630127" cy="687861"/>
            <a:chOff x="661833" y="3582675"/>
            <a:chExt cx="630127" cy="68786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1833" y="3582675"/>
              <a:ext cx="630127" cy="68786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8326" y="4821850"/>
            <a:ext cx="2258470" cy="1498282"/>
            <a:chOff x="128326" y="4821850"/>
            <a:chExt cx="2258470" cy="149828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8326" y="4821850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54725" y="5067492"/>
            <a:ext cx="1006999" cy="1006999"/>
            <a:chOff x="454725" y="5067492"/>
            <a:chExt cx="1006999" cy="100699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954" y="4629721"/>
              <a:ext cx="2013997" cy="2013997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4725" y="5067492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27143" y="6777275"/>
            <a:ext cx="662163" cy="662163"/>
            <a:chOff x="627143" y="6777275"/>
            <a:chExt cx="662163" cy="66216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27143" y="6777275"/>
              <a:ext cx="662163" cy="66216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98252" y="7962838"/>
            <a:ext cx="719945" cy="719945"/>
            <a:chOff x="598252" y="7962838"/>
            <a:chExt cx="719945" cy="71994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8252" y="7962838"/>
              <a:ext cx="719945" cy="719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115" y="4358981"/>
            <a:ext cx="2258470" cy="1498282"/>
            <a:chOff x="157115" y="4358981"/>
            <a:chExt cx="2258470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43589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984824"/>
            <a:ext cx="713773" cy="713888"/>
            <a:chOff x="630127" y="1984824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127" y="1984824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604623"/>
            <a:ext cx="1006999" cy="1006999"/>
            <a:chOff x="483514" y="4604623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43" y="4166852"/>
              <a:ext cx="2013997" cy="20139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604623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6314406"/>
            <a:ext cx="662163" cy="662163"/>
            <a:chOff x="655932" y="6314406"/>
            <a:chExt cx="662163" cy="6621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932" y="6314406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3230793"/>
            <a:ext cx="630127" cy="687861"/>
            <a:chOff x="671950" y="3230793"/>
            <a:chExt cx="630127" cy="6878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950" y="3230793"/>
              <a:ext cx="630127" cy="687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7499969"/>
            <a:ext cx="719945" cy="719945"/>
            <a:chOff x="627041" y="7499969"/>
            <a:chExt cx="719945" cy="71994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041" y="7499969"/>
              <a:ext cx="719945" cy="71994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63265" y="835893"/>
            <a:ext cx="3342713" cy="68218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97464" y="1257569"/>
            <a:ext cx="6582763" cy="13580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561749" y="1290905"/>
            <a:ext cx="1677178" cy="1173701"/>
            <a:chOff x="9561749" y="1290905"/>
            <a:chExt cx="1677178" cy="117370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61749" y="1290905"/>
              <a:ext cx="1677178" cy="11737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95104" y="2538664"/>
            <a:ext cx="11534606" cy="7757531"/>
            <a:chOff x="2695104" y="2538664"/>
            <a:chExt cx="11534606" cy="775753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95104" y="2538664"/>
              <a:ext cx="11534606" cy="77575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76882" y="6952393"/>
            <a:ext cx="6635072" cy="2522185"/>
            <a:chOff x="10076882" y="6952393"/>
            <a:chExt cx="6635072" cy="2522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76882" y="6952393"/>
              <a:ext cx="6635072" cy="2522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79486" y="6952393"/>
            <a:ext cx="6516294" cy="2522185"/>
            <a:chOff x="3379486" y="6952393"/>
            <a:chExt cx="6516294" cy="25221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9486" y="6952393"/>
              <a:ext cx="6516294" cy="25221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5185" y="7531896"/>
            <a:ext cx="1436635" cy="1436635"/>
            <a:chOff x="2655185" y="7531896"/>
            <a:chExt cx="1436635" cy="14366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5185" y="7531896"/>
              <a:ext cx="1436635" cy="143663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14468" y="7913664"/>
            <a:ext cx="1063492" cy="8010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40125" y="7566672"/>
            <a:ext cx="5200377" cy="13752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76882" y="4205357"/>
            <a:ext cx="6635072" cy="2522185"/>
            <a:chOff x="10076882" y="4205357"/>
            <a:chExt cx="6635072" cy="25221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76882" y="4205357"/>
              <a:ext cx="6635072" cy="25221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79486" y="4205357"/>
            <a:ext cx="6516294" cy="2522185"/>
            <a:chOff x="3379486" y="4205357"/>
            <a:chExt cx="6516294" cy="25221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79486" y="4205357"/>
              <a:ext cx="6516294" cy="25221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115" y="5423481"/>
            <a:ext cx="2258470" cy="1498282"/>
            <a:chOff x="157115" y="5423481"/>
            <a:chExt cx="2258470" cy="14982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115" y="54234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0127" y="1756253"/>
            <a:ext cx="713773" cy="713888"/>
            <a:chOff x="630127" y="1756253"/>
            <a:chExt cx="713773" cy="7138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127" y="1756253"/>
              <a:ext cx="713773" cy="7138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7041" y="7404731"/>
            <a:ext cx="719945" cy="719945"/>
            <a:chOff x="627041" y="7404731"/>
            <a:chExt cx="719945" cy="7199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7041" y="7404731"/>
              <a:ext cx="719945" cy="71994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53741" y="769226"/>
            <a:ext cx="1826980" cy="68219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109675" y="5127844"/>
            <a:ext cx="938214" cy="99913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87940" y="1171855"/>
            <a:ext cx="4459429" cy="13485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410979" y="2837401"/>
            <a:ext cx="743537" cy="287514"/>
            <a:chOff x="4410979" y="2837401"/>
            <a:chExt cx="743537" cy="2875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10979" y="2837401"/>
              <a:ext cx="743537" cy="28751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873706" y="2803801"/>
            <a:ext cx="5433501" cy="51110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667152" y="4784495"/>
            <a:ext cx="1436635" cy="1436635"/>
            <a:chOff x="2667152" y="4784495"/>
            <a:chExt cx="1436635" cy="14366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67152" y="4784495"/>
              <a:ext cx="1436635" cy="143663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808201" y="5216953"/>
            <a:ext cx="1220186" cy="80200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6002183" y="4748132"/>
            <a:ext cx="1436635" cy="1436635"/>
            <a:chOff x="16002183" y="4748132"/>
            <a:chExt cx="1436635" cy="143663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002183" y="4748132"/>
              <a:ext cx="1436635" cy="1436635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40125" y="4819639"/>
            <a:ext cx="5479425" cy="136981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830668" y="4742981"/>
            <a:ext cx="5120463" cy="133608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6002183" y="7495168"/>
            <a:ext cx="1436635" cy="1436635"/>
            <a:chOff x="16002183" y="7495168"/>
            <a:chExt cx="1436635" cy="143663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002183" y="7495168"/>
              <a:ext cx="1436635" cy="143663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6138096" y="7704096"/>
            <a:ext cx="1059834" cy="1041196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719144" y="7566672"/>
            <a:ext cx="5232130" cy="133608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6127620" y="5117115"/>
            <a:ext cx="1091301" cy="80200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71950" y="3230793"/>
            <a:ext cx="630127" cy="687861"/>
            <a:chOff x="671950" y="3230793"/>
            <a:chExt cx="630127" cy="68786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1950" y="3230793"/>
              <a:ext cx="630127" cy="68786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55932" y="5894979"/>
            <a:ext cx="662163" cy="662163"/>
            <a:chOff x="655932" y="5894979"/>
            <a:chExt cx="662163" cy="66216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8071" y="5607118"/>
              <a:ext cx="1324325" cy="1324325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5932" y="5894979"/>
              <a:ext cx="662163" cy="6621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115" y="5774681"/>
            <a:ext cx="2258470" cy="1498282"/>
            <a:chOff x="157115" y="5774681"/>
            <a:chExt cx="2258470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57746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984824"/>
            <a:ext cx="713773" cy="713888"/>
            <a:chOff x="630127" y="1984824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127" y="1984824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604623"/>
            <a:ext cx="1006999" cy="1006999"/>
            <a:chOff x="483514" y="4604623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43" y="4166852"/>
              <a:ext cx="2013997" cy="20139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604623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6192741"/>
            <a:ext cx="662163" cy="662163"/>
            <a:chOff x="655932" y="6192741"/>
            <a:chExt cx="662163" cy="6621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071" y="5904880"/>
              <a:ext cx="1324325" cy="132432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932" y="6192741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3230793"/>
            <a:ext cx="630127" cy="687861"/>
            <a:chOff x="671950" y="3230793"/>
            <a:chExt cx="630127" cy="6878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950" y="3230793"/>
              <a:ext cx="630127" cy="687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7499969"/>
            <a:ext cx="719945" cy="719945"/>
            <a:chOff x="627041" y="7499969"/>
            <a:chExt cx="719945" cy="7199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041" y="7499969"/>
              <a:ext cx="719945" cy="71994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63265" y="835893"/>
            <a:ext cx="2206094" cy="68218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7464" y="1257569"/>
            <a:ext cx="6582763" cy="134852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781892" y="637321"/>
            <a:ext cx="2118216" cy="2118216"/>
            <a:chOff x="8781892" y="637321"/>
            <a:chExt cx="2118216" cy="21182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4980000">
              <a:off x="8781892" y="637321"/>
              <a:ext cx="2118216" cy="21182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9114" y="2698712"/>
            <a:ext cx="9153262" cy="4401842"/>
            <a:chOff x="2649114" y="2698712"/>
            <a:chExt cx="9153262" cy="440184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9114" y="2698712"/>
              <a:ext cx="9153262" cy="44018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541614" y="4789586"/>
            <a:ext cx="9027412" cy="4966755"/>
            <a:chOff x="8541614" y="4789586"/>
            <a:chExt cx="9027412" cy="496675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41614" y="4789586"/>
              <a:ext cx="9027412" cy="49667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115" y="5774681"/>
            <a:ext cx="2258470" cy="1498282"/>
            <a:chOff x="157115" y="5774681"/>
            <a:chExt cx="2258470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57746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984824"/>
            <a:ext cx="713773" cy="713888"/>
            <a:chOff x="630127" y="1984824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127" y="1984824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604623"/>
            <a:ext cx="1006999" cy="1006999"/>
            <a:chOff x="483514" y="4604623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43" y="4166852"/>
              <a:ext cx="2013997" cy="20139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604623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6192741"/>
            <a:ext cx="662163" cy="662163"/>
            <a:chOff x="655932" y="6192741"/>
            <a:chExt cx="662163" cy="6621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071" y="5904880"/>
              <a:ext cx="1324325" cy="132432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932" y="6192741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3230793"/>
            <a:ext cx="630127" cy="687861"/>
            <a:chOff x="671950" y="3230793"/>
            <a:chExt cx="630127" cy="6878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950" y="3230793"/>
              <a:ext cx="630127" cy="687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7499969"/>
            <a:ext cx="719945" cy="719945"/>
            <a:chOff x="627041" y="7499969"/>
            <a:chExt cx="719945" cy="7199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041" y="7499969"/>
              <a:ext cx="719945" cy="71994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63265" y="835893"/>
            <a:ext cx="2206094" cy="68218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7464" y="1257569"/>
            <a:ext cx="6582763" cy="13580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721000" y="2627943"/>
            <a:ext cx="5586506" cy="602849"/>
            <a:chOff x="2721000" y="2627943"/>
            <a:chExt cx="5586506" cy="60284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721000" y="2627943"/>
              <a:ext cx="5586506" cy="602849"/>
              <a:chOff x="2721000" y="2627943"/>
              <a:chExt cx="5586506" cy="60284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721000" y="2627943"/>
                <a:ext cx="5586506" cy="602849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6764" y="2733192"/>
              <a:ext cx="2538384" cy="36899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296406" y="6357606"/>
            <a:ext cx="6490416" cy="332432"/>
            <a:chOff x="5296406" y="6357606"/>
            <a:chExt cx="6490416" cy="33243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5296406" y="6357606"/>
              <a:ext cx="6490416" cy="33243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252715" y="3622675"/>
            <a:ext cx="2973947" cy="51105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051125" y="6514323"/>
            <a:ext cx="4221355" cy="332432"/>
            <a:chOff x="11051125" y="6514323"/>
            <a:chExt cx="4221355" cy="33243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11051125" y="6514323"/>
              <a:ext cx="4221355" cy="33243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056610" y="3622675"/>
            <a:ext cx="1407537" cy="52057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813450" y="3566403"/>
            <a:ext cx="1569404" cy="52057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-5273949" y="6297564"/>
            <a:ext cx="30758133" cy="462857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773759" y="8267532"/>
            <a:ext cx="728517" cy="695960"/>
            <a:chOff x="5773759" y="8267532"/>
            <a:chExt cx="728517" cy="69596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73759" y="8267532"/>
              <a:ext cx="728517" cy="69596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547633" y="7499969"/>
            <a:ext cx="728517" cy="695960"/>
            <a:chOff x="10547633" y="7499969"/>
            <a:chExt cx="728517" cy="69596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547633" y="7499969"/>
              <a:ext cx="728517" cy="69596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267250" y="7511961"/>
            <a:ext cx="728517" cy="695960"/>
            <a:chOff x="15267250" y="7511961"/>
            <a:chExt cx="728517" cy="69596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267250" y="7511961"/>
              <a:ext cx="728517" cy="69596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773759" y="9025414"/>
            <a:ext cx="728517" cy="695960"/>
            <a:chOff x="5773759" y="9025414"/>
            <a:chExt cx="728517" cy="69596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73759" y="9025414"/>
              <a:ext cx="728517" cy="69596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510409" y="9025414"/>
            <a:ext cx="728517" cy="695960"/>
            <a:chOff x="10510409" y="9025414"/>
            <a:chExt cx="728517" cy="69596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10409" y="9025414"/>
              <a:ext cx="728517" cy="69596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5267250" y="9025414"/>
            <a:ext cx="728517" cy="695960"/>
            <a:chOff x="15267250" y="9025414"/>
            <a:chExt cx="728517" cy="695960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267250" y="9025414"/>
              <a:ext cx="728517" cy="69596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746221" y="4358981"/>
            <a:ext cx="2256893" cy="3046675"/>
            <a:chOff x="9746221" y="4358981"/>
            <a:chExt cx="2256893" cy="304667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746221" y="4358981"/>
              <a:ext cx="2256893" cy="304667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554662" y="4358981"/>
            <a:ext cx="2153692" cy="3044088"/>
            <a:chOff x="14554662" y="4358981"/>
            <a:chExt cx="2153692" cy="304408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554662" y="4358981"/>
              <a:ext cx="2153692" cy="304408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561749" y="1290905"/>
            <a:ext cx="1677178" cy="1173701"/>
            <a:chOff x="9561749" y="1290905"/>
            <a:chExt cx="1677178" cy="1173701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61749" y="1290905"/>
              <a:ext cx="1677178" cy="117370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916594" y="6357606"/>
            <a:ext cx="6490416" cy="332432"/>
            <a:chOff x="9916594" y="6357606"/>
            <a:chExt cx="6490416" cy="33243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6200000">
              <a:off x="9916594" y="6357606"/>
              <a:ext cx="6490416" cy="3324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106979" y="4313882"/>
            <a:ext cx="2062078" cy="2959082"/>
            <a:chOff x="5106979" y="4313882"/>
            <a:chExt cx="2062078" cy="2959082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06979" y="4313882"/>
              <a:ext cx="2062078" cy="29590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115" y="5774681"/>
            <a:ext cx="2258470" cy="1498282"/>
            <a:chOff x="157115" y="5774681"/>
            <a:chExt cx="2258470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57746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984824"/>
            <a:ext cx="713773" cy="713888"/>
            <a:chOff x="630127" y="1984824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127" y="1984824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604623"/>
            <a:ext cx="1006999" cy="1006999"/>
            <a:chOff x="483514" y="4604623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43" y="4166852"/>
              <a:ext cx="2013997" cy="20139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604623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6192741"/>
            <a:ext cx="662163" cy="662163"/>
            <a:chOff x="655932" y="6192741"/>
            <a:chExt cx="662163" cy="6621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071" y="5904880"/>
              <a:ext cx="1324325" cy="132432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932" y="6192741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3230793"/>
            <a:ext cx="630127" cy="687861"/>
            <a:chOff x="671950" y="3230793"/>
            <a:chExt cx="630127" cy="6878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950" y="3230793"/>
              <a:ext cx="630127" cy="687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7499969"/>
            <a:ext cx="719945" cy="719945"/>
            <a:chOff x="627041" y="7499969"/>
            <a:chExt cx="719945" cy="7199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041" y="7499969"/>
              <a:ext cx="719945" cy="71994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63265" y="835893"/>
            <a:ext cx="2206094" cy="68218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7464" y="1257569"/>
            <a:ext cx="6582763" cy="13580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561749" y="1290905"/>
            <a:ext cx="1677178" cy="1173701"/>
            <a:chOff x="9561749" y="1290905"/>
            <a:chExt cx="1677178" cy="117370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61749" y="1290905"/>
              <a:ext cx="1677178" cy="11737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06724" y="2712565"/>
            <a:ext cx="8467387" cy="7429449"/>
            <a:chOff x="2806724" y="2712565"/>
            <a:chExt cx="8467387" cy="742944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06724" y="2712565"/>
              <a:ext cx="8467387" cy="742944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7115" y="5774681"/>
            <a:ext cx="2258470" cy="1498282"/>
            <a:chOff x="157115" y="5774681"/>
            <a:chExt cx="2258470" cy="149828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115" y="57746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30127" y="1984824"/>
            <a:ext cx="713773" cy="713888"/>
            <a:chOff x="630127" y="1984824"/>
            <a:chExt cx="713773" cy="71388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0127" y="1984824"/>
              <a:ext cx="713773" cy="71388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83514" y="4604623"/>
            <a:ext cx="1006999" cy="1006999"/>
            <a:chOff x="483514" y="4604623"/>
            <a:chExt cx="1006999" cy="100699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743" y="4166852"/>
              <a:ext cx="2013997" cy="2013997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3514" y="4604623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55932" y="6192741"/>
            <a:ext cx="662163" cy="662163"/>
            <a:chOff x="655932" y="6192741"/>
            <a:chExt cx="662163" cy="66216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8071" y="5904880"/>
              <a:ext cx="1324325" cy="1324325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5932" y="6192741"/>
              <a:ext cx="662163" cy="66216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71950" y="3230793"/>
            <a:ext cx="630127" cy="687861"/>
            <a:chOff x="671950" y="3230793"/>
            <a:chExt cx="630127" cy="68786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1950" y="3230793"/>
              <a:ext cx="630127" cy="68786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27041" y="7499969"/>
            <a:ext cx="719945" cy="719945"/>
            <a:chOff x="627041" y="7499969"/>
            <a:chExt cx="719945" cy="71994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7041" y="7499969"/>
              <a:ext cx="719945" cy="719945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063265" y="835893"/>
            <a:ext cx="2206094" cy="68218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997464" y="1257569"/>
            <a:ext cx="6582763" cy="135804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9561749" y="1290905"/>
            <a:ext cx="1677178" cy="1173701"/>
            <a:chOff x="9561749" y="1290905"/>
            <a:chExt cx="1677178" cy="1173701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561749" y="1290905"/>
              <a:ext cx="1677178" cy="117370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806724" y="2712565"/>
            <a:ext cx="8467387" cy="7429449"/>
            <a:chOff x="2806724" y="2712565"/>
            <a:chExt cx="8467387" cy="7429449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06724" y="2712565"/>
              <a:ext cx="8467387" cy="742944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876190" y="6560015"/>
            <a:ext cx="2602165" cy="712948"/>
            <a:chOff x="10876190" y="6560015"/>
            <a:chExt cx="2602165" cy="71294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876190" y="6560015"/>
              <a:ext cx="2602165" cy="71294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225108" y="5433259"/>
            <a:ext cx="2843290" cy="2843290"/>
            <a:chOff x="14225108" y="5433259"/>
            <a:chExt cx="2843290" cy="2843290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225108" y="5433259"/>
              <a:ext cx="2843290" cy="2843290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724676" y="8385282"/>
            <a:ext cx="1936040" cy="708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2022-11-25T10:57:54Z</dcterms:created>
  <dcterms:modified xsi:type="dcterms:W3CDTF">2022-11-25T10:57:54Z</dcterms:modified>
</cp:coreProperties>
</file>