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oppins Bold" charset="1" panose="00000800000000000000"/>
      <p:regular r:id="rId22"/>
    </p:embeddedFont>
    <p:embeddedFont>
      <p:font typeface="Times New Roman Bold" charset="1" panose="02030802070405020303"/>
      <p:regular r:id="rId23"/>
    </p:embeddedFont>
    <p:embeddedFont>
      <p:font typeface="Poppins" charset="1" panose="00000500000000000000"/>
      <p:regular r:id="rId24"/>
    </p:embeddedFont>
    <p:embeddedFont>
      <p:font typeface="Canva Sans" charset="1" panose="020B0503030501040103"/>
      <p:regular r:id="rId25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3.png" Type="http://schemas.openxmlformats.org/officeDocument/2006/relationships/image"/><Relationship Id="rId5" Target="../media/image50.png" Type="http://schemas.openxmlformats.org/officeDocument/2006/relationships/image"/><Relationship Id="rId6" Target="../media/image51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3.png" Type="http://schemas.openxmlformats.org/officeDocument/2006/relationships/image"/><Relationship Id="rId7" Target="../media/image54.png" Type="http://schemas.openxmlformats.org/officeDocument/2006/relationships/image"/><Relationship Id="rId8" Target="../media/image5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2" Target="../media/image56.png" Type="http://schemas.openxmlformats.org/officeDocument/2006/relationships/image"/><Relationship Id="rId3" Target="../media/image5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3.pn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.pn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.pn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3.pn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9992" y="-1680508"/>
            <a:ext cx="14973124" cy="14973124"/>
          </a:xfrm>
          <a:custGeom>
            <a:avLst/>
            <a:gdLst/>
            <a:ahLst/>
            <a:cxnLst/>
            <a:rect r="r" b="b" t="t" l="l"/>
            <a:pathLst>
              <a:path h="14973124" w="14973124">
                <a:moveTo>
                  <a:pt x="0" y="0"/>
                </a:moveTo>
                <a:lnTo>
                  <a:pt x="14973124" y="0"/>
                </a:lnTo>
                <a:lnTo>
                  <a:pt x="14973124" y="14973124"/>
                </a:lnTo>
                <a:lnTo>
                  <a:pt x="0" y="14973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40768" y="-164456"/>
            <a:ext cx="11725941" cy="11711274"/>
            <a:chOff x="0" y="0"/>
            <a:chExt cx="15634588" cy="156150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634588" cy="15615031"/>
            </a:xfrm>
            <a:custGeom>
              <a:avLst/>
              <a:gdLst/>
              <a:ahLst/>
              <a:cxnLst/>
              <a:rect r="r" b="b" t="t" l="l"/>
              <a:pathLst>
                <a:path h="15615031" w="15634588">
                  <a:moveTo>
                    <a:pt x="0" y="0"/>
                  </a:moveTo>
                  <a:lnTo>
                    <a:pt x="15634588" y="0"/>
                  </a:lnTo>
                  <a:lnTo>
                    <a:pt x="15634588" y="15615031"/>
                  </a:lnTo>
                  <a:lnTo>
                    <a:pt x="0" y="1561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67381" y="-633119"/>
            <a:ext cx="12179934" cy="12179934"/>
          </a:xfrm>
          <a:custGeom>
            <a:avLst/>
            <a:gdLst/>
            <a:ahLst/>
            <a:cxnLst/>
            <a:rect r="r" b="b" t="t" l="l"/>
            <a:pathLst>
              <a:path h="12179934" w="12179934">
                <a:moveTo>
                  <a:pt x="0" y="0"/>
                </a:moveTo>
                <a:lnTo>
                  <a:pt x="12179934" y="0"/>
                </a:lnTo>
                <a:lnTo>
                  <a:pt x="12179934" y="12179934"/>
                </a:lnTo>
                <a:lnTo>
                  <a:pt x="0" y="121799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76280" y="4348446"/>
            <a:ext cx="1658493" cy="1656398"/>
            <a:chOff x="0" y="0"/>
            <a:chExt cx="2211324" cy="22085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11324" cy="2208530"/>
            </a:xfrm>
            <a:custGeom>
              <a:avLst/>
              <a:gdLst/>
              <a:ahLst/>
              <a:cxnLst/>
              <a:rect r="r" b="b" t="t" l="l"/>
              <a:pathLst>
                <a:path h="2208530" w="2211324">
                  <a:moveTo>
                    <a:pt x="0" y="0"/>
                  </a:moveTo>
                  <a:lnTo>
                    <a:pt x="2211324" y="0"/>
                  </a:lnTo>
                  <a:lnTo>
                    <a:pt x="2211324" y="2208530"/>
                  </a:lnTo>
                  <a:lnTo>
                    <a:pt x="0" y="2208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1" r="0" b="-3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37613" y="4282161"/>
            <a:ext cx="1634041" cy="1634041"/>
          </a:xfrm>
          <a:custGeom>
            <a:avLst/>
            <a:gdLst/>
            <a:ahLst/>
            <a:cxnLst/>
            <a:rect r="r" b="b" t="t" l="l"/>
            <a:pathLst>
              <a:path h="1634041" w="1634041">
                <a:moveTo>
                  <a:pt x="0" y="0"/>
                </a:moveTo>
                <a:lnTo>
                  <a:pt x="1634041" y="0"/>
                </a:lnTo>
                <a:lnTo>
                  <a:pt x="1634041" y="1634041"/>
                </a:lnTo>
                <a:lnTo>
                  <a:pt x="0" y="1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774" t="0" r="-77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191921" y="4348446"/>
            <a:ext cx="1658493" cy="1656398"/>
            <a:chOff x="0" y="0"/>
            <a:chExt cx="2211324" cy="22085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11324" cy="2208530"/>
            </a:xfrm>
            <a:custGeom>
              <a:avLst/>
              <a:gdLst/>
              <a:ahLst/>
              <a:cxnLst/>
              <a:rect r="r" b="b" t="t" l="l"/>
              <a:pathLst>
                <a:path h="2208530" w="2211324">
                  <a:moveTo>
                    <a:pt x="0" y="0"/>
                  </a:moveTo>
                  <a:lnTo>
                    <a:pt x="2211324" y="0"/>
                  </a:lnTo>
                  <a:lnTo>
                    <a:pt x="2211324" y="2208530"/>
                  </a:lnTo>
                  <a:lnTo>
                    <a:pt x="0" y="2208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1" r="0" b="-31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153255" y="4282161"/>
            <a:ext cx="1634041" cy="1634041"/>
          </a:xfrm>
          <a:custGeom>
            <a:avLst/>
            <a:gdLst/>
            <a:ahLst/>
            <a:cxnLst/>
            <a:rect r="r" b="b" t="t" l="l"/>
            <a:pathLst>
              <a:path h="1634041" w="1634041">
                <a:moveTo>
                  <a:pt x="0" y="0"/>
                </a:moveTo>
                <a:lnTo>
                  <a:pt x="1634041" y="0"/>
                </a:lnTo>
                <a:lnTo>
                  <a:pt x="1634041" y="1634041"/>
                </a:lnTo>
                <a:lnTo>
                  <a:pt x="0" y="1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774" t="0" r="-774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09651" y="536724"/>
            <a:ext cx="9489569" cy="9541615"/>
          </a:xfrm>
          <a:custGeom>
            <a:avLst/>
            <a:gdLst/>
            <a:ahLst/>
            <a:cxnLst/>
            <a:rect r="r" b="b" t="t" l="l"/>
            <a:pathLst>
              <a:path h="9541615" w="9489569">
                <a:moveTo>
                  <a:pt x="0" y="0"/>
                </a:moveTo>
                <a:lnTo>
                  <a:pt x="9489569" y="0"/>
                </a:lnTo>
                <a:lnTo>
                  <a:pt x="9489569" y="9541615"/>
                </a:lnTo>
                <a:lnTo>
                  <a:pt x="0" y="95416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126" r="0" b="-12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604516" y="346224"/>
            <a:ext cx="7098868" cy="182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 b="true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Digital portfolio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93147" y="2089151"/>
            <a:ext cx="12398774" cy="653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691793" indent="-338359" lvl="4">
              <a:lnSpc>
                <a:spcPts val="7278"/>
              </a:lnSpc>
              <a:buFont typeface="Arial"/>
              <a:buChar char="•"/>
            </a:pPr>
            <a:r>
              <a:rPr lang="en-US" b="true" sz="5198">
                <a:solidFill>
                  <a:srgbClr val="4564A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Subin  U</a:t>
            </a:r>
          </a:p>
          <a:p>
            <a:pPr algn="l" marL="1691793" indent="-338359" lvl="4">
              <a:lnSpc>
                <a:spcPts val="7278"/>
              </a:lnSpc>
              <a:buFont typeface="Arial"/>
              <a:buChar char="•"/>
            </a:pPr>
            <a:r>
              <a:rPr lang="en-US" b="true" sz="5198">
                <a:solidFill>
                  <a:srgbClr val="4564A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no:asbrubd2428k0068</a:t>
            </a:r>
          </a:p>
          <a:p>
            <a:pPr algn="l" marL="1691793" indent="-338359" lvl="4">
              <a:lnSpc>
                <a:spcPts val="7278"/>
              </a:lnSpc>
              <a:buFont typeface="Arial"/>
              <a:buChar char="•"/>
            </a:pPr>
            <a:r>
              <a:rPr lang="en-US" b="true" sz="5198">
                <a:solidFill>
                  <a:srgbClr val="4564A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BSC (AI&amp;DS)</a:t>
            </a:r>
          </a:p>
          <a:p>
            <a:pPr algn="l" marL="1691793" indent="-338359" lvl="4">
              <a:lnSpc>
                <a:spcPts val="7278"/>
              </a:lnSpc>
              <a:buFont typeface="Arial"/>
              <a:buChar char="•"/>
            </a:pPr>
            <a:r>
              <a:rPr lang="en-US" b="true" sz="5198">
                <a:solidFill>
                  <a:srgbClr val="4564A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College:Shree Venkateshwara Arts and Science (co-education) College-Othakuthirai</a:t>
            </a:r>
          </a:p>
          <a:p>
            <a:pPr algn="l" marL="1691793" indent="-338359" lvl="4">
              <a:lnSpc>
                <a:spcPts val="7278"/>
              </a:lnSpc>
              <a:buFont typeface="Arial"/>
              <a:buChar char="•"/>
            </a:pPr>
            <a:r>
              <a:rPr lang="en-US" b="true" sz="5198">
                <a:solidFill>
                  <a:srgbClr val="4564A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University:Bharathiar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63162" y="1881659"/>
            <a:ext cx="10141540" cy="7777388"/>
          </a:xfrm>
          <a:custGeom>
            <a:avLst/>
            <a:gdLst/>
            <a:ahLst/>
            <a:cxnLst/>
            <a:rect r="r" b="b" t="t" l="l"/>
            <a:pathLst>
              <a:path h="7777388" w="10141540">
                <a:moveTo>
                  <a:pt x="0" y="0"/>
                </a:moveTo>
                <a:lnTo>
                  <a:pt x="10141540" y="0"/>
                </a:lnTo>
                <a:lnTo>
                  <a:pt x="10141540" y="7777387"/>
                </a:lnTo>
                <a:lnTo>
                  <a:pt x="0" y="7777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5" t="-2097" r="0" b="-745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3679" y="359005"/>
            <a:ext cx="7067320" cy="174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7"/>
              </a:lnSpc>
            </a:pPr>
            <a:r>
              <a:rPr lang="en-US" sz="5719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16990"/>
            <a:ext cx="12015258" cy="9870010"/>
            <a:chOff x="0" y="0"/>
            <a:chExt cx="13950580" cy="114597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50579" cy="11459791"/>
            </a:xfrm>
            <a:custGeom>
              <a:avLst/>
              <a:gdLst/>
              <a:ahLst/>
              <a:cxnLst/>
              <a:rect r="r" b="b" t="t" l="l"/>
              <a:pathLst>
                <a:path h="11459791" w="13950579">
                  <a:moveTo>
                    <a:pt x="0" y="0"/>
                  </a:moveTo>
                  <a:lnTo>
                    <a:pt x="13950579" y="0"/>
                  </a:lnTo>
                  <a:lnTo>
                    <a:pt x="13950579" y="11459791"/>
                  </a:lnTo>
                  <a:lnTo>
                    <a:pt x="0" y="114597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78" t="0" r="-378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10490"/>
            <a:ext cx="13633361" cy="9676510"/>
            <a:chOff x="0" y="0"/>
            <a:chExt cx="13075536" cy="92805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075537" cy="9280584"/>
            </a:xfrm>
            <a:custGeom>
              <a:avLst/>
              <a:gdLst/>
              <a:ahLst/>
              <a:cxnLst/>
              <a:rect r="r" b="b" t="t" l="l"/>
              <a:pathLst>
                <a:path h="9280584" w="13075537">
                  <a:moveTo>
                    <a:pt x="0" y="0"/>
                  </a:moveTo>
                  <a:lnTo>
                    <a:pt x="13075537" y="0"/>
                  </a:lnTo>
                  <a:lnTo>
                    <a:pt x="13075537" y="9280584"/>
                  </a:lnTo>
                  <a:lnTo>
                    <a:pt x="0" y="92805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096" r="0" b="-9096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6261" y="741617"/>
            <a:ext cx="14022248" cy="9259891"/>
            <a:chOff x="0" y="0"/>
            <a:chExt cx="16468413" cy="108752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468412" cy="10875268"/>
            </a:xfrm>
            <a:custGeom>
              <a:avLst/>
              <a:gdLst/>
              <a:ahLst/>
              <a:cxnLst/>
              <a:rect r="r" b="b" t="t" l="l"/>
              <a:pathLst>
                <a:path h="10875268" w="16468412">
                  <a:moveTo>
                    <a:pt x="0" y="0"/>
                  </a:moveTo>
                  <a:lnTo>
                    <a:pt x="16468412" y="0"/>
                  </a:lnTo>
                  <a:lnTo>
                    <a:pt x="16468412" y="10875268"/>
                  </a:lnTo>
                  <a:lnTo>
                    <a:pt x="0" y="108752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3200" r="0" b="-1320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25354" y="-3766117"/>
            <a:ext cx="13240663" cy="13240663"/>
          </a:xfrm>
          <a:custGeom>
            <a:avLst/>
            <a:gdLst/>
            <a:ahLst/>
            <a:cxnLst/>
            <a:rect r="r" b="b" t="t" l="l"/>
            <a:pathLst>
              <a:path h="13240663" w="13240663">
                <a:moveTo>
                  <a:pt x="0" y="0"/>
                </a:moveTo>
                <a:lnTo>
                  <a:pt x="13240663" y="0"/>
                </a:lnTo>
                <a:lnTo>
                  <a:pt x="13240663" y="13240663"/>
                </a:lnTo>
                <a:lnTo>
                  <a:pt x="0" y="132406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25354" y="-2511561"/>
            <a:ext cx="11375992" cy="11361705"/>
            <a:chOff x="0" y="0"/>
            <a:chExt cx="15167989" cy="151489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167990" cy="15148940"/>
            </a:xfrm>
            <a:custGeom>
              <a:avLst/>
              <a:gdLst/>
              <a:ahLst/>
              <a:cxnLst/>
              <a:rect r="r" b="b" t="t" l="l"/>
              <a:pathLst>
                <a:path h="15148940" w="15167990">
                  <a:moveTo>
                    <a:pt x="0" y="0"/>
                  </a:moveTo>
                  <a:lnTo>
                    <a:pt x="15167990" y="0"/>
                  </a:lnTo>
                  <a:lnTo>
                    <a:pt x="15167990" y="15148940"/>
                  </a:lnTo>
                  <a:lnTo>
                    <a:pt x="0" y="15148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1" r="0" b="-3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655096" y="-2749989"/>
            <a:ext cx="11208407" cy="11208407"/>
          </a:xfrm>
          <a:custGeom>
            <a:avLst/>
            <a:gdLst/>
            <a:ahLst/>
            <a:cxnLst/>
            <a:rect r="r" b="b" t="t" l="l"/>
            <a:pathLst>
              <a:path h="11208407" w="11208407">
                <a:moveTo>
                  <a:pt x="0" y="0"/>
                </a:moveTo>
                <a:lnTo>
                  <a:pt x="11208407" y="0"/>
                </a:lnTo>
                <a:lnTo>
                  <a:pt x="11208407" y="11208407"/>
                </a:lnTo>
                <a:lnTo>
                  <a:pt x="0" y="112084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96710" y="4267195"/>
            <a:ext cx="3948976" cy="141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4"/>
              </a:lnSpc>
            </a:pPr>
            <a:r>
              <a:rPr lang="en-US" sz="4559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801947" y="2504924"/>
            <a:ext cx="1307274" cy="1324127"/>
          </a:xfrm>
          <a:custGeom>
            <a:avLst/>
            <a:gdLst/>
            <a:ahLst/>
            <a:cxnLst/>
            <a:rect r="r" b="b" t="t" l="l"/>
            <a:pathLst>
              <a:path h="1324127" w="1307274">
                <a:moveTo>
                  <a:pt x="0" y="0"/>
                </a:moveTo>
                <a:lnTo>
                  <a:pt x="1307274" y="0"/>
                </a:lnTo>
                <a:lnTo>
                  <a:pt x="1307274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79" r="0" b="-7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7514" y="716360"/>
            <a:ext cx="10769907" cy="930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9"/>
              </a:lnSpc>
            </a:pPr>
            <a:r>
              <a:rPr lang="en-US" sz="434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Subin Portfolio successfully showcases personal, technical, and creative skills in a structured way.It provides a digital identity that highlights both software expertise and directing ambitions.The use of HTML, CSS, JavaScript, ImgBB, and CodePen ensures a modern and interactive design.Its responsive layout and functional contact form make it user-friendly across devices.Overall, the portfolio reflects Subin’s ability to blend creativity with technology for future opportunities.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80" y="1028700"/>
            <a:ext cx="13648016" cy="13648016"/>
          </a:xfrm>
          <a:custGeom>
            <a:avLst/>
            <a:gdLst/>
            <a:ahLst/>
            <a:cxnLst/>
            <a:rect r="r" b="b" t="t" l="l"/>
            <a:pathLst>
              <a:path h="13648016" w="13648016">
                <a:moveTo>
                  <a:pt x="0" y="0"/>
                </a:moveTo>
                <a:lnTo>
                  <a:pt x="13648016" y="0"/>
                </a:lnTo>
                <a:lnTo>
                  <a:pt x="13648016" y="13648016"/>
                </a:lnTo>
                <a:lnTo>
                  <a:pt x="0" y="13648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10156" y="1546622"/>
            <a:ext cx="13146500" cy="13130118"/>
            <a:chOff x="0" y="0"/>
            <a:chExt cx="17528667" cy="175068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528667" cy="17506823"/>
            </a:xfrm>
            <a:custGeom>
              <a:avLst/>
              <a:gdLst/>
              <a:ahLst/>
              <a:cxnLst/>
              <a:rect r="r" b="b" t="t" l="l"/>
              <a:pathLst>
                <a:path h="17506823" w="17528667">
                  <a:moveTo>
                    <a:pt x="0" y="0"/>
                  </a:moveTo>
                  <a:lnTo>
                    <a:pt x="17528667" y="0"/>
                  </a:lnTo>
                  <a:lnTo>
                    <a:pt x="17528667" y="17506823"/>
                  </a:lnTo>
                  <a:lnTo>
                    <a:pt x="0" y="17506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0" r="0" b="-3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957005" y="2373670"/>
            <a:ext cx="11435659" cy="11435659"/>
          </a:xfrm>
          <a:custGeom>
            <a:avLst/>
            <a:gdLst/>
            <a:ahLst/>
            <a:cxnLst/>
            <a:rect r="r" b="b" t="t" l="l"/>
            <a:pathLst>
              <a:path h="11435659" w="11435659">
                <a:moveTo>
                  <a:pt x="0" y="0"/>
                </a:moveTo>
                <a:lnTo>
                  <a:pt x="11435659" y="0"/>
                </a:lnTo>
                <a:lnTo>
                  <a:pt x="11435659" y="11435659"/>
                </a:lnTo>
                <a:lnTo>
                  <a:pt x="0" y="11435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9114" y="6435106"/>
            <a:ext cx="1658493" cy="1656397"/>
            <a:chOff x="0" y="0"/>
            <a:chExt cx="2211324" cy="22085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1324" cy="2208530"/>
            </a:xfrm>
            <a:custGeom>
              <a:avLst/>
              <a:gdLst/>
              <a:ahLst/>
              <a:cxnLst/>
              <a:rect r="r" b="b" t="t" l="l"/>
              <a:pathLst>
                <a:path h="2208530" w="2211324">
                  <a:moveTo>
                    <a:pt x="0" y="0"/>
                  </a:moveTo>
                  <a:lnTo>
                    <a:pt x="2211324" y="0"/>
                  </a:lnTo>
                  <a:lnTo>
                    <a:pt x="2211324" y="2208530"/>
                  </a:lnTo>
                  <a:lnTo>
                    <a:pt x="0" y="2208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1" r="0" b="-3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10448" y="6368821"/>
            <a:ext cx="1634041" cy="1634041"/>
          </a:xfrm>
          <a:custGeom>
            <a:avLst/>
            <a:gdLst/>
            <a:ahLst/>
            <a:cxnLst/>
            <a:rect r="r" b="b" t="t" l="l"/>
            <a:pathLst>
              <a:path h="1634041" w="1634041">
                <a:moveTo>
                  <a:pt x="0" y="0"/>
                </a:moveTo>
                <a:lnTo>
                  <a:pt x="1634041" y="0"/>
                </a:lnTo>
                <a:lnTo>
                  <a:pt x="1634041" y="1634041"/>
                </a:lnTo>
                <a:lnTo>
                  <a:pt x="0" y="1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774" t="0" r="-774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164756" y="6435106"/>
            <a:ext cx="1658493" cy="1656397"/>
            <a:chOff x="0" y="0"/>
            <a:chExt cx="2211324" cy="22085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11324" cy="2208530"/>
            </a:xfrm>
            <a:custGeom>
              <a:avLst/>
              <a:gdLst/>
              <a:ahLst/>
              <a:cxnLst/>
              <a:rect r="r" b="b" t="t" l="l"/>
              <a:pathLst>
                <a:path h="2208530" w="2211324">
                  <a:moveTo>
                    <a:pt x="0" y="0"/>
                  </a:moveTo>
                  <a:lnTo>
                    <a:pt x="2211324" y="0"/>
                  </a:lnTo>
                  <a:lnTo>
                    <a:pt x="2211324" y="2208530"/>
                  </a:lnTo>
                  <a:lnTo>
                    <a:pt x="0" y="2208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31" r="0" b="-3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5126089" y="6368821"/>
            <a:ext cx="1634041" cy="1634041"/>
          </a:xfrm>
          <a:custGeom>
            <a:avLst/>
            <a:gdLst/>
            <a:ahLst/>
            <a:cxnLst/>
            <a:rect r="r" b="b" t="t" l="l"/>
            <a:pathLst>
              <a:path h="1634041" w="1634041">
                <a:moveTo>
                  <a:pt x="0" y="0"/>
                </a:moveTo>
                <a:lnTo>
                  <a:pt x="1634041" y="0"/>
                </a:lnTo>
                <a:lnTo>
                  <a:pt x="1634041" y="1634041"/>
                </a:lnTo>
                <a:lnTo>
                  <a:pt x="0" y="1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774" t="0" r="-774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58549" y="4193693"/>
            <a:ext cx="7849741" cy="949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3"/>
              </a:lnSpc>
            </a:pPr>
            <a:r>
              <a:rPr lang="en-US" sz="7741">
                <a:solidFill>
                  <a:srgbClr val="3A6AD6"/>
                </a:solidFill>
                <a:latin typeface="Poppins"/>
                <a:ea typeface="Poppins"/>
                <a:cs typeface="Poppins"/>
                <a:sym typeface="Poppins"/>
              </a:rPr>
              <a:t>GitHub Link 🔗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21064" y="6149746"/>
            <a:ext cx="7324685" cy="3026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4"/>
              </a:lnSpc>
            </a:pPr>
            <a:r>
              <a:rPr lang="en-US" sz="55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https://github.com/subin8023/Subin-digital-portfolio-.git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93116" y="447580"/>
            <a:ext cx="397367" cy="147050"/>
          </a:xfrm>
          <a:custGeom>
            <a:avLst/>
            <a:gdLst/>
            <a:ahLst/>
            <a:cxnLst/>
            <a:rect r="r" b="b" t="t" l="l"/>
            <a:pathLst>
              <a:path h="147050" w="397367">
                <a:moveTo>
                  <a:pt x="0" y="0"/>
                </a:moveTo>
                <a:lnTo>
                  <a:pt x="397367" y="0"/>
                </a:lnTo>
                <a:lnTo>
                  <a:pt x="397367" y="147050"/>
                </a:lnTo>
                <a:lnTo>
                  <a:pt x="0" y="147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471" r="0" b="-14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93116" y="539683"/>
            <a:ext cx="397367" cy="147050"/>
          </a:xfrm>
          <a:custGeom>
            <a:avLst/>
            <a:gdLst/>
            <a:ahLst/>
            <a:cxnLst/>
            <a:rect r="r" b="b" t="t" l="l"/>
            <a:pathLst>
              <a:path h="147050" w="397367">
                <a:moveTo>
                  <a:pt x="0" y="0"/>
                </a:moveTo>
                <a:lnTo>
                  <a:pt x="397367" y="0"/>
                </a:lnTo>
                <a:lnTo>
                  <a:pt x="397367" y="147050"/>
                </a:lnTo>
                <a:lnTo>
                  <a:pt x="0" y="147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471" r="0" b="-147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40842" y="422424"/>
            <a:ext cx="978460" cy="29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85046" y="422424"/>
            <a:ext cx="1060497" cy="29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154289" y="422424"/>
            <a:ext cx="735456" cy="29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Service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98530" y="422424"/>
            <a:ext cx="809760" cy="29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92826" y="1028700"/>
            <a:ext cx="13648016" cy="13648016"/>
          </a:xfrm>
          <a:custGeom>
            <a:avLst/>
            <a:gdLst/>
            <a:ahLst/>
            <a:cxnLst/>
            <a:rect r="r" b="b" t="t" l="l"/>
            <a:pathLst>
              <a:path h="13648016" w="13648016">
                <a:moveTo>
                  <a:pt x="0" y="0"/>
                </a:moveTo>
                <a:lnTo>
                  <a:pt x="13648016" y="0"/>
                </a:lnTo>
                <a:lnTo>
                  <a:pt x="13648016" y="13648016"/>
                </a:lnTo>
                <a:lnTo>
                  <a:pt x="0" y="13648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613602" y="2544752"/>
            <a:ext cx="11725941" cy="11711274"/>
            <a:chOff x="0" y="0"/>
            <a:chExt cx="15634588" cy="156150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634588" cy="15615031"/>
            </a:xfrm>
            <a:custGeom>
              <a:avLst/>
              <a:gdLst/>
              <a:ahLst/>
              <a:cxnLst/>
              <a:rect r="r" b="b" t="t" l="l"/>
              <a:pathLst>
                <a:path h="15615031" w="15634588">
                  <a:moveTo>
                    <a:pt x="0" y="0"/>
                  </a:moveTo>
                  <a:lnTo>
                    <a:pt x="15634588" y="0"/>
                  </a:lnTo>
                  <a:lnTo>
                    <a:pt x="15634588" y="15615031"/>
                  </a:lnTo>
                  <a:lnTo>
                    <a:pt x="0" y="1561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30" r="0" b="-3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340216" y="2076089"/>
            <a:ext cx="11553237" cy="11553237"/>
          </a:xfrm>
          <a:custGeom>
            <a:avLst/>
            <a:gdLst/>
            <a:ahLst/>
            <a:cxnLst/>
            <a:rect r="r" b="b" t="t" l="l"/>
            <a:pathLst>
              <a:path h="11553237" w="11553237">
                <a:moveTo>
                  <a:pt x="0" y="0"/>
                </a:moveTo>
                <a:lnTo>
                  <a:pt x="11553237" y="0"/>
                </a:lnTo>
                <a:lnTo>
                  <a:pt x="11553237" y="11553237"/>
                </a:lnTo>
                <a:lnTo>
                  <a:pt x="0" y="11553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49114" y="6435106"/>
            <a:ext cx="1658493" cy="1656397"/>
            <a:chOff x="0" y="0"/>
            <a:chExt cx="2211324" cy="22085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11324" cy="2208530"/>
            </a:xfrm>
            <a:custGeom>
              <a:avLst/>
              <a:gdLst/>
              <a:ahLst/>
              <a:cxnLst/>
              <a:rect r="r" b="b" t="t" l="l"/>
              <a:pathLst>
                <a:path h="2208530" w="2211324">
                  <a:moveTo>
                    <a:pt x="0" y="0"/>
                  </a:moveTo>
                  <a:lnTo>
                    <a:pt x="2211324" y="0"/>
                  </a:lnTo>
                  <a:lnTo>
                    <a:pt x="2211324" y="2208530"/>
                  </a:lnTo>
                  <a:lnTo>
                    <a:pt x="0" y="2208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31" r="0" b="-31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410448" y="6368821"/>
            <a:ext cx="1634041" cy="1634041"/>
          </a:xfrm>
          <a:custGeom>
            <a:avLst/>
            <a:gdLst/>
            <a:ahLst/>
            <a:cxnLst/>
            <a:rect r="r" b="b" t="t" l="l"/>
            <a:pathLst>
              <a:path h="1634041" w="1634041">
                <a:moveTo>
                  <a:pt x="0" y="0"/>
                </a:moveTo>
                <a:lnTo>
                  <a:pt x="1634041" y="0"/>
                </a:lnTo>
                <a:lnTo>
                  <a:pt x="1634041" y="1634041"/>
                </a:lnTo>
                <a:lnTo>
                  <a:pt x="0" y="1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74" t="0" r="-774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164756" y="6435106"/>
            <a:ext cx="1658493" cy="1656397"/>
            <a:chOff x="0" y="0"/>
            <a:chExt cx="2211324" cy="22085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11324" cy="2208530"/>
            </a:xfrm>
            <a:custGeom>
              <a:avLst/>
              <a:gdLst/>
              <a:ahLst/>
              <a:cxnLst/>
              <a:rect r="r" b="b" t="t" l="l"/>
              <a:pathLst>
                <a:path h="2208530" w="2211324">
                  <a:moveTo>
                    <a:pt x="0" y="0"/>
                  </a:moveTo>
                  <a:lnTo>
                    <a:pt x="2211324" y="0"/>
                  </a:lnTo>
                  <a:lnTo>
                    <a:pt x="2211324" y="2208530"/>
                  </a:lnTo>
                  <a:lnTo>
                    <a:pt x="0" y="2208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31" r="0" b="-31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5126089" y="6368821"/>
            <a:ext cx="1634041" cy="1634041"/>
          </a:xfrm>
          <a:custGeom>
            <a:avLst/>
            <a:gdLst/>
            <a:ahLst/>
            <a:cxnLst/>
            <a:rect r="r" b="b" t="t" l="l"/>
            <a:pathLst>
              <a:path h="1634041" w="1634041">
                <a:moveTo>
                  <a:pt x="0" y="0"/>
                </a:moveTo>
                <a:lnTo>
                  <a:pt x="1634041" y="0"/>
                </a:lnTo>
                <a:lnTo>
                  <a:pt x="1634041" y="1634041"/>
                </a:lnTo>
                <a:lnTo>
                  <a:pt x="0" y="16340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774" t="0" r="-774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955480" y="3519294"/>
            <a:ext cx="6322709" cy="343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 b="true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 b="true">
                <a:solidFill>
                  <a:srgbClr val="3A6AD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05943" y="2485301"/>
            <a:ext cx="1914716" cy="1328071"/>
            <a:chOff x="0" y="0"/>
            <a:chExt cx="2552955" cy="17707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2954" cy="1770761"/>
            </a:xfrm>
            <a:custGeom>
              <a:avLst/>
              <a:gdLst/>
              <a:ahLst/>
              <a:cxnLst/>
              <a:rect r="r" b="b" t="t" l="l"/>
              <a:pathLst>
                <a:path h="1770761" w="2552954">
                  <a:moveTo>
                    <a:pt x="0" y="1739392"/>
                  </a:moveTo>
                  <a:lnTo>
                    <a:pt x="2531364" y="0"/>
                  </a:lnTo>
                  <a:lnTo>
                    <a:pt x="2552954" y="31369"/>
                  </a:lnTo>
                  <a:lnTo>
                    <a:pt x="21590" y="1770761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529653" y="4253291"/>
            <a:ext cx="2641092" cy="591598"/>
            <a:chOff x="0" y="0"/>
            <a:chExt cx="3521456" cy="7887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21456" cy="788797"/>
            </a:xfrm>
            <a:custGeom>
              <a:avLst/>
              <a:gdLst/>
              <a:ahLst/>
              <a:cxnLst/>
              <a:rect r="r" b="b" t="t" l="l"/>
              <a:pathLst>
                <a:path h="788797" w="3521456">
                  <a:moveTo>
                    <a:pt x="0" y="751459"/>
                  </a:moveTo>
                  <a:lnTo>
                    <a:pt x="3513455" y="0"/>
                  </a:lnTo>
                  <a:lnTo>
                    <a:pt x="3521456" y="37211"/>
                  </a:lnTo>
                  <a:lnTo>
                    <a:pt x="7874" y="788797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92023" y="1731496"/>
            <a:ext cx="6824008" cy="6824008"/>
          </a:xfrm>
          <a:custGeom>
            <a:avLst/>
            <a:gdLst/>
            <a:ahLst/>
            <a:cxnLst/>
            <a:rect r="r" b="b" t="t" l="l"/>
            <a:pathLst>
              <a:path h="6824008" w="6824008">
                <a:moveTo>
                  <a:pt x="0" y="0"/>
                </a:moveTo>
                <a:lnTo>
                  <a:pt x="6824008" y="0"/>
                </a:lnTo>
                <a:lnTo>
                  <a:pt x="6824008" y="6824008"/>
                </a:lnTo>
                <a:lnTo>
                  <a:pt x="0" y="6824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52411" y="2489522"/>
            <a:ext cx="5862923" cy="5855589"/>
            <a:chOff x="0" y="0"/>
            <a:chExt cx="7817231" cy="780745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17231" cy="7807452"/>
            </a:xfrm>
            <a:custGeom>
              <a:avLst/>
              <a:gdLst/>
              <a:ahLst/>
              <a:cxnLst/>
              <a:rect r="r" b="b" t="t" l="l"/>
              <a:pathLst>
                <a:path h="7807452" w="7817231">
                  <a:moveTo>
                    <a:pt x="0" y="0"/>
                  </a:moveTo>
                  <a:lnTo>
                    <a:pt x="7817231" y="0"/>
                  </a:lnTo>
                  <a:lnTo>
                    <a:pt x="7817231" y="7807452"/>
                  </a:lnTo>
                  <a:lnTo>
                    <a:pt x="0" y="78074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315717" y="2255191"/>
            <a:ext cx="5776619" cy="5776619"/>
          </a:xfrm>
          <a:custGeom>
            <a:avLst/>
            <a:gdLst/>
            <a:ahLst/>
            <a:cxnLst/>
            <a:rect r="r" b="b" t="t" l="l"/>
            <a:pathLst>
              <a:path h="5776619" w="5776619">
                <a:moveTo>
                  <a:pt x="0" y="0"/>
                </a:moveTo>
                <a:lnTo>
                  <a:pt x="5776619" y="0"/>
                </a:lnTo>
                <a:lnTo>
                  <a:pt x="5776619" y="5776619"/>
                </a:lnTo>
                <a:lnTo>
                  <a:pt x="0" y="57766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34643" y="3680624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5292" y="4749407"/>
            <a:ext cx="5117160" cy="286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2"/>
              </a:lnSpc>
            </a:pPr>
            <a:r>
              <a:rPr lang="en-US" sz="5909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</a:t>
            </a:r>
          </a:p>
          <a:p>
            <a:pPr algn="ctr">
              <a:lnSpc>
                <a:spcPts val="8272"/>
              </a:lnSpc>
            </a:pPr>
            <a:r>
              <a:rPr lang="en-US" sz="5909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12600" y="1995211"/>
            <a:ext cx="5809535" cy="3279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1"/>
              </a:lnSpc>
            </a:pPr>
            <a:r>
              <a:rPr lang="en-US" sz="890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Subin</a:t>
            </a:r>
          </a:p>
          <a:p>
            <a:pPr algn="ctr">
              <a:lnSpc>
                <a:spcPts val="12471"/>
              </a:lnSpc>
            </a:pPr>
            <a:r>
              <a:rPr lang="en-US" sz="890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53188" y="1657593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204710" y="2090911"/>
            <a:ext cx="1026700" cy="1025462"/>
            <a:chOff x="0" y="0"/>
            <a:chExt cx="1368933" cy="13672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204710" y="1994759"/>
            <a:ext cx="1011607" cy="1011607"/>
          </a:xfrm>
          <a:custGeom>
            <a:avLst/>
            <a:gdLst/>
            <a:ahLst/>
            <a:cxnLst/>
            <a:rect r="r" b="b" t="t" l="l"/>
            <a:pathLst>
              <a:path h="1011607" w="1011607">
                <a:moveTo>
                  <a:pt x="0" y="0"/>
                </a:moveTo>
                <a:lnTo>
                  <a:pt x="1011607" y="0"/>
                </a:lnTo>
                <a:lnTo>
                  <a:pt x="1011607" y="1011607"/>
                </a:lnTo>
                <a:lnTo>
                  <a:pt x="0" y="10116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53188" y="2038107"/>
            <a:ext cx="3684071" cy="457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55"/>
              </a:lnSpc>
            </a:pPr>
            <a:r>
              <a:rPr lang="en-US" sz="2611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problem statement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409860" y="5218603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204710" y="5561106"/>
            <a:ext cx="1026700" cy="1025461"/>
            <a:chOff x="0" y="0"/>
            <a:chExt cx="1368933" cy="13672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928495" y="3754745"/>
            <a:ext cx="1011607" cy="1011607"/>
          </a:xfrm>
          <a:custGeom>
            <a:avLst/>
            <a:gdLst/>
            <a:ahLst/>
            <a:cxnLst/>
            <a:rect r="r" b="b" t="t" l="l"/>
            <a:pathLst>
              <a:path h="1011607" w="1011607">
                <a:moveTo>
                  <a:pt x="0" y="0"/>
                </a:moveTo>
                <a:lnTo>
                  <a:pt x="1011607" y="0"/>
                </a:lnTo>
                <a:lnTo>
                  <a:pt x="1011607" y="1011607"/>
                </a:lnTo>
                <a:lnTo>
                  <a:pt x="0" y="10116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31782" y="5585886"/>
            <a:ext cx="3448990" cy="671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End Users 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409860" y="7272277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204710" y="7614780"/>
            <a:ext cx="1026700" cy="1025461"/>
            <a:chOff x="0" y="0"/>
            <a:chExt cx="1368933" cy="13672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6180772" y="7573744"/>
            <a:ext cx="1011607" cy="1011607"/>
          </a:xfrm>
          <a:custGeom>
            <a:avLst/>
            <a:gdLst/>
            <a:ahLst/>
            <a:cxnLst/>
            <a:rect r="r" b="b" t="t" l="l"/>
            <a:pathLst>
              <a:path h="1011607" w="1011607">
                <a:moveTo>
                  <a:pt x="0" y="0"/>
                </a:moveTo>
                <a:lnTo>
                  <a:pt x="1011607" y="0"/>
                </a:lnTo>
                <a:lnTo>
                  <a:pt x="1011607" y="1011607"/>
                </a:lnTo>
                <a:lnTo>
                  <a:pt x="0" y="10116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330979" y="7383940"/>
            <a:ext cx="3806280" cy="118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7"/>
              </a:lnSpc>
            </a:pPr>
            <a:r>
              <a:rPr lang="en-US" sz="2696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Tools and Technologies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927526" y="3164929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1100568" y="3507432"/>
            <a:ext cx="1026700" cy="1025461"/>
            <a:chOff x="0" y="0"/>
            <a:chExt cx="1368933" cy="136728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1108129" y="3394974"/>
            <a:ext cx="1019168" cy="1019168"/>
          </a:xfrm>
          <a:custGeom>
            <a:avLst/>
            <a:gdLst/>
            <a:ahLst/>
            <a:cxnLst/>
            <a:rect r="r" b="b" t="t" l="l"/>
            <a:pathLst>
              <a:path h="1019168" w="1019168">
                <a:moveTo>
                  <a:pt x="0" y="0"/>
                </a:moveTo>
                <a:lnTo>
                  <a:pt x="1019168" y="0"/>
                </a:lnTo>
                <a:lnTo>
                  <a:pt x="1019168" y="1019168"/>
                </a:lnTo>
                <a:lnTo>
                  <a:pt x="0" y="10191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2305314" y="3228437"/>
            <a:ext cx="3448990" cy="1100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Features and Functionality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927526" y="5218603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1100568" y="5561106"/>
            <a:ext cx="1026700" cy="1025461"/>
            <a:chOff x="0" y="0"/>
            <a:chExt cx="1368933" cy="136728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076630" y="5520070"/>
            <a:ext cx="1011607" cy="1011607"/>
          </a:xfrm>
          <a:custGeom>
            <a:avLst/>
            <a:gdLst/>
            <a:ahLst/>
            <a:cxnLst/>
            <a:rect r="r" b="b" t="t" l="l"/>
            <a:pathLst>
              <a:path h="1011607" w="1011607">
                <a:moveTo>
                  <a:pt x="0" y="0"/>
                </a:moveTo>
                <a:lnTo>
                  <a:pt x="1011607" y="0"/>
                </a:lnTo>
                <a:lnTo>
                  <a:pt x="1011607" y="1011607"/>
                </a:lnTo>
                <a:lnTo>
                  <a:pt x="0" y="10116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238639" y="5585596"/>
            <a:ext cx="3448990" cy="67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Result and screenshot 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927526" y="7272277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11100568" y="7614780"/>
            <a:ext cx="1026700" cy="1025461"/>
            <a:chOff x="0" y="0"/>
            <a:chExt cx="1368933" cy="136728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11076630" y="7573744"/>
            <a:ext cx="1011607" cy="1011607"/>
          </a:xfrm>
          <a:custGeom>
            <a:avLst/>
            <a:gdLst/>
            <a:ahLst/>
            <a:cxnLst/>
            <a:rect r="r" b="b" t="t" l="l"/>
            <a:pathLst>
              <a:path h="1011607" w="1011607">
                <a:moveTo>
                  <a:pt x="0" y="0"/>
                </a:moveTo>
                <a:lnTo>
                  <a:pt x="1011607" y="0"/>
                </a:lnTo>
                <a:lnTo>
                  <a:pt x="1011607" y="1011607"/>
                </a:lnTo>
                <a:lnTo>
                  <a:pt x="0" y="10116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305314" y="7383940"/>
            <a:ext cx="3448990" cy="152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Conclusion and</a:t>
            </a:r>
          </a:p>
          <a:p>
            <a:pPr algn="l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GitHub Link</a:t>
            </a:r>
          </a:p>
          <a:p>
            <a:pPr algn="l">
              <a:lnSpc>
                <a:spcPts val="342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4928495" y="76012"/>
            <a:ext cx="7595905" cy="141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4"/>
              </a:lnSpc>
            </a:pPr>
            <a:r>
              <a:rPr lang="en-US" sz="4559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Agenda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7766528" y="3973093"/>
            <a:ext cx="2754916" cy="28575"/>
            <a:chOff x="0" y="0"/>
            <a:chExt cx="3673221" cy="381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7766528" y="6026766"/>
            <a:ext cx="2754916" cy="28575"/>
            <a:chOff x="0" y="0"/>
            <a:chExt cx="3673221" cy="381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7766528" y="8080441"/>
            <a:ext cx="2754916" cy="28575"/>
            <a:chOff x="0" y="0"/>
            <a:chExt cx="3673221" cy="381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7657357" y="2318818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0412301" y="3878209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657357" y="5931883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0412301" y="5931883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7657357" y="7985557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412301" y="7985557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9129712" y="4001668"/>
            <a:ext cx="28575" cy="6555296"/>
            <a:chOff x="0" y="0"/>
            <a:chExt cx="38100" cy="874039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8100" cy="8740394"/>
            </a:xfrm>
            <a:custGeom>
              <a:avLst/>
              <a:gdLst/>
              <a:ahLst/>
              <a:cxnLst/>
              <a:rect r="r" b="b" t="t" l="l"/>
              <a:pathLst>
                <a:path h="8740394" w="38100">
                  <a:moveTo>
                    <a:pt x="38100" y="0"/>
                  </a:moveTo>
                  <a:lnTo>
                    <a:pt x="38100" y="8740394"/>
                  </a:lnTo>
                  <a:lnTo>
                    <a:pt x="0" y="8740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6219831" y="5426079"/>
            <a:ext cx="1011607" cy="1011607"/>
          </a:xfrm>
          <a:custGeom>
            <a:avLst/>
            <a:gdLst/>
            <a:ahLst/>
            <a:cxnLst/>
            <a:rect r="r" b="b" t="t" l="l"/>
            <a:pathLst>
              <a:path h="1011607" w="1011607">
                <a:moveTo>
                  <a:pt x="0" y="0"/>
                </a:moveTo>
                <a:lnTo>
                  <a:pt x="1011607" y="0"/>
                </a:lnTo>
                <a:lnTo>
                  <a:pt x="1011607" y="1011607"/>
                </a:lnTo>
                <a:lnTo>
                  <a:pt x="0" y="10116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2520639" y="3321293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6273074" y="3625418"/>
            <a:ext cx="1026700" cy="1025461"/>
            <a:chOff x="0" y="0"/>
            <a:chExt cx="1368933" cy="136728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52" id="52"/>
          <p:cNvSpPr/>
          <p:nvPr/>
        </p:nvSpPr>
        <p:spPr>
          <a:xfrm flipH="false" flipV="false" rot="0">
            <a:off x="6058982" y="3435237"/>
            <a:ext cx="1344818" cy="1344818"/>
          </a:xfrm>
          <a:custGeom>
            <a:avLst/>
            <a:gdLst/>
            <a:ahLst/>
            <a:cxnLst/>
            <a:rect r="r" b="b" t="t" l="l"/>
            <a:pathLst>
              <a:path h="1344818" w="1344818">
                <a:moveTo>
                  <a:pt x="0" y="0"/>
                </a:moveTo>
                <a:lnTo>
                  <a:pt x="1344818" y="0"/>
                </a:lnTo>
                <a:lnTo>
                  <a:pt x="1344818" y="1344818"/>
                </a:lnTo>
                <a:lnTo>
                  <a:pt x="0" y="13448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3044763" y="3657627"/>
            <a:ext cx="3092496" cy="67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sz="29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overview 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595590" y="1977014"/>
            <a:ext cx="229846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612887" y="3557528"/>
            <a:ext cx="237009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585266" y="5418231"/>
            <a:ext cx="250496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607539" y="7497596"/>
            <a:ext cx="261193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10412301" y="2318818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0927526" y="1657593"/>
            <a:ext cx="4950613" cy="1458763"/>
          </a:xfrm>
          <a:custGeom>
            <a:avLst/>
            <a:gdLst/>
            <a:ahLst/>
            <a:cxnLst/>
            <a:rect r="r" b="b" t="t" l="l"/>
            <a:pathLst>
              <a:path h="1458763" w="4950613">
                <a:moveTo>
                  <a:pt x="0" y="0"/>
                </a:moveTo>
                <a:lnTo>
                  <a:pt x="4950613" y="0"/>
                </a:lnTo>
                <a:lnTo>
                  <a:pt x="4950613" y="1458763"/>
                </a:lnTo>
                <a:lnTo>
                  <a:pt x="0" y="145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52" r="0" b="-252"/>
            </a:stretch>
          </a:blipFill>
        </p:spPr>
      </p:sp>
      <p:grpSp>
        <p:nvGrpSpPr>
          <p:cNvPr name="Group 60" id="60"/>
          <p:cNvGrpSpPr/>
          <p:nvPr/>
        </p:nvGrpSpPr>
        <p:grpSpPr>
          <a:xfrm rot="0">
            <a:off x="11211911" y="1915266"/>
            <a:ext cx="1026700" cy="1025462"/>
            <a:chOff x="0" y="0"/>
            <a:chExt cx="1368933" cy="136728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368933" cy="1367282"/>
            </a:xfrm>
            <a:custGeom>
              <a:avLst/>
              <a:gdLst/>
              <a:ahLst/>
              <a:cxnLst/>
              <a:rect r="r" b="b" t="t" l="l"/>
              <a:pathLst>
                <a:path h="1367282" w="1368933">
                  <a:moveTo>
                    <a:pt x="0" y="0"/>
                  </a:moveTo>
                  <a:lnTo>
                    <a:pt x="1368933" y="0"/>
                  </a:lnTo>
                  <a:lnTo>
                    <a:pt x="1368933" y="1367282"/>
                  </a:lnTo>
                  <a:lnTo>
                    <a:pt x="0" y="1367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8" r="0" b="-28"/>
              </a:stretch>
            </a:blipFill>
          </p:spPr>
        </p:sp>
      </p:grpSp>
      <p:sp>
        <p:nvSpPr>
          <p:cNvPr name="Freeform 62" id="62"/>
          <p:cNvSpPr/>
          <p:nvPr/>
        </p:nvSpPr>
        <p:spPr>
          <a:xfrm flipH="false" flipV="false" rot="0">
            <a:off x="11211911" y="1912796"/>
            <a:ext cx="1019168" cy="1019168"/>
          </a:xfrm>
          <a:custGeom>
            <a:avLst/>
            <a:gdLst/>
            <a:ahLst/>
            <a:cxnLst/>
            <a:rect r="r" b="b" t="t" l="l"/>
            <a:pathLst>
              <a:path h="1019168" w="1019168">
                <a:moveTo>
                  <a:pt x="0" y="0"/>
                </a:moveTo>
                <a:lnTo>
                  <a:pt x="1019168" y="0"/>
                </a:lnTo>
                <a:lnTo>
                  <a:pt x="1019168" y="1019168"/>
                </a:lnTo>
                <a:lnTo>
                  <a:pt x="0" y="10191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2305314" y="1725275"/>
            <a:ext cx="3448990" cy="1100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Portfolio design and </a:t>
            </a:r>
          </a:p>
          <a:p>
            <a:pPr algn="l">
              <a:lnSpc>
                <a:spcPts val="3420"/>
              </a:lnSpc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layout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585503" y="1915921"/>
            <a:ext cx="255054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536811" y="3407603"/>
            <a:ext cx="277657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1438585" y="5418231"/>
            <a:ext cx="212917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460487" y="7603954"/>
            <a:ext cx="260821" cy="780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3A6AD6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Freeform 68" id="68"/>
          <p:cNvSpPr/>
          <p:nvPr/>
        </p:nvSpPr>
        <p:spPr>
          <a:xfrm flipH="false" flipV="false" rot="0">
            <a:off x="7804628" y="3910983"/>
            <a:ext cx="218342" cy="218342"/>
          </a:xfrm>
          <a:custGeom>
            <a:avLst/>
            <a:gdLst/>
            <a:ahLst/>
            <a:cxnLst/>
            <a:rect r="r" b="b" t="t" l="l"/>
            <a:pathLst>
              <a:path h="218342" w="218342">
                <a:moveTo>
                  <a:pt x="0" y="0"/>
                </a:moveTo>
                <a:lnTo>
                  <a:pt x="218342" y="0"/>
                </a:lnTo>
                <a:lnTo>
                  <a:pt x="218342" y="218342"/>
                </a:lnTo>
                <a:lnTo>
                  <a:pt x="0" y="218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2984" y="3075538"/>
            <a:ext cx="2754916" cy="28575"/>
            <a:chOff x="0" y="0"/>
            <a:chExt cx="3673221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42984" y="7182886"/>
            <a:ext cx="2754916" cy="28575"/>
            <a:chOff x="0" y="0"/>
            <a:chExt cx="3673221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028295" y="-2149242"/>
            <a:ext cx="14585483" cy="14585483"/>
          </a:xfrm>
          <a:custGeom>
            <a:avLst/>
            <a:gdLst/>
            <a:ahLst/>
            <a:cxnLst/>
            <a:rect r="r" b="b" t="t" l="l"/>
            <a:pathLst>
              <a:path h="14585483" w="14585483">
                <a:moveTo>
                  <a:pt x="0" y="0"/>
                </a:moveTo>
                <a:lnTo>
                  <a:pt x="14585483" y="0"/>
                </a:lnTo>
                <a:lnTo>
                  <a:pt x="14585483" y="14585483"/>
                </a:lnTo>
                <a:lnTo>
                  <a:pt x="0" y="14585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616796" y="-529054"/>
            <a:ext cx="12531375" cy="12515660"/>
            <a:chOff x="0" y="0"/>
            <a:chExt cx="16708500" cy="16687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08501" cy="16687546"/>
            </a:xfrm>
            <a:custGeom>
              <a:avLst/>
              <a:gdLst/>
              <a:ahLst/>
              <a:cxnLst/>
              <a:rect r="r" b="b" t="t" l="l"/>
              <a:pathLst>
                <a:path h="16687546" w="16708501">
                  <a:moveTo>
                    <a:pt x="0" y="0"/>
                  </a:moveTo>
                  <a:lnTo>
                    <a:pt x="16708501" y="0"/>
                  </a:lnTo>
                  <a:lnTo>
                    <a:pt x="16708501" y="16687546"/>
                  </a:lnTo>
                  <a:lnTo>
                    <a:pt x="0" y="16687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908961" y="-1029908"/>
            <a:ext cx="12346817" cy="12346817"/>
          </a:xfrm>
          <a:custGeom>
            <a:avLst/>
            <a:gdLst/>
            <a:ahLst/>
            <a:cxnLst/>
            <a:rect r="r" b="b" t="t" l="l"/>
            <a:pathLst>
              <a:path h="12346817" w="12346817">
                <a:moveTo>
                  <a:pt x="0" y="0"/>
                </a:moveTo>
                <a:lnTo>
                  <a:pt x="12346817" y="0"/>
                </a:lnTo>
                <a:lnTo>
                  <a:pt x="12346817" y="12346817"/>
                </a:lnTo>
                <a:lnTo>
                  <a:pt x="0" y="12346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9693" y="4895850"/>
            <a:ext cx="5539167" cy="309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sz="6396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36456" y="489463"/>
            <a:ext cx="9651544" cy="915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4"/>
              </a:lnSpc>
            </a:pPr>
            <a:r>
              <a:rPr lang="en-US" sz="39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today’s competitive world, resumes alone are not enough to showcase a person’s creativity, technical expertise, and career goals. Aspiring professionals like Subin, who aim to grow both as a Director and a Software Engineer, need a platform that highlights their skills, projects, and ambitions in a visually appealing and interactive way. Without such a platform, it becomes difficult to stand out, effectively communicate strengths, and connect with opportunities in both creative and technical industries.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2984" y="3075538"/>
            <a:ext cx="2754916" cy="28575"/>
            <a:chOff x="0" y="0"/>
            <a:chExt cx="3673221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42984" y="7182886"/>
            <a:ext cx="2754916" cy="28575"/>
            <a:chOff x="0" y="0"/>
            <a:chExt cx="3673221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028295" y="-2149242"/>
            <a:ext cx="14585483" cy="14585483"/>
          </a:xfrm>
          <a:custGeom>
            <a:avLst/>
            <a:gdLst/>
            <a:ahLst/>
            <a:cxnLst/>
            <a:rect r="r" b="b" t="t" l="l"/>
            <a:pathLst>
              <a:path h="14585483" w="14585483">
                <a:moveTo>
                  <a:pt x="0" y="0"/>
                </a:moveTo>
                <a:lnTo>
                  <a:pt x="14585483" y="0"/>
                </a:lnTo>
                <a:lnTo>
                  <a:pt x="14585483" y="14585483"/>
                </a:lnTo>
                <a:lnTo>
                  <a:pt x="0" y="14585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616796" y="-529054"/>
            <a:ext cx="12531375" cy="12515660"/>
            <a:chOff x="0" y="0"/>
            <a:chExt cx="16708500" cy="16687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08501" cy="16687546"/>
            </a:xfrm>
            <a:custGeom>
              <a:avLst/>
              <a:gdLst/>
              <a:ahLst/>
              <a:cxnLst/>
              <a:rect r="r" b="b" t="t" l="l"/>
              <a:pathLst>
                <a:path h="16687546" w="16708501">
                  <a:moveTo>
                    <a:pt x="0" y="0"/>
                  </a:moveTo>
                  <a:lnTo>
                    <a:pt x="16708501" y="0"/>
                  </a:lnTo>
                  <a:lnTo>
                    <a:pt x="16708501" y="16687546"/>
                  </a:lnTo>
                  <a:lnTo>
                    <a:pt x="0" y="16687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908961" y="-1029908"/>
            <a:ext cx="12346817" cy="12346817"/>
          </a:xfrm>
          <a:custGeom>
            <a:avLst/>
            <a:gdLst/>
            <a:ahLst/>
            <a:cxnLst/>
            <a:rect r="r" b="b" t="t" l="l"/>
            <a:pathLst>
              <a:path h="12346817" w="12346817">
                <a:moveTo>
                  <a:pt x="0" y="0"/>
                </a:moveTo>
                <a:lnTo>
                  <a:pt x="12346817" y="0"/>
                </a:lnTo>
                <a:lnTo>
                  <a:pt x="12346817" y="12346817"/>
                </a:lnTo>
                <a:lnTo>
                  <a:pt x="0" y="12346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9692" y="4895850"/>
            <a:ext cx="5539167" cy="309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sz="6396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63614" y="1053818"/>
            <a:ext cx="7904070" cy="759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6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Subin Portfolio is a personal website built with HTML, CSS, and JavaScript to showcase Subin’s skills, projects, and career goals.</a:t>
            </a:r>
          </a:p>
          <a:p>
            <a:pPr algn="l">
              <a:lnSpc>
                <a:spcPts val="5456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highlights technical expertise, creative ambitions, and academic work in a visually engaging format.</a:t>
            </a: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serves as a digital identity, combining technology and creativity to stand out in both film and software field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2984" y="3075538"/>
            <a:ext cx="2754916" cy="28575"/>
            <a:chOff x="0" y="0"/>
            <a:chExt cx="3673221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42984" y="7182886"/>
            <a:ext cx="2754916" cy="28575"/>
            <a:chOff x="0" y="0"/>
            <a:chExt cx="3673221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028295" y="-2149242"/>
            <a:ext cx="14585483" cy="14585483"/>
          </a:xfrm>
          <a:custGeom>
            <a:avLst/>
            <a:gdLst/>
            <a:ahLst/>
            <a:cxnLst/>
            <a:rect r="r" b="b" t="t" l="l"/>
            <a:pathLst>
              <a:path h="14585483" w="14585483">
                <a:moveTo>
                  <a:pt x="0" y="0"/>
                </a:moveTo>
                <a:lnTo>
                  <a:pt x="14585483" y="0"/>
                </a:lnTo>
                <a:lnTo>
                  <a:pt x="14585483" y="14585483"/>
                </a:lnTo>
                <a:lnTo>
                  <a:pt x="0" y="14585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616796" y="-529054"/>
            <a:ext cx="12531375" cy="12515660"/>
            <a:chOff x="0" y="0"/>
            <a:chExt cx="16708500" cy="16687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08501" cy="16687546"/>
            </a:xfrm>
            <a:custGeom>
              <a:avLst/>
              <a:gdLst/>
              <a:ahLst/>
              <a:cxnLst/>
              <a:rect r="r" b="b" t="t" l="l"/>
              <a:pathLst>
                <a:path h="16687546" w="16708501">
                  <a:moveTo>
                    <a:pt x="0" y="0"/>
                  </a:moveTo>
                  <a:lnTo>
                    <a:pt x="16708501" y="0"/>
                  </a:lnTo>
                  <a:lnTo>
                    <a:pt x="16708501" y="16687546"/>
                  </a:lnTo>
                  <a:lnTo>
                    <a:pt x="0" y="16687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908961" y="-1029908"/>
            <a:ext cx="12346817" cy="12346817"/>
          </a:xfrm>
          <a:custGeom>
            <a:avLst/>
            <a:gdLst/>
            <a:ahLst/>
            <a:cxnLst/>
            <a:rect r="r" b="b" t="t" l="l"/>
            <a:pathLst>
              <a:path h="12346817" w="12346817">
                <a:moveTo>
                  <a:pt x="0" y="0"/>
                </a:moveTo>
                <a:lnTo>
                  <a:pt x="12346817" y="0"/>
                </a:lnTo>
                <a:lnTo>
                  <a:pt x="12346817" y="12346817"/>
                </a:lnTo>
                <a:lnTo>
                  <a:pt x="0" y="12346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9077" y="4895850"/>
            <a:ext cx="5539167" cy="196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sz="6396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End Users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51154" y="289249"/>
            <a:ext cx="7904070" cy="896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6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users of the Subin Portfolio are recruiters, professors, collaborators, and creative professionals who want to know about Subin’s skills and achievements.</a:t>
            </a:r>
          </a:p>
          <a:p>
            <a:pPr algn="l">
              <a:lnSpc>
                <a:spcPts val="5456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can easily explore technical expertise, academic projects, and career goals in a clear and engaging format.</a:t>
            </a:r>
          </a:p>
          <a:p>
            <a:pPr algn="l">
              <a:lnSpc>
                <a:spcPts val="5459"/>
              </a:lnSpc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helps end users quickly evaluate Subin’s potential in both directing and software engineering.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2984" y="3075538"/>
            <a:ext cx="2754916" cy="28575"/>
            <a:chOff x="0" y="0"/>
            <a:chExt cx="3673221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42984" y="7182886"/>
            <a:ext cx="2754916" cy="28575"/>
            <a:chOff x="0" y="0"/>
            <a:chExt cx="3673221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028295" y="-2149242"/>
            <a:ext cx="14585483" cy="14585483"/>
          </a:xfrm>
          <a:custGeom>
            <a:avLst/>
            <a:gdLst/>
            <a:ahLst/>
            <a:cxnLst/>
            <a:rect r="r" b="b" t="t" l="l"/>
            <a:pathLst>
              <a:path h="14585483" w="14585483">
                <a:moveTo>
                  <a:pt x="0" y="0"/>
                </a:moveTo>
                <a:lnTo>
                  <a:pt x="14585483" y="0"/>
                </a:lnTo>
                <a:lnTo>
                  <a:pt x="14585483" y="14585483"/>
                </a:lnTo>
                <a:lnTo>
                  <a:pt x="0" y="14585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616796" y="-529054"/>
            <a:ext cx="12531375" cy="12515660"/>
            <a:chOff x="0" y="0"/>
            <a:chExt cx="16708500" cy="166875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708501" cy="16687546"/>
            </a:xfrm>
            <a:custGeom>
              <a:avLst/>
              <a:gdLst/>
              <a:ahLst/>
              <a:cxnLst/>
              <a:rect r="r" b="b" t="t" l="l"/>
              <a:pathLst>
                <a:path h="16687546" w="16708501">
                  <a:moveTo>
                    <a:pt x="0" y="0"/>
                  </a:moveTo>
                  <a:lnTo>
                    <a:pt x="16708501" y="0"/>
                  </a:lnTo>
                  <a:lnTo>
                    <a:pt x="16708501" y="16687546"/>
                  </a:lnTo>
                  <a:lnTo>
                    <a:pt x="0" y="16687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908961" y="-1029908"/>
            <a:ext cx="12346817" cy="12346817"/>
          </a:xfrm>
          <a:custGeom>
            <a:avLst/>
            <a:gdLst/>
            <a:ahLst/>
            <a:cxnLst/>
            <a:rect r="r" b="b" t="t" l="l"/>
            <a:pathLst>
              <a:path h="12346817" w="12346817">
                <a:moveTo>
                  <a:pt x="0" y="0"/>
                </a:moveTo>
                <a:lnTo>
                  <a:pt x="12346817" y="0"/>
                </a:lnTo>
                <a:lnTo>
                  <a:pt x="12346817" y="12346817"/>
                </a:lnTo>
                <a:lnTo>
                  <a:pt x="0" y="12346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09693" y="4895850"/>
            <a:ext cx="5539167" cy="309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sz="6396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and Technologies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37856" y="405407"/>
            <a:ext cx="8821444" cy="960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8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was developed using HTML, CSS, and JavaScript to create structure, design, and interactivity.</a:t>
            </a:r>
          </a:p>
          <a:p>
            <a:pPr algn="l">
              <a:lnSpc>
                <a:spcPts val="5399"/>
              </a:lnSpc>
            </a:pPr>
            <a:r>
              <a:rPr lang="en-US" sz="38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 Code was used as the main editor, while CodePen helped in quick testing and experimenting with code.</a:t>
            </a:r>
          </a:p>
          <a:p>
            <a:pPr algn="l">
              <a:lnSpc>
                <a:spcPts val="5399"/>
              </a:lnSpc>
            </a:pPr>
            <a:r>
              <a:rPr lang="en-US" sz="38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were uploaded and managed using ImgBB for reliable hosting.</a:t>
            </a:r>
          </a:p>
          <a:p>
            <a:pPr algn="l">
              <a:lnSpc>
                <a:spcPts val="5399"/>
              </a:lnSpc>
            </a:pPr>
            <a:r>
              <a:rPr lang="en-US" sz="38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was tested across multiple modern web browsers for compatibility.</a:t>
            </a:r>
          </a:p>
          <a:p>
            <a:pPr algn="l">
              <a:lnSpc>
                <a:spcPts val="5400"/>
              </a:lnSpc>
            </a:pPr>
            <a:r>
              <a:rPr lang="en-US" sz="38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applied include responsive design, card layouts, form validation, and text animations to enhance user experience.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2984" y="3075538"/>
            <a:ext cx="2754916" cy="28575"/>
            <a:chOff x="0" y="0"/>
            <a:chExt cx="3673221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842984" y="7182886"/>
            <a:ext cx="2754916" cy="28575"/>
            <a:chOff x="0" y="0"/>
            <a:chExt cx="3673221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73221" cy="38100"/>
            </a:xfrm>
            <a:custGeom>
              <a:avLst/>
              <a:gdLst/>
              <a:ahLst/>
              <a:cxnLst/>
              <a:rect r="r" b="b" t="t" l="l"/>
              <a:pathLst>
                <a:path h="38100" w="3673221">
                  <a:moveTo>
                    <a:pt x="0" y="0"/>
                  </a:moveTo>
                  <a:lnTo>
                    <a:pt x="3673221" y="0"/>
                  </a:lnTo>
                  <a:lnTo>
                    <a:pt x="3673221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028295" y="-2149242"/>
            <a:ext cx="13118804" cy="14585483"/>
          </a:xfrm>
          <a:custGeom>
            <a:avLst/>
            <a:gdLst/>
            <a:ahLst/>
            <a:cxnLst/>
            <a:rect r="r" b="b" t="t" l="l"/>
            <a:pathLst>
              <a:path h="14585483" w="13118804">
                <a:moveTo>
                  <a:pt x="0" y="0"/>
                </a:moveTo>
                <a:lnTo>
                  <a:pt x="13118804" y="0"/>
                </a:lnTo>
                <a:lnTo>
                  <a:pt x="13118804" y="14585483"/>
                </a:lnTo>
                <a:lnTo>
                  <a:pt x="0" y="14585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0" r="-1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616796" y="-529054"/>
            <a:ext cx="11707273" cy="11578780"/>
            <a:chOff x="0" y="0"/>
            <a:chExt cx="15609697" cy="154383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09697" cy="15438374"/>
            </a:xfrm>
            <a:custGeom>
              <a:avLst/>
              <a:gdLst/>
              <a:ahLst/>
              <a:cxnLst/>
              <a:rect r="r" b="b" t="t" l="l"/>
              <a:pathLst>
                <a:path h="15438374" w="15609697">
                  <a:moveTo>
                    <a:pt x="0" y="0"/>
                  </a:moveTo>
                  <a:lnTo>
                    <a:pt x="15609697" y="0"/>
                  </a:lnTo>
                  <a:lnTo>
                    <a:pt x="15609697" y="15438374"/>
                  </a:lnTo>
                  <a:lnTo>
                    <a:pt x="0" y="15438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522" r="0" b="-522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3908961" y="-1029908"/>
            <a:ext cx="10523096" cy="11683709"/>
          </a:xfrm>
          <a:custGeom>
            <a:avLst/>
            <a:gdLst/>
            <a:ahLst/>
            <a:cxnLst/>
            <a:rect r="r" b="b" t="t" l="l"/>
            <a:pathLst>
              <a:path h="11683709" w="10523096">
                <a:moveTo>
                  <a:pt x="0" y="0"/>
                </a:moveTo>
                <a:lnTo>
                  <a:pt x="10523096" y="0"/>
                </a:lnTo>
                <a:lnTo>
                  <a:pt x="10523096" y="11683709"/>
                </a:lnTo>
                <a:lnTo>
                  <a:pt x="0" y="116837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5" r="0" b="-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828563" y="3368055"/>
            <a:ext cx="1214454" cy="1214454"/>
          </a:xfrm>
          <a:custGeom>
            <a:avLst/>
            <a:gdLst/>
            <a:ahLst/>
            <a:cxnLst/>
            <a:rect r="r" b="b" t="t" l="l"/>
            <a:pathLst>
              <a:path h="1214454" w="1214454">
                <a:moveTo>
                  <a:pt x="0" y="0"/>
                </a:moveTo>
                <a:lnTo>
                  <a:pt x="1214454" y="0"/>
                </a:lnTo>
                <a:lnTo>
                  <a:pt x="1214454" y="1214454"/>
                </a:lnTo>
                <a:lnTo>
                  <a:pt x="0" y="12144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3317" y="5023248"/>
            <a:ext cx="5539167" cy="3485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sz="6396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Portfolio Design and Layout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39821" y="1341780"/>
            <a:ext cx="8536938" cy="748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75"/>
              </a:lnSpc>
            </a:pPr>
            <a:r>
              <a:rPr lang="en-US" sz="34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follows a light theme with a silver background and purple accents for a clean, modern look.</a:t>
            </a:r>
            <a:r>
              <a:rPr lang="en-US" sz="34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is organized into clear sections such as About Me, Skills, Projects, Goals, and Contact.A card layout is used for projects to displaydetails in an engaging way.</a:t>
            </a:r>
          </a:p>
          <a:p>
            <a:pPr algn="just">
              <a:lnSpc>
                <a:spcPts val="4875"/>
              </a:lnSpc>
            </a:pPr>
            <a:r>
              <a:rPr lang="en-US" sz="34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is responsive, ensuring proper display on desktops, tablets, and mobile devices.</a:t>
            </a:r>
            <a:r>
              <a:rPr lang="en-US" sz="34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enhancements like frames, hover effects, and animations make the layout more interactive and appealing</a:t>
            </a:r>
            <a:r>
              <a:rPr lang="en-US" sz="34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0128" y="-3982363"/>
            <a:ext cx="12224535" cy="12224535"/>
          </a:xfrm>
          <a:custGeom>
            <a:avLst/>
            <a:gdLst/>
            <a:ahLst/>
            <a:cxnLst/>
            <a:rect r="r" b="b" t="t" l="l"/>
            <a:pathLst>
              <a:path h="12224535" w="12224535">
                <a:moveTo>
                  <a:pt x="0" y="0"/>
                </a:moveTo>
                <a:lnTo>
                  <a:pt x="12224535" y="0"/>
                </a:lnTo>
                <a:lnTo>
                  <a:pt x="12224535" y="12224535"/>
                </a:lnTo>
                <a:lnTo>
                  <a:pt x="0" y="12224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39720" y="-2511561"/>
            <a:ext cx="11061572" cy="11047762"/>
            <a:chOff x="0" y="0"/>
            <a:chExt cx="14748763" cy="147303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48763" cy="14730349"/>
            </a:xfrm>
            <a:custGeom>
              <a:avLst/>
              <a:gdLst/>
              <a:ahLst/>
              <a:cxnLst/>
              <a:rect r="r" b="b" t="t" l="l"/>
              <a:pathLst>
                <a:path h="14730349" w="14748763">
                  <a:moveTo>
                    <a:pt x="0" y="0"/>
                  </a:moveTo>
                  <a:lnTo>
                    <a:pt x="14748763" y="0"/>
                  </a:lnTo>
                  <a:lnTo>
                    <a:pt x="14748763" y="14730349"/>
                  </a:lnTo>
                  <a:lnTo>
                    <a:pt x="0" y="14730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0" r="0" b="-3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399569" y="-2966235"/>
            <a:ext cx="9968966" cy="9968966"/>
          </a:xfrm>
          <a:custGeom>
            <a:avLst/>
            <a:gdLst/>
            <a:ahLst/>
            <a:cxnLst/>
            <a:rect r="r" b="b" t="t" l="l"/>
            <a:pathLst>
              <a:path h="9968966" w="9968966">
                <a:moveTo>
                  <a:pt x="0" y="0"/>
                </a:moveTo>
                <a:lnTo>
                  <a:pt x="9968966" y="0"/>
                </a:lnTo>
                <a:lnTo>
                  <a:pt x="9968966" y="9968966"/>
                </a:lnTo>
                <a:lnTo>
                  <a:pt x="0" y="99689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91799" y="8420924"/>
            <a:ext cx="951769" cy="837376"/>
          </a:xfrm>
          <a:custGeom>
            <a:avLst/>
            <a:gdLst/>
            <a:ahLst/>
            <a:cxnLst/>
            <a:rect r="r" b="b" t="t" l="l"/>
            <a:pathLst>
              <a:path h="837376" w="951769">
                <a:moveTo>
                  <a:pt x="0" y="0"/>
                </a:moveTo>
                <a:lnTo>
                  <a:pt x="951769" y="0"/>
                </a:lnTo>
                <a:lnTo>
                  <a:pt x="951769" y="837376"/>
                </a:lnTo>
                <a:lnTo>
                  <a:pt x="0" y="837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18707" y="3639024"/>
            <a:ext cx="3948976" cy="168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4"/>
              </a:lnSpc>
            </a:pPr>
            <a:r>
              <a:rPr lang="en-US" sz="4559" b="true">
                <a:solidFill>
                  <a:srgbClr val="1F202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Features and Functionality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987095" y="1728400"/>
            <a:ext cx="1554473" cy="1574512"/>
          </a:xfrm>
          <a:custGeom>
            <a:avLst/>
            <a:gdLst/>
            <a:ahLst/>
            <a:cxnLst/>
            <a:rect r="r" b="b" t="t" l="l"/>
            <a:pathLst>
              <a:path h="1574512" w="1554473">
                <a:moveTo>
                  <a:pt x="0" y="0"/>
                </a:moveTo>
                <a:lnTo>
                  <a:pt x="1554473" y="0"/>
                </a:lnTo>
                <a:lnTo>
                  <a:pt x="1554473" y="1574512"/>
                </a:lnTo>
                <a:lnTo>
                  <a:pt x="0" y="15745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4" t="0" r="-3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1266" y="1263353"/>
            <a:ext cx="9818862" cy="767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0"/>
              </a:lnSpc>
            </a:pPr>
            <a:r>
              <a:rPr lang="en-US" sz="39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provides an About Me section with a photo and animated introduction.</a:t>
            </a:r>
          </a:p>
          <a:p>
            <a:pPr algn="l">
              <a:lnSpc>
                <a:spcPts val="5510"/>
              </a:lnSpc>
            </a:pPr>
            <a:r>
              <a:rPr lang="en-US" sz="39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showcases technical skills, soft skills, and languages in a structured format.</a:t>
            </a:r>
          </a:p>
          <a:p>
            <a:pPr algn="l">
              <a:lnSpc>
                <a:spcPts val="5510"/>
              </a:lnSpc>
            </a:pPr>
            <a:r>
              <a:rPr lang="en-US" sz="39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are displayed using an interactive card-based layout for clarity.</a:t>
            </a:r>
          </a:p>
          <a:p>
            <a:pPr algn="l">
              <a:lnSpc>
                <a:spcPts val="5510"/>
              </a:lnSpc>
            </a:pPr>
            <a:r>
              <a:rPr lang="en-US" sz="39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Goal section highlights career ambitions in a casual, engaging paragraph.</a:t>
            </a:r>
          </a:p>
          <a:p>
            <a:pPr algn="l">
              <a:lnSpc>
                <a:spcPts val="5513"/>
              </a:lnSpc>
            </a:pPr>
            <a:r>
              <a:rPr lang="en-US" sz="39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Contact form includes validation for ID, subject, and message, making communication simple and reliable.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DAGxynP-BHU</dc:identifier>
  <dcterms:modified xsi:type="dcterms:W3CDTF">2011-08-01T06:04:30Z</dcterms:modified>
  <cp:revision>1</cp:revision>
  <dc:title>Subin digital portfolio </dc:title>
</cp:coreProperties>
</file>