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3C8B-4FEE-4C51-B5D3-AE1269AD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E389C-F1D5-40AB-A1D0-1D53B85D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55ABB-C04B-4FCB-AC1E-FC3D0765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E2852-0D27-45E6-B0C9-603FF178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6881B-DF44-4D75-A57A-4046AF48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1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AD77C-2F8D-41D8-B5B0-EE7FE3A9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EF0748-771A-4A79-9811-B5D45328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9BBD1-2D40-4E15-8E93-0CA5EA2B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F5234-140E-4E5D-881B-1FE12456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B0C27-C7F4-4E5E-8332-6034591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562EEE-1DBA-4320-9701-416AFCFB0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2F5FE-40F4-4D9B-B471-E28C69F0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5AE89-3265-4D17-938F-ECAC9D6C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098CA-6110-4954-9E9F-C4A41DFD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422A0-0A7E-413E-956A-6C28CB82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18CC7-CAEC-4058-914C-B0310616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A61C2-056A-4437-8DC9-8529168D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413F6-EB39-4DE2-90D2-D34FC59C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EA9BF-9A27-4630-A5A4-3B6874FB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FC885-5BEC-48D1-881C-87258AD3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6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5AE5D-57F2-45DF-B7EC-4401D50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573DFE-3E68-498D-96B2-7EC30195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45493-5E86-49D3-AB0A-BEA5EF1B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D177-98A3-4A4D-A1B8-79ABCC86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FE028-EAB8-4933-875D-34D9291E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7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19D3-FA32-44E3-9FC6-A43FEF15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21CEC-7525-4610-BFAD-FBC47178C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8D1ED-1853-486B-B795-5A4A7224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5B7EA-DA60-4117-855E-51E9DF3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DBD82-5BD7-4633-A386-8B064DF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393FF-33AA-4A5D-A940-73E8F17F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3C6B2-FB42-45A4-ACE6-815F6F2A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CFE4E-3E17-4539-A078-B146CF57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08DE6-2612-4E0C-B826-14DED257F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04DD7-8423-4EDE-8A48-F66F1C182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2B1DE-FE2D-452C-BC0D-5BAB9F30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B04AD3-1EC6-4963-9129-72B3CA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C11B1-92AC-4C86-B763-4B2D74AB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072CB-386E-4CFF-91C4-E272FF53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960B0-D641-4214-9883-4273D35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9E692C-CAB9-4EBD-8384-4F238922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A8ED0C-29C7-4339-BC0D-1A9A477C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76F5DC-F91A-45A4-85B6-6367D324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7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06642-2EF7-4782-9C6B-7DC0817E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2C9560-2719-472B-A894-F744D39D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9E553-062B-443D-B4B1-460087A9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6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AF91D-CFB9-4B29-856E-8F85745B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E1DD8-AF7B-481E-A77E-ED233C2A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EDC70-5475-4808-8C0A-CB74D213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F851B-23D6-4192-9602-73EA8ADE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B4FE0F-E6CB-4D94-ADA1-7DA270C9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09AD8-BAD9-4BE1-B312-0172CDB1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A02C1-3FED-4AF6-91CF-22835237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9A6C60-39FC-440E-A67A-4BB24FF5B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49BFA-197A-49E5-A139-11E62670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F2439-A6F8-47EC-BEDA-E7DE9066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C8BDE-676A-4902-B923-C1D1F396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1B3D8-97AF-4EAC-9842-BE217F22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6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F10757-2BF0-4B05-9D8F-B7CD630A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921F7-C8AA-4EC2-A595-09FE239D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A7866-83E7-406A-9C30-62D7301CD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5A7D-91DC-4182-BD8A-85E6FEA020A8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1957C-0C38-4DCA-AF72-11427B360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8DCB6-63FB-487B-A336-173202E20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0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7671B-AEE8-4EC4-9BC0-07ABC361C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Data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mining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with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Kaggle data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C36A5A-3BD9-4554-8F61-B702A61DE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정보융합학부</a:t>
            </a:r>
            <a:endParaRPr lang="en-US" altLang="ko-KR" dirty="0"/>
          </a:p>
          <a:p>
            <a:r>
              <a:rPr lang="en-US" altLang="ko-KR" dirty="0"/>
              <a:t>2018036226</a:t>
            </a:r>
          </a:p>
          <a:p>
            <a:r>
              <a:rPr lang="ko-KR" altLang="en-US" dirty="0"/>
              <a:t>배수빈</a:t>
            </a:r>
          </a:p>
        </p:txBody>
      </p:sp>
    </p:spTree>
    <p:extLst>
      <p:ext uri="{BB962C8B-B14F-4D97-AF65-F5344CB8AC3E}">
        <p14:creationId xmlns:p14="http://schemas.microsoft.com/office/powerpoint/2010/main" val="16017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9691B-0F6D-4021-9A33-8288DBC4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30"/>
            <a:ext cx="10515600" cy="607422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Kaggle competition </a:t>
            </a:r>
            <a:r>
              <a:rPr lang="ko-KR" altLang="en-US" dirty="0"/>
              <a:t>중 </a:t>
            </a:r>
            <a:r>
              <a:rPr lang="en-US" altLang="ko-KR" dirty="0"/>
              <a:t>Ghouls, Goblins, and Ghosts…Boo! </a:t>
            </a:r>
            <a:r>
              <a:rPr lang="ko-KR" altLang="en-US" dirty="0"/>
              <a:t>라는 제목의 주어진 데이터로 괴물들을 분류하고 예측하는 실험을 수행함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본래 입력 데이터들 중 </a:t>
            </a:r>
            <a:r>
              <a:rPr lang="en-US" altLang="ko-KR" dirty="0"/>
              <a:t>color </a:t>
            </a:r>
            <a:r>
              <a:rPr lang="ko-KR" altLang="en-US" dirty="0"/>
              <a:t>와 </a:t>
            </a:r>
            <a:r>
              <a:rPr lang="en-US" altLang="ko-KR" dirty="0"/>
              <a:t>type </a:t>
            </a:r>
            <a:r>
              <a:rPr lang="ko-KR" altLang="en-US" dirty="0"/>
              <a:t>은 </a:t>
            </a:r>
            <a:r>
              <a:rPr lang="en-US" altLang="ko-KR" dirty="0"/>
              <a:t>categorical</a:t>
            </a:r>
            <a:r>
              <a:rPr lang="ko-KR" altLang="en-US" dirty="0"/>
              <a:t> 데이터여서 해당 부분을 각 카테고리 별로 나눠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표현할 수 있도록 변경함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Titanic </a:t>
            </a:r>
            <a:r>
              <a:rPr lang="ko-KR" altLang="en-US" dirty="0"/>
              <a:t>예시에서 사용한 </a:t>
            </a:r>
            <a:r>
              <a:rPr lang="en-US" altLang="ko-KR" dirty="0"/>
              <a:t>support vector machine, logistic regression, k-nearest neighbor, naïve </a:t>
            </a:r>
            <a:r>
              <a:rPr lang="en-US" altLang="ko-KR" dirty="0" err="1"/>
              <a:t>bayes</a:t>
            </a:r>
            <a:r>
              <a:rPr lang="en-US" altLang="ko-KR" dirty="0"/>
              <a:t>, decision tree, artificial neural network </a:t>
            </a:r>
            <a:r>
              <a:rPr lang="ko-KR" altLang="en-US" dirty="0"/>
              <a:t>를 사용하여 예측을 진행함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최종적으로 얻게 된 결과는 </a:t>
            </a:r>
            <a:r>
              <a:rPr lang="en-US" altLang="ko-KR" dirty="0" err="1"/>
              <a:t>Githib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finalProject</a:t>
            </a:r>
            <a:r>
              <a:rPr lang="en-US" altLang="ko-KR" dirty="0"/>
              <a:t> </a:t>
            </a:r>
            <a:r>
              <a:rPr lang="ko-KR" altLang="en-US" dirty="0"/>
              <a:t>폴더에 있으며 각 분석방법 중 가장 성공률이 높은 결과로 기록함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과제를 수행하면서 </a:t>
            </a:r>
            <a:r>
              <a:rPr lang="en-US" altLang="ko-KR" dirty="0"/>
              <a:t>Kaggle </a:t>
            </a:r>
            <a:r>
              <a:rPr lang="ko-KR" altLang="en-US" dirty="0"/>
              <a:t>에서 원하는 수준의 데이터를 얻는 것이 가장 힘들었으며 같은 데이터지만 타입별로 분석방법의 성공률이 다 다르다는 사실이 흥미로웠음</a:t>
            </a:r>
          </a:p>
        </p:txBody>
      </p:sp>
    </p:spTree>
    <p:extLst>
      <p:ext uri="{BB962C8B-B14F-4D97-AF65-F5344CB8AC3E}">
        <p14:creationId xmlns:p14="http://schemas.microsoft.com/office/powerpoint/2010/main" val="134200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116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Data mining with Kaggle data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with Kaggle data</dc:title>
  <dc:creator>배 수빈</dc:creator>
  <cp:lastModifiedBy>배 수빈</cp:lastModifiedBy>
  <cp:revision>2</cp:revision>
  <dcterms:created xsi:type="dcterms:W3CDTF">2020-06-23T14:10:31Z</dcterms:created>
  <dcterms:modified xsi:type="dcterms:W3CDTF">2020-06-23T14:34:53Z</dcterms:modified>
</cp:coreProperties>
</file>