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83C8B-4FEE-4C51-B5D3-AE1269AD2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2E389C-F1D5-40AB-A1D0-1D53B85DB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055ABB-C04B-4FCB-AC1E-FC3D07656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85A7D-91DC-4182-BD8A-85E6FEA020A8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AE2852-0D27-45E6-B0C9-603FF178E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56881B-DF44-4D75-A57A-4046AF48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6F38-8DDD-471B-BC38-1E7C53723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215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AD77C-2F8D-41D8-B5B0-EE7FE3A9F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EF0748-771A-4A79-9811-B5D45328A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29BBD1-2D40-4E15-8E93-0CA5EA2B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85A7D-91DC-4182-BD8A-85E6FEA020A8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AF5234-140E-4E5D-881B-1FE12456D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0B0C27-C7F4-4E5E-8332-60345912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6F38-8DDD-471B-BC38-1E7C53723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222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562EEE-1DBA-4320-9701-416AFCFB0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72F5FE-40F4-4D9B-B471-E28C69F0F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95AE89-3265-4D17-938F-ECAC9D6CE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85A7D-91DC-4182-BD8A-85E6FEA020A8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B098CA-6110-4954-9E9F-C4A41DFDA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E422A0-0A7E-413E-956A-6C28CB82F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6F38-8DDD-471B-BC38-1E7C53723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35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C18CC7-CAEC-4058-914C-B03106169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FA61C2-056A-4437-8DC9-8529168D8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C413F6-EB39-4DE2-90D2-D34FC59C3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85A7D-91DC-4182-BD8A-85E6FEA020A8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DEA9BF-9A27-4630-A5A4-3B6874FB6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5FC885-5BEC-48D1-881C-87258AD3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6F38-8DDD-471B-BC38-1E7C53723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367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A5AE5D-57F2-45DF-B7EC-4401D50A0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573DFE-3E68-498D-96B2-7EC301956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E45493-5E86-49D3-AB0A-BEA5EF1B6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85A7D-91DC-4182-BD8A-85E6FEA020A8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93D177-98A3-4A4D-A1B8-79ABCC861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0FE028-EAB8-4933-875D-34D9291E4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6F38-8DDD-471B-BC38-1E7C53723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479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419D3-FA32-44E3-9FC6-A43FEF156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821CEC-7525-4610-BFAD-FBC47178CB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18D1ED-1853-486B-B795-5A4A7224F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B5B7EA-DA60-4117-855E-51E9DF3E7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85A7D-91DC-4182-BD8A-85E6FEA020A8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6DBD82-5BD7-4633-A386-8B064DFE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7393FF-33AA-4A5D-A940-73E8F17F0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6F38-8DDD-471B-BC38-1E7C53723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6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3C6B2-FB42-45A4-ACE6-815F6F2A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7CFE4E-3E17-4539-A078-B146CF57B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008DE6-2612-4E0C-B826-14DED257F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704DD7-8423-4EDE-8A48-F66F1C1828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62B1DE-FE2D-452C-BC0D-5BAB9F308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B04AD3-1EC6-4963-9129-72B3CABDA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85A7D-91DC-4182-BD8A-85E6FEA020A8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FC11B1-92AC-4C86-B763-4B2D74AB9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D072CB-386E-4CFF-91C4-E272FF535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6F38-8DDD-471B-BC38-1E7C53723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635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960B0-D641-4214-9883-4273D3587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9E692C-CAB9-4EBD-8384-4F238922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85A7D-91DC-4182-BD8A-85E6FEA020A8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A8ED0C-29C7-4339-BC0D-1A9A477C2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76F5DC-F91A-45A4-85B6-6367D324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6F38-8DDD-471B-BC38-1E7C53723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477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706642-2EF7-4782-9C6B-7DC0817EB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85A7D-91DC-4182-BD8A-85E6FEA020A8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2C9560-2719-472B-A894-F744D39DF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89E553-062B-443D-B4B1-460087A9B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6F38-8DDD-471B-BC38-1E7C53723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96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AF91D-CFB9-4B29-856E-8F85745B9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9E1DD8-AF7B-481E-A77E-ED233C2A0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8EDC70-5475-4808-8C0A-CB74D2135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5F851B-23D6-4192-9602-73EA8ADE7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85A7D-91DC-4182-BD8A-85E6FEA020A8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B4FE0F-E6CB-4D94-ADA1-7DA270C9C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109AD8-BAD9-4BE1-B312-0172CDB1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6F38-8DDD-471B-BC38-1E7C53723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244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A02C1-3FED-4AF6-91CF-228352371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9A6C60-39FC-440E-A67A-4BB24FF5BC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149BFA-197A-49E5-A139-11E626704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1F2439-A6F8-47EC-BEDA-E7DE90665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85A7D-91DC-4182-BD8A-85E6FEA020A8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AC8BDE-676A-4902-B923-C1D1F396C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91B3D8-97AF-4EAC-9842-BE217F222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6F38-8DDD-471B-BC38-1E7C53723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866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F10757-2BF0-4B05-9D8F-B7CD630A4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1921F7-C8AA-4EC2-A595-09FE239DB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6A7866-83E7-406A-9C30-62D7301CD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85A7D-91DC-4182-BD8A-85E6FEA020A8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31957C-0C38-4DCA-AF72-11427B360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48DCB6-63FB-487B-A336-173202E200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56F38-8DDD-471B-BC38-1E7C53723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10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7671B-AEE8-4EC4-9BC0-07ABC361C9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b="1" dirty="0"/>
              <a:t>Data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mining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with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Kaggle data</a:t>
            </a:r>
            <a:endParaRPr lang="ko-KR" altLang="en-US" sz="48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C36A5A-3BD9-4554-8F61-B702A61DE7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정보융합학부</a:t>
            </a:r>
            <a:endParaRPr lang="en-US" altLang="ko-KR" dirty="0"/>
          </a:p>
          <a:p>
            <a:r>
              <a:rPr lang="en-US" altLang="ko-KR" dirty="0"/>
              <a:t>2018036226</a:t>
            </a:r>
          </a:p>
          <a:p>
            <a:r>
              <a:rPr lang="ko-KR" altLang="en-US" dirty="0"/>
              <a:t>배수빈</a:t>
            </a:r>
          </a:p>
        </p:txBody>
      </p:sp>
    </p:spTree>
    <p:extLst>
      <p:ext uri="{BB962C8B-B14F-4D97-AF65-F5344CB8AC3E}">
        <p14:creationId xmlns:p14="http://schemas.microsoft.com/office/powerpoint/2010/main" val="1601732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3B7DA-9E74-40F8-ADF7-022EFF84E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 자료와 수행 실험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F3E466-BF56-4B32-8698-C1F6A8FF9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 err="1"/>
              <a:t>kaggle</a:t>
            </a:r>
            <a:r>
              <a:rPr lang="en-US" altLang="ko-KR" dirty="0"/>
              <a:t> competition </a:t>
            </a:r>
            <a:r>
              <a:rPr lang="ko-KR" altLang="en-US" dirty="0"/>
              <a:t>중 </a:t>
            </a:r>
            <a:r>
              <a:rPr lang="en-US" altLang="ko-KR" dirty="0"/>
              <a:t>bone length, color, rotting flesh, has soul</a:t>
            </a:r>
            <a:r>
              <a:rPr lang="ko-KR" altLang="en-US" dirty="0"/>
              <a:t> 속성 데이터를 가지고 해당 데이터가 </a:t>
            </a:r>
            <a:r>
              <a:rPr lang="en-US" altLang="ko-KR" dirty="0"/>
              <a:t>ghoul, ghost, goblin </a:t>
            </a:r>
            <a:r>
              <a:rPr lang="ko-KR" altLang="en-US" dirty="0"/>
              <a:t>중 어느 그룹에 속하는지 예측을 하는 실험을 진행했으며 이전에 수업시간에 진행했던 </a:t>
            </a:r>
            <a:r>
              <a:rPr lang="en-US" altLang="ko-KR" dirty="0"/>
              <a:t>titanic </a:t>
            </a:r>
            <a:r>
              <a:rPr lang="ko-KR" altLang="en-US" dirty="0"/>
              <a:t>프로젝트와 동일하게 여러 개의 머 신러닝을 적용하여 실험하였음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DB87FBE-ACEC-4198-8B5C-60CEE26F9DE2}"/>
              </a:ext>
            </a:extLst>
          </p:cNvPr>
          <p:cNvCxnSpPr>
            <a:cxnSpLocks/>
          </p:cNvCxnSpPr>
          <p:nvPr/>
        </p:nvCxnSpPr>
        <p:spPr>
          <a:xfrm>
            <a:off x="685800" y="1453243"/>
            <a:ext cx="11201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60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3B7DA-9E74-40F8-ADF7-022EFF84E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실험을 위해 변경한 입력 데이터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F3E466-BF56-4B32-8698-C1F6A8FF9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ko-KR" altLang="en-US" dirty="0"/>
              <a:t>학습 데이터에는 </a:t>
            </a:r>
            <a:r>
              <a:rPr lang="en-US" altLang="ko-KR" dirty="0"/>
              <a:t>color </a:t>
            </a:r>
            <a:r>
              <a:rPr lang="ko-KR" altLang="en-US" dirty="0"/>
              <a:t>와 </a:t>
            </a:r>
            <a:r>
              <a:rPr lang="en-US" altLang="ko-KR" dirty="0"/>
              <a:t>type </a:t>
            </a:r>
            <a:r>
              <a:rPr lang="ko-KR" altLang="en-US" dirty="0"/>
              <a:t>이라는 이름의 </a:t>
            </a:r>
            <a:r>
              <a:rPr lang="ko-KR" altLang="en-US" dirty="0" err="1"/>
              <a:t>카테고리컬</a:t>
            </a:r>
            <a:r>
              <a:rPr lang="ko-KR" altLang="en-US" dirty="0"/>
              <a:t> 속성과 클래스가 있었고</a:t>
            </a:r>
            <a:r>
              <a:rPr lang="en-US" altLang="ko-KR" dirty="0"/>
              <a:t>, </a:t>
            </a:r>
            <a:r>
              <a:rPr lang="ko-KR" altLang="en-US" dirty="0"/>
              <a:t>예측해야 되는 데이터에도 </a:t>
            </a:r>
            <a:r>
              <a:rPr lang="en-US" altLang="ko-KR" dirty="0"/>
              <a:t>color</a:t>
            </a:r>
            <a:r>
              <a:rPr lang="ko-KR" altLang="en-US" dirty="0"/>
              <a:t>라는 이름의 </a:t>
            </a:r>
            <a:r>
              <a:rPr lang="ko-KR" altLang="en-US" dirty="0" err="1"/>
              <a:t>카테고리컬</a:t>
            </a:r>
            <a:r>
              <a:rPr lang="ko-KR" altLang="en-US" dirty="0"/>
              <a:t> 속성 데이터가 있어 해당 데이터들을 각 카테고리별로 나눠 결과값이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로만 이루어질 수 있도록 데이터를 정리하였음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DB87FBE-ACEC-4198-8B5C-60CEE26F9DE2}"/>
              </a:ext>
            </a:extLst>
          </p:cNvPr>
          <p:cNvCxnSpPr>
            <a:cxnSpLocks/>
          </p:cNvCxnSpPr>
          <p:nvPr/>
        </p:nvCxnSpPr>
        <p:spPr>
          <a:xfrm>
            <a:off x="685800" y="1453243"/>
            <a:ext cx="11201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035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3B7DA-9E74-40F8-ADF7-022EFF84E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적용한 머신 러닝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F3E466-BF56-4B32-8698-C1F6A8FF9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/>
              <a:t>titanic </a:t>
            </a:r>
            <a:r>
              <a:rPr lang="ko-KR" altLang="en-US" dirty="0"/>
              <a:t>프로젝트에 사용된 모든 예측 머신 러닝을 적용해서 진행하였음</a:t>
            </a:r>
            <a:r>
              <a:rPr lang="en-US" altLang="ko-KR" dirty="0"/>
              <a:t>. </a:t>
            </a:r>
            <a:r>
              <a:rPr lang="ko-KR" altLang="en-US" dirty="0"/>
              <a:t>마지막에 저장한 결과파일은 예측 결과가 가장 정확한 머신 러닝을 적용한 결과로 작성되었으며 해당 머신 러닝은 각 타입별로 다르나 가장 좋은 결과를 냈던 머신 러닝은 </a:t>
            </a:r>
            <a:r>
              <a:rPr lang="en-US" altLang="ko-KR" dirty="0"/>
              <a:t>logistic regression </a:t>
            </a:r>
            <a:r>
              <a:rPr lang="ko-KR" altLang="en-US" dirty="0"/>
              <a:t>으로 확인되었음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DB87FBE-ACEC-4198-8B5C-60CEE26F9DE2}"/>
              </a:ext>
            </a:extLst>
          </p:cNvPr>
          <p:cNvCxnSpPr>
            <a:cxnSpLocks/>
          </p:cNvCxnSpPr>
          <p:nvPr/>
        </p:nvCxnSpPr>
        <p:spPr>
          <a:xfrm>
            <a:off x="685800" y="1453243"/>
            <a:ext cx="11201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552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3B7DA-9E74-40F8-ADF7-022EFF84E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최종적으로 얻게 된 결과와 해석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F3E466-BF56-4B32-8698-C1F6A8FF9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ko-KR" altLang="en-US" dirty="0"/>
              <a:t>최종적으로 신규로 예측이 필요한 데이터 </a:t>
            </a:r>
            <a:r>
              <a:rPr lang="en-US" altLang="ko-KR" dirty="0"/>
              <a:t>(test.csv) </a:t>
            </a:r>
            <a:r>
              <a:rPr lang="ko-KR" altLang="en-US" dirty="0"/>
              <a:t>를 학습데이터로 학습한 머신 러닝을 적용하여 각 타입</a:t>
            </a:r>
            <a:r>
              <a:rPr lang="en-US" altLang="ko-KR" dirty="0"/>
              <a:t>(</a:t>
            </a:r>
            <a:r>
              <a:rPr lang="ko-KR" altLang="en-US" dirty="0"/>
              <a:t>클래스</a:t>
            </a:r>
            <a:r>
              <a:rPr lang="en-US" altLang="ko-KR" dirty="0"/>
              <a:t>) </a:t>
            </a:r>
            <a:r>
              <a:rPr lang="ko-KR" altLang="en-US" dirty="0"/>
              <a:t>별로 예측한 파일인 </a:t>
            </a:r>
            <a:r>
              <a:rPr lang="en-US" altLang="ko-KR" dirty="0"/>
              <a:t>Goblinsubmission.csv, Ghoulsubmission.csv, Ghostsubmission.csv </a:t>
            </a:r>
            <a:r>
              <a:rPr lang="ko-KR" altLang="en-US" dirty="0"/>
              <a:t>파일을 얻게 되었음</a:t>
            </a:r>
            <a:r>
              <a:rPr lang="en-US" altLang="ko-KR" dirty="0"/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dirty="0"/>
              <a:t>각 파일은 한 줄 한 줄의 데이터의 고유 값인 </a:t>
            </a:r>
            <a:r>
              <a:rPr lang="en-US" altLang="ko-KR" dirty="0"/>
              <a:t>id</a:t>
            </a:r>
            <a:r>
              <a:rPr lang="ko-KR" altLang="en-US" dirty="0"/>
              <a:t>와 해당 클래스인지</a:t>
            </a:r>
            <a:r>
              <a:rPr lang="en-US" altLang="ko-KR" dirty="0"/>
              <a:t>, </a:t>
            </a:r>
            <a:r>
              <a:rPr lang="ko-KR" altLang="en-US" dirty="0"/>
              <a:t>아닌지 여부를 보여주는 </a:t>
            </a:r>
            <a:r>
              <a:rPr lang="en-US" altLang="ko-KR" dirty="0"/>
              <a:t>ghost, ghoul, goblin </a:t>
            </a:r>
            <a:r>
              <a:rPr lang="ko-KR" altLang="en-US" dirty="0"/>
              <a:t>카테고리의 </a:t>
            </a:r>
            <a:r>
              <a:rPr lang="en-US" altLang="ko-KR" dirty="0"/>
              <a:t>0, 1 </a:t>
            </a:r>
            <a:r>
              <a:rPr lang="ko-KR" altLang="en-US" dirty="0"/>
              <a:t>값을 가지고 있음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DB87FBE-ACEC-4198-8B5C-60CEE26F9DE2}"/>
              </a:ext>
            </a:extLst>
          </p:cNvPr>
          <p:cNvCxnSpPr>
            <a:cxnSpLocks/>
          </p:cNvCxnSpPr>
          <p:nvPr/>
        </p:nvCxnSpPr>
        <p:spPr>
          <a:xfrm>
            <a:off x="685800" y="1453243"/>
            <a:ext cx="11201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533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3B7DA-9E74-40F8-ADF7-022EFF84E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과제 수행하면서 어려웠던 점이나 고민한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F3E466-BF56-4B32-8698-C1F6A8FF9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ko-KR" dirty="0" err="1"/>
              <a:t>kaggle</a:t>
            </a:r>
            <a:r>
              <a:rPr lang="ko-KR" altLang="en-US" dirty="0"/>
              <a:t>에서 어떤 </a:t>
            </a:r>
            <a:r>
              <a:rPr lang="en-US" altLang="ko-KR" dirty="0"/>
              <a:t>competition</a:t>
            </a:r>
            <a:r>
              <a:rPr lang="ko-KR" altLang="en-US" dirty="0"/>
              <a:t>을 선택해야 배운 것을 적용할 수 있을지 판단하는 것이 가장 어려웠음</a:t>
            </a:r>
            <a:r>
              <a:rPr lang="en-US" altLang="ko-KR" dirty="0"/>
              <a:t>. </a:t>
            </a:r>
          </a:p>
          <a:p>
            <a:pPr>
              <a:lnSpc>
                <a:spcPct val="130000"/>
              </a:lnSpc>
            </a:pPr>
            <a:r>
              <a:rPr lang="ko-KR" altLang="en-US" dirty="0"/>
              <a:t>자료를 선택하고 진행하는 동안에는 해당 속성이 예측을 위해 필요한 속성이 맞는지 판단하는 것이 어려웠음</a:t>
            </a:r>
            <a:r>
              <a:rPr lang="en-US" altLang="ko-KR" dirty="0"/>
              <a:t>. </a:t>
            </a:r>
            <a:r>
              <a:rPr lang="ko-KR" altLang="en-US" dirty="0"/>
              <a:t>자료에 속성이 많지 않았으나 그 중에서도 필요 없다고 생각이 드는 속성이 있었고 해당 속성을 빼고 진행한 결과와 속성이 있는 상태로 진행한 결과가 달라 속성이 있는 상태로 진행하였음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DB87FBE-ACEC-4198-8B5C-60CEE26F9DE2}"/>
              </a:ext>
            </a:extLst>
          </p:cNvPr>
          <p:cNvCxnSpPr>
            <a:cxnSpLocks/>
          </p:cNvCxnSpPr>
          <p:nvPr/>
        </p:nvCxnSpPr>
        <p:spPr>
          <a:xfrm>
            <a:off x="685800" y="1453243"/>
            <a:ext cx="11201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801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281</Words>
  <Application>Microsoft Office PowerPoint</Application>
  <PresentationFormat>와이드스크린</PresentationFormat>
  <Paragraphs>16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Data mining with Kaggle data</vt:lpstr>
      <vt:lpstr>사용 자료와 수행 실험 소개</vt:lpstr>
      <vt:lpstr>실험을 위해 변경한 입력 데이터 설명</vt:lpstr>
      <vt:lpstr>적용한 머신 러닝</vt:lpstr>
      <vt:lpstr>최종적으로 얻게 된 결과와 해석</vt:lpstr>
      <vt:lpstr>과제 수행하면서 어려웠던 점이나 고민한 내용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with Kaggle data</dc:title>
  <dc:creator>배 수빈</dc:creator>
  <cp:lastModifiedBy>배 수빈</cp:lastModifiedBy>
  <cp:revision>4</cp:revision>
  <dcterms:created xsi:type="dcterms:W3CDTF">2020-06-23T14:10:31Z</dcterms:created>
  <dcterms:modified xsi:type="dcterms:W3CDTF">2020-06-25T12:38:36Z</dcterms:modified>
</cp:coreProperties>
</file>