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4F4DE-72B5-414A-B317-F325B478A5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01B-FB1E-4FAC-AA5E-51580CBC4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FCD2-E8A8-4BD1-B7C1-CBD766DED80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0B94-816F-43FB-A9E0-A38D9C13BF0A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BCF-537C-49F6-9141-B56F4229F3A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3CD3-EB64-4FFD-9ABA-CD0866BCA89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4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8A7C-8897-4298-A490-7906E69F6A33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1853-2DCC-4568-AC0C-20F19F579E51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F2C-072C-4371-A155-BF61EAE24489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F329-D6EE-4A61-99B8-AC375514CD68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0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F614-70C7-4E88-83B1-2F2D815E0E0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D487-530C-4DB4-A3D4-5709971895C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890A-91AD-4ED2-AD64-48A136B8365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DC0E-E663-4948-8541-C1467FA7FF7E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79C1-C932-420C-8C2A-47F905F1217D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6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1BF4-DAEF-4308-8A67-E6228E0837B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D7D4-2D73-4536-B350-6C38953C46B9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F9AB-6E67-47D4-B39E-6A2FAFD8069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FC3B-D878-4821-84D1-C5307049747F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E579BA1-C375-41F6-88C1-8C0DB8A0685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8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PROBLEM(0/1)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8721" y="1853248"/>
            <a:ext cx="6923314" cy="21570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marL="0" indent="0">
              <a:buNone/>
            </a:pPr>
            <a:r>
              <a:rPr lang="en-US" dirty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Name- Subina Maharjan</a:t>
            </a:r>
          </a:p>
          <a:p>
            <a:pPr marL="0" indent="0">
              <a:buNone/>
            </a:pPr>
            <a:r>
              <a:rPr lang="en-US" dirty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Roll- 191734</a:t>
            </a:r>
          </a:p>
          <a:p>
            <a:pPr marL="0" indent="0">
              <a:buNone/>
            </a:pPr>
            <a:endParaRPr lang="en-US" dirty="0">
              <a:ln w="0"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4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Introduction------------------------------------------------------3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Algorithm---------------------------------------------------------4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based on 0/1 knapsack problem---------------------5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Complexity-------------------------------------------------6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Objective-----------------------------------------------------------7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Conclusion---------------------------------------------------------8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 is a classic problem in computer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item are indivisible 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take a fraction of any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take an item completely or leave it completely.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solved using dynamic programming approach.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2D array such that dp[i][j] represents the maximum value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n=len(values)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i in range (1, n+1)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j in range (1, capacity+1)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if(j&lt;wt[i])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B[i][j] = B[i-1][j]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B[i][j] = max(V[i] + B[i-1] [(j-w[i] )] , B[i-1][j]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9" y="452718"/>
            <a:ext cx="9828765" cy="14005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based on 0/1 knapsack problem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2000666"/>
            <a:ext cx="9828765" cy="4987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say we have 4 items and a knapsack of capacity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81207"/>
              </p:ext>
            </p:extLst>
          </p:nvPr>
        </p:nvGraphicFramePr>
        <p:xfrm>
          <a:off x="333829" y="25876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01471"/>
              </p:ext>
            </p:extLst>
          </p:nvPr>
        </p:nvGraphicFramePr>
        <p:xfrm>
          <a:off x="412206" y="3879669"/>
          <a:ext cx="812799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89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j=0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11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of the table requires constant time θ(1) for its computation.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θ(nw) time to fill (n+1)(w+1) table entries.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θ(n) time for tracing the solution since tracing process traces the n rows.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overall θ(nw) time is taken to solve 0/1 knapsack problem using dynamic programming.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40" y="679269"/>
            <a:ext cx="9404723" cy="137364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determine which items should be packed in the knapsack to maximize its total 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goal is to design 0/1 knapsack algorithm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time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trade off between solution quality and running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0100-2A12-459A-8AE9-AFDD5B467D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316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KNAPSACK PROBLEM(0/1)</vt:lpstr>
      <vt:lpstr>Table of content</vt:lpstr>
      <vt:lpstr>Introduction</vt:lpstr>
      <vt:lpstr>Algorithm</vt:lpstr>
      <vt:lpstr>Problem based on 0/1 knapsack problem</vt:lpstr>
      <vt:lpstr>Time Complexity</vt:lpstr>
      <vt:lpstr>Objective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2023-01-04T15:07:31Z</dcterms:created>
  <dcterms:modified xsi:type="dcterms:W3CDTF">2023-01-08T04:11:36Z</dcterms:modified>
</cp:coreProperties>
</file>