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396A9-88C6-8086-FF97-E48FBC36A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C2DB77-D8DA-DAA7-19CA-C91670BD8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9A9F5-AF6D-DC73-3077-DE45F411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F3C42-3196-0365-DCC1-B4132642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8A15E-1744-0CFF-B215-C5235968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15F4D981-625A-400E-8482-2F50A4F866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4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98F05-6C33-4FA6-4D47-7E7E34EA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DCC37C-2867-BF6A-28D6-F261A5959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6601E-2388-ACCD-CFF1-238390C0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11A45-E569-C116-97AA-52B8E777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32CDA-81ED-08F4-0F4F-34385BD4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5DA2C0-7C63-85B9-9A0B-6F39E65DA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8097D-5846-B59C-A85A-77FB9229D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7D1CF-DD0C-BD54-AC30-E126F717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20388-70D0-E8CA-7FC9-097A29B7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8B5C4-CC87-AADB-19BF-A60D7C80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8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D8749-8CCA-95DA-863E-93F65DE6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5C756-F327-053A-DDA8-C2E0E4F2E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4BA94-8F01-65FE-B4DD-7F9BC4AA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DB427-0A66-846D-A76D-6BE5C4F5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2B878-33BE-A6BE-6F75-5C5A7F06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5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2DF59-7CFF-3CA6-9BB3-831C6249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0BCD9-4E92-2CFC-2701-8D00EBFC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9DFC6-64DB-E5F9-0AB4-B4E83EAE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E354D-15B4-E250-0326-8D6B4C7A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9EF6FAF-831F-F757-B0DB-9DC9F4E7EE1F}"/>
              </a:ext>
            </a:extLst>
          </p:cNvPr>
          <p:cNvCxnSpPr>
            <a:cxnSpLocks/>
          </p:cNvCxnSpPr>
          <p:nvPr userDrawn="1"/>
        </p:nvCxnSpPr>
        <p:spPr>
          <a:xfrm>
            <a:off x="838200" y="4631483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568D8A-8174-09A4-2B88-136158136A1D}"/>
              </a:ext>
            </a:extLst>
          </p:cNvPr>
          <p:cNvCxnSpPr>
            <a:cxnSpLocks/>
          </p:cNvCxnSpPr>
          <p:nvPr userDrawn="1"/>
        </p:nvCxnSpPr>
        <p:spPr>
          <a:xfrm>
            <a:off x="838200" y="3429000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5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E690F-9B31-2B86-9726-EC5DCF26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9E021-E5FC-C074-F48E-790CB26C0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7C9C6-EFD2-9B18-72A6-9F5A9741E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101E1-C833-8963-24DC-B1380A88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F8EFC2-312D-CAB5-DE25-A069B883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7DC779-16DA-3CDE-07EB-B0C9DBE2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90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4BB8B-996B-7084-D82B-C8C4F70A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F207CC-0868-7804-0BAB-4EC1F8761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AD4DA5-B424-46F3-A409-3B775EAD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3CFB55-6B8C-EC92-1ED8-8EC0EC127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EFFD35-CC3E-95D1-EAF3-464A8CD21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6CC89F-65F1-9374-C103-31B2A938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727342-8F8C-3D68-D086-C00C0F28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DF8849-8171-B97A-3270-22FBDD5A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51DAA-FA47-5EF2-2A30-BA690992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8909649" cy="84257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3C525E-F3F0-050E-7FA0-61EB74B0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EA6AA8-1165-B90E-6000-C039ADF1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21C15F-7189-E210-E7CA-BF7DD762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1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51FD3B-0937-8F96-B6DD-CDD9886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0A4597-64DB-94BD-10DD-4A685234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8E1C7F-054C-C877-96E9-4CB4F001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47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54622-A205-4A78-03CE-037A1127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881F4-91CE-076C-CB18-34EC8890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3A74EC-D9FE-57B9-8551-482D813E1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F8433-CEED-9E0F-FC94-C66774D1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954E93-9BAA-E3A2-F136-1087A47A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760A9E-7FC8-D62A-6CDC-ECA50836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1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1C08E-2CF2-0316-E374-EC239955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73947F-05DB-8777-960E-38C8E53EA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5A9AD4-5816-62D1-3AFD-0D42CFAC4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90DA7D-BE3D-A71D-5211-0D95B189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73369A-EEE4-7D0B-63CD-9692D56F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11B3B2-A533-9496-F621-A92A7C6C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7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56B5DC-0864-0824-2DD0-6CD9AC09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38C277-5367-E62E-EA79-86CF0E171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8468"/>
            <a:ext cx="10515600" cy="484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4A79A-5B33-7E9A-3A65-B2B99DADF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1BB3D-5930-B947-A966-649373F8D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18D12-5693-5131-0E39-31589B1AA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4D981-625A-400E-8482-2F50A4F866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91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59E7C-B4DF-C4FD-533D-FCFCD588D8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18. </a:t>
            </a:r>
            <a:r>
              <a:rPr lang="ko-KR" altLang="en-US" dirty="0"/>
              <a:t>공개 </a:t>
            </a:r>
            <a:r>
              <a:rPr lang="en-US" altLang="ko-KR" dirty="0"/>
              <a:t>API </a:t>
            </a:r>
            <a:r>
              <a:rPr lang="ko-KR" altLang="en-US" dirty="0"/>
              <a:t>활용하기</a:t>
            </a:r>
          </a:p>
        </p:txBody>
      </p:sp>
    </p:spTree>
    <p:extLst>
      <p:ext uri="{BB962C8B-B14F-4D97-AF65-F5344CB8AC3E}">
        <p14:creationId xmlns:p14="http://schemas.microsoft.com/office/powerpoint/2010/main" val="298566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75833B6-A074-8D7F-0D20-63B5158A5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공공데이터포털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6985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A852D69-828B-240F-077D-3BDF5ED8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공공데이터포털</a:t>
            </a:r>
            <a:r>
              <a:rPr lang="ko-KR" altLang="en-US" dirty="0"/>
              <a:t> 사이트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C4DAAD-052E-D894-1457-98CBE878E401}"/>
              </a:ext>
            </a:extLst>
          </p:cNvPr>
          <p:cNvSpPr txBox="1"/>
          <p:nvPr/>
        </p:nvSpPr>
        <p:spPr>
          <a:xfrm>
            <a:off x="783770" y="1506472"/>
            <a:ext cx="8757763" cy="2268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새로운 공공데이터를 계속 제공하는 사이트</a:t>
            </a:r>
            <a:endParaRPr lang="en-US" altLang="ko-KR" sz="1600" b="0" i="0" u="none" strike="noStrike" baseline="0" dirty="0">
              <a:solidFill>
                <a:srgbClr val="211D1E"/>
              </a:solidFill>
              <a:latin typeface="TDc_SSiMyungJo 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정부에서 운영하고 있다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‘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공공데이터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’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란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공공기관이 만든 자료나 국민에게 개방하는 공적인 정보를 가리킨다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신청하면 누구나 무료로 사용할 수 있다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.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(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예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)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기상청 정보를 활용한 날씨 정보 앱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미세먼지 정보 앱</a:t>
            </a:r>
            <a:br>
              <a:rPr lang="en-US" altLang="ko-KR" sz="1600" dirty="0">
                <a:solidFill>
                  <a:srgbClr val="211D1E"/>
                </a:solidFill>
                <a:latin typeface="TDc_SSiMyungJo 120"/>
              </a:rPr>
            </a:b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(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예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)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대중 교통 정보를 활용한 버스 도착 </a:t>
            </a:r>
            <a:r>
              <a:rPr lang="ko-KR" altLang="en-US" sz="1600" dirty="0" err="1">
                <a:solidFill>
                  <a:srgbClr val="211D1E"/>
                </a:solidFill>
                <a:latin typeface="TDc_SSiMyungJo 120"/>
              </a:rPr>
              <a:t>알리미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 앱</a:t>
            </a:r>
            <a:endParaRPr lang="en-US" altLang="ko-KR" sz="1600" dirty="0">
              <a:solidFill>
                <a:srgbClr val="211D1E"/>
              </a:solidFill>
              <a:latin typeface="TDc_SSiMyungJo 12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43817-284A-FD93-3CEE-FD99100B6D8F}"/>
              </a:ext>
            </a:extLst>
          </p:cNvPr>
          <p:cNvSpPr txBox="1"/>
          <p:nvPr/>
        </p:nvSpPr>
        <p:spPr>
          <a:xfrm>
            <a:off x="966651" y="4406537"/>
            <a:ext cx="5294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‘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파일데이터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＇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와 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‘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오픈 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API’, ‘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표준데이터셋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‘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으로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제공한다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.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F24A79-C39E-C68E-1FC8-B59ED352D1D7}"/>
              </a:ext>
            </a:extLst>
          </p:cNvPr>
          <p:cNvSpPr txBox="1"/>
          <p:nvPr/>
        </p:nvSpPr>
        <p:spPr>
          <a:xfrm>
            <a:off x="1036320" y="4858303"/>
            <a:ext cx="9779727" cy="1349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•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40"/>
              </a:rPr>
              <a:t>파일데이터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40"/>
              </a:rPr>
              <a:t>: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주로 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CSV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파일이나 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JSON+XML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파일 형태로 제공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.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다운로드해서 사용할 수 있다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•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40"/>
              </a:rPr>
              <a:t>오픈 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40"/>
              </a:rPr>
              <a:t>API: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프로그래밍에 사용할 수 있도록 데이터를 표준화하고 공유하는 형태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.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서버에서 실시간으로 정보를 수정할 수 있기 때문에 항상 최신 정보로 유지된다는 장점이 있고 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API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활용 신청 후에 사용할 수 있다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•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40"/>
              </a:rPr>
              <a:t>표준데이터셋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40"/>
              </a:rPr>
              <a:t>: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공공기관마다 서로 다른 형식으로 제공하던 데이터를 한 가지 표준으로 통일해서 제공하는 데이터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03053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A852D69-828B-240F-077D-3BDF5ED8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 </a:t>
            </a:r>
            <a:r>
              <a:rPr lang="en-US" altLang="ko-KR" dirty="0"/>
              <a:t>API </a:t>
            </a:r>
            <a:r>
              <a:rPr lang="ko-KR" altLang="en-US" dirty="0"/>
              <a:t>신청하기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C4DAAD-052E-D894-1457-98CBE878E401}"/>
              </a:ext>
            </a:extLst>
          </p:cNvPr>
          <p:cNvSpPr txBox="1"/>
          <p:nvPr/>
        </p:nvSpPr>
        <p:spPr>
          <a:xfrm>
            <a:off x="783770" y="1506472"/>
            <a:ext cx="8757763" cy="11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b="0" i="0" u="none" strike="noStrike" baseline="0" dirty="0" err="1">
                <a:solidFill>
                  <a:srgbClr val="211D1E"/>
                </a:solidFill>
                <a:latin typeface="TDc_SSiMyungJo 120"/>
              </a:rPr>
              <a:t>공공데이터포털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 사이트에서 필요한 정보를 검색한다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검색 결과 중에서 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[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오픈 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API]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탭을 클릭하면 오픈 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API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만 골라서 볼 수 있다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.</a:t>
            </a:r>
            <a:endParaRPr lang="en-US" altLang="ko-KR" sz="1600" b="0" i="0" u="none" strike="noStrike" baseline="0" dirty="0">
              <a:solidFill>
                <a:srgbClr val="211D1E"/>
              </a:solidFill>
              <a:latin typeface="TDc_SSiMyungJo 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찾은 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API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페이지에서 상세 정보를 살펴본 후 사용하겠다면 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[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활용 신청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]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을 클릭한다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FBB63B-0859-6AB5-109D-BF4AC610C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53" y="2778141"/>
            <a:ext cx="6411220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01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A852D69-828B-240F-077D-3BDF5ED8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 </a:t>
            </a:r>
            <a:r>
              <a:rPr lang="en-US" altLang="ko-KR" dirty="0"/>
              <a:t>API </a:t>
            </a:r>
            <a:r>
              <a:rPr lang="ko-KR" altLang="en-US" dirty="0"/>
              <a:t>신청하기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C4DAAD-052E-D894-1457-98CBE878E401}"/>
              </a:ext>
            </a:extLst>
          </p:cNvPr>
          <p:cNvSpPr txBox="1"/>
          <p:nvPr/>
        </p:nvSpPr>
        <p:spPr>
          <a:xfrm>
            <a:off x="783770" y="1506472"/>
            <a:ext cx="8757763" cy="1531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4)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신청한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 API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마다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인증키가 발급되는데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, ‘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일반 인증키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＇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에 있는 키를 사용하면 된다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5)  API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사용법을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자세히 정리해 놓은 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‘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참고문서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＇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를 꼭 살펴본다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211D1E"/>
              </a:solidFill>
              <a:latin typeface="TDc_SSiMyungJo 12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211D1E"/>
              </a:solidFill>
              <a:latin typeface="TDc_SSiMyungJo 12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EAC757-AA84-571D-D550-71CAF7C86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85" y="2272194"/>
            <a:ext cx="6582694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00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A852D69-828B-240F-077D-3BDF5ED8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 </a:t>
            </a:r>
            <a:r>
              <a:rPr lang="en-US" altLang="ko-KR" dirty="0"/>
              <a:t>API </a:t>
            </a:r>
            <a:r>
              <a:rPr lang="ko-KR" altLang="en-US" dirty="0"/>
              <a:t>신청하기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FBB63B-0859-6AB5-109D-BF4AC610C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0" y="1968244"/>
            <a:ext cx="6411220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33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A852D69-828B-240F-077D-3BDF5ED8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 </a:t>
            </a:r>
            <a:r>
              <a:rPr lang="en-US" altLang="ko-KR" dirty="0"/>
              <a:t>API </a:t>
            </a:r>
            <a:r>
              <a:rPr lang="ko-KR" altLang="en-US" dirty="0"/>
              <a:t>신청하기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FBB63B-0859-6AB5-109D-BF4AC610C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0" y="1968244"/>
            <a:ext cx="6411220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94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F7E8E-3493-397B-0192-DFA5D7F8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캠핑장 정보 가져와서 지도에 표시하기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A3C1B-7650-AFB8-5CB7-A6F733946F8E}"/>
              </a:ext>
            </a:extLst>
          </p:cNvPr>
          <p:cNvSpPr txBox="1"/>
          <p:nvPr/>
        </p:nvSpPr>
        <p:spPr>
          <a:xfrm>
            <a:off x="783771" y="1280160"/>
            <a:ext cx="7968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1) API </a:t>
            </a:r>
            <a:r>
              <a:rPr lang="ko-KR" altLang="en-US" sz="1600" dirty="0"/>
              <a:t>설명서를 참고해서</a:t>
            </a:r>
            <a:r>
              <a:rPr lang="en-US" altLang="ko-KR" sz="1600" dirty="0"/>
              <a:t>, </a:t>
            </a:r>
            <a:r>
              <a:rPr lang="ko-KR" altLang="en-US" sz="1600" dirty="0"/>
              <a:t>서버에 자료 요청 방법을 확인한다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39B886-EF63-9CF0-C108-EC1996466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03" y="1735718"/>
            <a:ext cx="7544443" cy="383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88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F7E8E-3493-397B-0192-DFA5D7F8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캠핑장 정보 가져와서 지도에 표시하기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A3C1B-7650-AFB8-5CB7-A6F733946F8E}"/>
              </a:ext>
            </a:extLst>
          </p:cNvPr>
          <p:cNvSpPr txBox="1"/>
          <p:nvPr/>
        </p:nvSpPr>
        <p:spPr>
          <a:xfrm>
            <a:off x="783771" y="1280160"/>
            <a:ext cx="7968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2) </a:t>
            </a:r>
            <a:r>
              <a:rPr lang="ko-KR" altLang="en-US" sz="1600" dirty="0"/>
              <a:t>필요한 위치에 인증키를 추가하고</a:t>
            </a:r>
            <a:r>
              <a:rPr lang="en-US" altLang="ko-KR" sz="1600" dirty="0"/>
              <a:t>, fetch</a:t>
            </a:r>
            <a:r>
              <a:rPr lang="ko-KR" altLang="en-US" sz="1600" dirty="0"/>
              <a:t>를 사용해 자료를 가져온다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85B4AC-68CE-790F-2431-CAA14443235D}"/>
              </a:ext>
            </a:extLst>
          </p:cNvPr>
          <p:cNvSpPr txBox="1"/>
          <p:nvPr/>
        </p:nvSpPr>
        <p:spPr>
          <a:xfrm>
            <a:off x="783771" y="1735718"/>
            <a:ext cx="9161418" cy="448436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&lt;script&gt;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서버에서 가져오기 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'http://api.visitkorea.or.kr/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openapi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/service/rest/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GoCamping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basedList?</a:t>
            </a:r>
            <a:r>
              <a:rPr lang="en-US" altLang="ko-KR" sz="160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</a:t>
            </a:r>
            <a:r>
              <a:rPr lang="en-US" altLang="ko-KR" sz="160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viceKey</a:t>
            </a:r>
            <a:r>
              <a:rPr lang="en-US" altLang="ko-KR" sz="160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en-US" sz="160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앱키</a:t>
            </a:r>
            <a:r>
              <a:rPr lang="en-US" altLang="ko-KR" sz="160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&amp;numOfRows=10&amp;pageNo=1&amp;MobileOS=</a:t>
            </a:r>
            <a:r>
              <a:rPr lang="en-US" altLang="ko-KR" sz="160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ETC&amp;MobileApp</a:t>
            </a:r>
            <a:r>
              <a:rPr lang="en-US" altLang="ko-KR" sz="160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60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TestApp</a:t>
            </a:r>
            <a:r>
              <a:rPr lang="en-US" altLang="ko-KR" sz="160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&amp;_type=</a:t>
            </a:r>
            <a:r>
              <a:rPr lang="en-US" altLang="ko-KR" sz="160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json</a:t>
            </a:r>
            <a:r>
              <a:rPr lang="en-US" altLang="ko-KR" sz="160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’; </a:t>
            </a:r>
          </a:p>
          <a:p>
            <a:pPr>
              <a:lnSpc>
                <a:spcPct val="150000"/>
              </a:lnSpc>
            </a:pPr>
            <a:endParaRPr lang="en-US" altLang="ko-KR" sz="1600" i="0" u="none" strike="noStrike" baseline="0" dirty="0">
              <a:solidFill>
                <a:srgbClr val="211D1E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DC642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fetch(</a:t>
            </a:r>
            <a:r>
              <a:rPr lang="en-US" altLang="ko-KR" sz="1600" b="0" i="0" u="none" strike="noStrike" baseline="0" dirty="0" err="1">
                <a:solidFill>
                  <a:srgbClr val="DC642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600" b="0" i="0" u="none" strike="noStrike" baseline="0" dirty="0">
                <a:solidFill>
                  <a:srgbClr val="DC642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DC642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.then(result =&gt; </a:t>
            </a:r>
            <a:r>
              <a:rPr lang="en-US" altLang="ko-KR" sz="1600" b="0" i="0" u="none" strike="noStrike" baseline="0" dirty="0" err="1">
                <a:solidFill>
                  <a:srgbClr val="DC642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result.json</a:t>
            </a:r>
            <a:r>
              <a:rPr lang="en-US" altLang="ko-KR" sz="1600" b="0" i="0" u="none" strike="noStrike" baseline="0" dirty="0">
                <a:solidFill>
                  <a:srgbClr val="DC642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en-US" altLang="ko-KR" sz="1600" b="0" i="0" u="none" strike="noStrike" baseline="0" dirty="0" err="1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json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파일을 객체로 변환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DC642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.then(</a:t>
            </a:r>
            <a:r>
              <a:rPr lang="en-US" altLang="ko-KR" sz="1600" b="0" i="0" u="none" strike="noStrike" baseline="0" dirty="0" err="1">
                <a:solidFill>
                  <a:srgbClr val="DC642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json</a:t>
            </a:r>
            <a:r>
              <a:rPr lang="en-US" altLang="ko-KR" sz="1600" b="0" i="0" u="none" strike="noStrike" baseline="0" dirty="0">
                <a:solidFill>
                  <a:srgbClr val="DC642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=&gt; {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DC642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console.log(</a:t>
            </a:r>
            <a:r>
              <a:rPr lang="en-US" altLang="ko-KR" sz="1600" b="0" i="0" u="none" strike="noStrike" baseline="0" dirty="0" err="1">
                <a:solidFill>
                  <a:srgbClr val="DC642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json</a:t>
            </a:r>
            <a:r>
              <a:rPr lang="en-US" altLang="ko-KR" sz="1600" b="0" i="0" u="none" strike="noStrike" baseline="0" dirty="0">
                <a:solidFill>
                  <a:srgbClr val="DC642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DC642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});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28840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F7E8E-3493-397B-0192-DFA5D7F8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캠핑장 정보 가져와서 지도에 표시하기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A3C1B-7650-AFB8-5CB7-A6F733946F8E}"/>
              </a:ext>
            </a:extLst>
          </p:cNvPr>
          <p:cNvSpPr txBox="1"/>
          <p:nvPr/>
        </p:nvSpPr>
        <p:spPr>
          <a:xfrm>
            <a:off x="783771" y="1280160"/>
            <a:ext cx="11164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3) </a:t>
            </a:r>
            <a:r>
              <a:rPr lang="ko-KR" altLang="en-US" sz="1600" dirty="0"/>
              <a:t>서버에서 가져온 파일이 어떻게 구성되어 있는지 확인한다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0E4DD6-3CDD-7358-70B6-8F9C2E1A7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31" y="1735717"/>
            <a:ext cx="7304355" cy="3924851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2DAA1A5-7F69-62DA-7234-D3158901D61F}"/>
              </a:ext>
            </a:extLst>
          </p:cNvPr>
          <p:cNvCxnSpPr/>
          <p:nvPr/>
        </p:nvCxnSpPr>
        <p:spPr>
          <a:xfrm flipH="1">
            <a:off x="8592299" y="3445418"/>
            <a:ext cx="87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7D9901-1187-0AB3-0B19-F26D8A0E75F3}"/>
              </a:ext>
            </a:extLst>
          </p:cNvPr>
          <p:cNvSpPr txBox="1"/>
          <p:nvPr/>
        </p:nvSpPr>
        <p:spPr>
          <a:xfrm>
            <a:off x="9541534" y="327511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1"/>
                </a:solidFill>
              </a:rPr>
              <a:t>가져온 내용</a:t>
            </a:r>
          </a:p>
        </p:txBody>
      </p:sp>
    </p:spTree>
    <p:extLst>
      <p:ext uri="{BB962C8B-B14F-4D97-AF65-F5344CB8AC3E}">
        <p14:creationId xmlns:p14="http://schemas.microsoft.com/office/powerpoint/2010/main" val="2502624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F7E8E-3493-397B-0192-DFA5D7F8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캠핑장 정보 가져와서 지도에 표시하기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A3C1B-7650-AFB8-5CB7-A6F733946F8E}"/>
              </a:ext>
            </a:extLst>
          </p:cNvPr>
          <p:cNvSpPr txBox="1"/>
          <p:nvPr/>
        </p:nvSpPr>
        <p:spPr>
          <a:xfrm>
            <a:off x="783771" y="1280160"/>
            <a:ext cx="11164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4) </a:t>
            </a:r>
            <a:r>
              <a:rPr lang="ko-KR" altLang="en-US" sz="1600" dirty="0"/>
              <a:t>실제 내용에 접근하려면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F18FE2-B47C-F927-1C6F-077E23659E07}"/>
              </a:ext>
            </a:extLst>
          </p:cNvPr>
          <p:cNvSpPr txBox="1"/>
          <p:nvPr/>
        </p:nvSpPr>
        <p:spPr>
          <a:xfrm>
            <a:off x="1097280" y="1735718"/>
            <a:ext cx="8691154" cy="30070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&lt;script&gt;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fetch(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.then(result =&gt;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result.json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en-US" altLang="ko-KR" sz="1600" b="0" i="0" u="none" strike="noStrike" baseline="0" dirty="0" err="1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json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파일을 객체로 변환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.then(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json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=&gt; { </a:t>
            </a:r>
            <a:endParaRPr lang="en-US" altLang="ko-KR" sz="1600" b="0" i="0" u="none" strike="noStrike" baseline="0" dirty="0">
              <a:solidFill>
                <a:srgbClr val="93969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DC642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const data = </a:t>
            </a:r>
            <a:r>
              <a:rPr lang="en-US" altLang="ko-KR" sz="1600" b="0" i="0" u="none" strike="noStrike" baseline="0" dirty="0" err="1">
                <a:solidFill>
                  <a:srgbClr val="DC642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json.response.body.items.item</a:t>
            </a:r>
            <a:r>
              <a:rPr lang="en-US" altLang="ko-KR" sz="1600" b="0" i="0" u="none" strike="noStrike" baseline="0" dirty="0">
                <a:solidFill>
                  <a:srgbClr val="DC642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객체에서 실제 내용만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로 저장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DC642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console.log(data);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07BE82D-408F-04C0-E353-0954B1F20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406" y="3951832"/>
            <a:ext cx="6991942" cy="266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2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85B1C33-29D8-E7BC-CC8F-190D13AB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공개 </a:t>
            </a:r>
            <a:r>
              <a:rPr lang="en-US" altLang="ko-KR" dirty="0"/>
              <a:t>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5850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F7E8E-3493-397B-0192-DFA5D7F8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캠핑장 정보 가져와서 지도에 표시하기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A3C1B-7650-AFB8-5CB7-A6F733946F8E}"/>
              </a:ext>
            </a:extLst>
          </p:cNvPr>
          <p:cNvSpPr txBox="1"/>
          <p:nvPr/>
        </p:nvSpPr>
        <p:spPr>
          <a:xfrm>
            <a:off x="783771" y="1280160"/>
            <a:ext cx="11164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5) </a:t>
            </a:r>
            <a:r>
              <a:rPr lang="ko-KR" altLang="en-US" sz="1600" dirty="0"/>
              <a:t>필요한 캠핑장 정보에 접근하는 방법은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88AD1-AF1A-2295-88AD-FB1AA65A6294}"/>
              </a:ext>
            </a:extLst>
          </p:cNvPr>
          <p:cNvSpPr txBox="1"/>
          <p:nvPr/>
        </p:nvSpPr>
        <p:spPr>
          <a:xfrm>
            <a:off x="783771" y="1934030"/>
            <a:ext cx="8444254" cy="791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우리가 필요한 것은 캠핑장의 이름과 </a:t>
            </a:r>
            <a:r>
              <a:rPr lang="ko-KR" altLang="en-US" sz="1600" b="0" i="0" u="none" strike="noStrike" baseline="0" dirty="0" err="1">
                <a:solidFill>
                  <a:srgbClr val="211D1E"/>
                </a:solidFill>
                <a:latin typeface="+mn-ea"/>
              </a:rPr>
              <a:t>위도값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, </a:t>
            </a:r>
            <a:r>
              <a:rPr lang="ko-KR" altLang="en-US" sz="1600" b="0" i="0" u="none" strike="noStrike" baseline="0" dirty="0" err="1">
                <a:solidFill>
                  <a:srgbClr val="211D1E"/>
                </a:solidFill>
                <a:latin typeface="+mn-ea"/>
              </a:rPr>
              <a:t>경도값</a:t>
            </a:r>
            <a:endParaRPr lang="en-US" altLang="ko-KR" sz="1600" b="0" i="0" u="none" strike="noStrike" baseline="0" dirty="0">
              <a:solidFill>
                <a:srgbClr val="211D1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캠핑장 이름은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+mn-ea"/>
              </a:rPr>
              <a:t>facltNm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에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, </a:t>
            </a:r>
            <a:r>
              <a:rPr lang="ko-KR" altLang="en-US" sz="1600" b="0" i="0" u="none" strike="noStrike" baseline="0" dirty="0" err="1">
                <a:solidFill>
                  <a:srgbClr val="211D1E"/>
                </a:solidFill>
                <a:latin typeface="+mn-ea"/>
              </a:rPr>
              <a:t>위도값은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+mn-ea"/>
              </a:rPr>
              <a:t>mapY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에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, </a:t>
            </a:r>
            <a:r>
              <a:rPr lang="ko-KR" altLang="en-US" sz="1600" b="0" i="0" u="none" strike="noStrike" baseline="0" dirty="0" err="1">
                <a:solidFill>
                  <a:srgbClr val="211D1E"/>
                </a:solidFill>
                <a:latin typeface="+mn-ea"/>
              </a:rPr>
              <a:t>경도값은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+mn-ea"/>
              </a:rPr>
              <a:t>mapX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에 저장되어 있다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1EA608-7CE1-27D6-44DA-555B9CABD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" y="2891730"/>
            <a:ext cx="6811373" cy="35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94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F7E8E-3493-397B-0192-DFA5D7F8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캠핑장 정보 가져와서 지도에 표시하기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A3C1B-7650-AFB8-5CB7-A6F733946F8E}"/>
              </a:ext>
            </a:extLst>
          </p:cNvPr>
          <p:cNvSpPr txBox="1"/>
          <p:nvPr/>
        </p:nvSpPr>
        <p:spPr>
          <a:xfrm>
            <a:off x="783771" y="1280160"/>
            <a:ext cx="11164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6) </a:t>
            </a:r>
            <a:r>
              <a:rPr lang="ko-KR" altLang="en-US" sz="1600" dirty="0"/>
              <a:t>카카오 맵 </a:t>
            </a:r>
            <a:r>
              <a:rPr lang="en-US" altLang="ko-KR" sz="1600" dirty="0"/>
              <a:t>API</a:t>
            </a:r>
            <a:r>
              <a:rPr lang="ko-KR" altLang="en-US" sz="1600" dirty="0"/>
              <a:t>를 함께 사용해서 지도에 표시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6A3808-30B9-84D8-1687-1369B604C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3" y="1735718"/>
            <a:ext cx="5880847" cy="368449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E2B214-7B9A-CA77-27DE-8E9D1DFF6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761" y="2692228"/>
            <a:ext cx="5916706" cy="37203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232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BCCD92A-1482-DFF1-35F3-AF8D4B83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공개 </a:t>
            </a:r>
            <a:r>
              <a:rPr lang="en-US" altLang="ko-KR" dirty="0"/>
              <a:t>API </a:t>
            </a:r>
            <a:r>
              <a:rPr lang="ko-KR" altLang="en-US" dirty="0"/>
              <a:t>동작 원리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54724-4227-A987-30DD-60ED0B1A1E95}"/>
              </a:ext>
            </a:extLst>
          </p:cNvPr>
          <p:cNvSpPr txBox="1"/>
          <p:nvPr/>
        </p:nvSpPr>
        <p:spPr>
          <a:xfrm>
            <a:off x="863052" y="1370487"/>
            <a:ext cx="8447314" cy="1529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공개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API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사이트에서 제공하는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API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는 서버에 있기 때문에 서버에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접근해서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API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를 사용하려면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API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사용을 신청한 후에 인증키를 받아서 사용한다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개발자마다 개별 인증키를 받는데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해당 인증키를 통해 정상적인 경로로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API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에 접근한 후 그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API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의 함수나 속성을 사용할 수 있다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.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2A29C6-3109-B7C1-5729-58331E932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56" y="3269379"/>
            <a:ext cx="7201905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3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BCCD92A-1482-DFF1-35F3-AF8D4B83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공개 </a:t>
            </a:r>
            <a:r>
              <a:rPr lang="en-US" altLang="ko-KR" dirty="0"/>
              <a:t>API</a:t>
            </a:r>
            <a:r>
              <a:rPr lang="ko-KR" altLang="en-US" dirty="0"/>
              <a:t>는 어디에 있을까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54724-4227-A987-30DD-60ED0B1A1E95}"/>
              </a:ext>
            </a:extLst>
          </p:cNvPr>
          <p:cNvSpPr txBox="1"/>
          <p:nvPr/>
        </p:nvSpPr>
        <p:spPr>
          <a:xfrm>
            <a:off x="775966" y="1308247"/>
            <a:ext cx="8447314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대형 인터넷 서비스를 제공하는 사이트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-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네이버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카카오 같은 포털 사이트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구글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메타 등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687E57-3AE1-3915-9F8D-E2B92D5A0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52" y="1874800"/>
            <a:ext cx="7173326" cy="1819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FD1FD5-144D-B34B-30B0-92F965C120B7}"/>
              </a:ext>
            </a:extLst>
          </p:cNvPr>
          <p:cNvSpPr txBox="1"/>
          <p:nvPr/>
        </p:nvSpPr>
        <p:spPr>
          <a:xfrm>
            <a:off x="775966" y="3839420"/>
            <a:ext cx="10040080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 err="1">
                <a:solidFill>
                  <a:srgbClr val="211D1E"/>
                </a:solidFill>
                <a:latin typeface="TDc_SSiMyungJo 120"/>
              </a:rPr>
              <a:t>깃허브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– ‘public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TDc_SSiMyungJo 120"/>
              </a:rPr>
              <a:t>api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’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나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‘open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TDc_SSiMyungJo 120"/>
              </a:rPr>
              <a:t>api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’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로 검색하면 많은 저장소가 있다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(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예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) github.com/public-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TDc_SSiMyungJo 120"/>
              </a:rPr>
              <a:t>apis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/public-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TDc_SSiMyungJo 120"/>
              </a:rPr>
              <a:t>apis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 </a:t>
            </a:r>
            <a:endParaRPr lang="ko-KR" altLang="en-US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0A9F079-13DE-3DE4-147F-8B5384FDB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52" y="4405973"/>
            <a:ext cx="3665405" cy="222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7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9C4E9-16CC-2FD6-420E-753F078E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 </a:t>
            </a:r>
            <a:r>
              <a:rPr lang="en-US" altLang="ko-KR" dirty="0"/>
              <a:t>API </a:t>
            </a:r>
            <a:r>
              <a:rPr lang="ko-KR" altLang="en-US" dirty="0"/>
              <a:t>활용하기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5360ED-C8A3-C067-C6A7-3EC8921FB81A}"/>
              </a:ext>
            </a:extLst>
          </p:cNvPr>
          <p:cNvSpPr txBox="1"/>
          <p:nvPr/>
        </p:nvSpPr>
        <p:spPr>
          <a:xfrm>
            <a:off x="705394" y="1163156"/>
            <a:ext cx="756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카카오맵</a:t>
            </a:r>
            <a:r>
              <a:rPr lang="ko-KR" altLang="en-US" sz="1600" dirty="0"/>
              <a:t> </a:t>
            </a:r>
            <a:r>
              <a:rPr lang="en-US" altLang="ko-KR" sz="1600" dirty="0"/>
              <a:t>API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D5C2F-15AA-4514-6266-2D5EB3B8FE68}"/>
              </a:ext>
            </a:extLst>
          </p:cNvPr>
          <p:cNvSpPr txBox="1"/>
          <p:nvPr/>
        </p:nvSpPr>
        <p:spPr>
          <a:xfrm>
            <a:off x="792480" y="1680754"/>
            <a:ext cx="9091749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/>
              <a:t>카카오 개발자 페이지에서 회원 가입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/>
              <a:t>애플리케이션 추가하기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1C837D-4C93-D6CD-357A-161D3DDC0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153" y="1332433"/>
            <a:ext cx="5074682" cy="16330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6A189E-2186-A966-DAB5-1A97FB3C0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153" y="3012486"/>
            <a:ext cx="3547761" cy="282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6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9C4E9-16CC-2FD6-420E-753F078E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 </a:t>
            </a:r>
            <a:r>
              <a:rPr lang="en-US" altLang="ko-KR" dirty="0"/>
              <a:t>API </a:t>
            </a:r>
            <a:r>
              <a:rPr lang="ko-KR" altLang="en-US" dirty="0"/>
              <a:t>활용하기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5360ED-C8A3-C067-C6A7-3EC8921FB81A}"/>
              </a:ext>
            </a:extLst>
          </p:cNvPr>
          <p:cNvSpPr txBox="1"/>
          <p:nvPr/>
        </p:nvSpPr>
        <p:spPr>
          <a:xfrm>
            <a:off x="705394" y="1163156"/>
            <a:ext cx="756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카카오맵</a:t>
            </a:r>
            <a:r>
              <a:rPr lang="ko-KR" altLang="en-US" sz="1600" dirty="0"/>
              <a:t> </a:t>
            </a:r>
            <a:r>
              <a:rPr lang="en-US" altLang="ko-KR" sz="1600" dirty="0"/>
              <a:t>API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D5C2F-15AA-4514-6266-2D5EB3B8FE68}"/>
              </a:ext>
            </a:extLst>
          </p:cNvPr>
          <p:cNvSpPr txBox="1"/>
          <p:nvPr/>
        </p:nvSpPr>
        <p:spPr>
          <a:xfrm>
            <a:off x="792481" y="1680754"/>
            <a:ext cx="423236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3) </a:t>
            </a:r>
            <a:r>
              <a:rPr lang="ko-KR" altLang="en-US" sz="1600" dirty="0"/>
              <a:t>앱 키 확인하기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99A59E-7D22-E910-B35B-8B04376C3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000" y="1627935"/>
            <a:ext cx="4731920" cy="199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87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9C4E9-16CC-2FD6-420E-753F078E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 </a:t>
            </a:r>
            <a:r>
              <a:rPr lang="en-US" altLang="ko-KR" dirty="0"/>
              <a:t>API </a:t>
            </a:r>
            <a:r>
              <a:rPr lang="ko-KR" altLang="en-US" dirty="0"/>
              <a:t>활용하기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5360ED-C8A3-C067-C6A7-3EC8921FB81A}"/>
              </a:ext>
            </a:extLst>
          </p:cNvPr>
          <p:cNvSpPr txBox="1"/>
          <p:nvPr/>
        </p:nvSpPr>
        <p:spPr>
          <a:xfrm>
            <a:off x="705394" y="1163156"/>
            <a:ext cx="756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카카오맵</a:t>
            </a:r>
            <a:r>
              <a:rPr lang="ko-KR" altLang="en-US" sz="1600" dirty="0"/>
              <a:t> </a:t>
            </a:r>
            <a:r>
              <a:rPr lang="en-US" altLang="ko-KR" sz="1600" dirty="0"/>
              <a:t>API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6299E-5472-5271-BBE8-5B6C86421C8E}"/>
              </a:ext>
            </a:extLst>
          </p:cNvPr>
          <p:cNvSpPr txBox="1"/>
          <p:nvPr/>
        </p:nvSpPr>
        <p:spPr>
          <a:xfrm>
            <a:off x="792481" y="1698171"/>
            <a:ext cx="4232366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4) </a:t>
            </a:r>
            <a:r>
              <a:rPr lang="ko-KR" altLang="en-US" sz="1600" dirty="0"/>
              <a:t>플랫폼 설정하기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- ‘Web </a:t>
            </a:r>
            <a:r>
              <a:rPr lang="ko-KR" altLang="en-US" sz="1600" dirty="0"/>
              <a:t>플랫폼 등록</a:t>
            </a:r>
            <a:r>
              <a:rPr lang="en-US" altLang="ko-KR" sz="1600" dirty="0"/>
              <a:t>‘ </a:t>
            </a:r>
            <a:r>
              <a:rPr lang="ko-KR" altLang="en-US" sz="1600" dirty="0"/>
              <a:t>선택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165FEC-3293-1E2C-5C6F-31C52E879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532" y="1501710"/>
            <a:ext cx="5620534" cy="2143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74AA44-4022-F58E-7CAC-1924246134F1}"/>
              </a:ext>
            </a:extLst>
          </p:cNvPr>
          <p:cNvSpPr txBox="1"/>
          <p:nvPr/>
        </p:nvSpPr>
        <p:spPr>
          <a:xfrm>
            <a:off x="792481" y="3984796"/>
            <a:ext cx="4232366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‘</a:t>
            </a:r>
            <a:r>
              <a:rPr lang="ko-KR" altLang="en-US" sz="1600" dirty="0"/>
              <a:t>사이트 도메인</a:t>
            </a:r>
            <a:r>
              <a:rPr lang="en-US" altLang="ko-KR" sz="1600" dirty="0"/>
              <a:t>＇</a:t>
            </a:r>
            <a:r>
              <a:rPr lang="ko-KR" altLang="en-US" sz="1600" dirty="0"/>
              <a:t>에는 </a:t>
            </a:r>
            <a:br>
              <a:rPr lang="en-US" altLang="ko-KR" sz="1600" dirty="0"/>
            </a:br>
            <a:r>
              <a:rPr lang="en-US" altLang="ko-KR" sz="1600" dirty="0"/>
              <a:t>API</a:t>
            </a:r>
            <a:r>
              <a:rPr lang="ko-KR" altLang="en-US" sz="1600" dirty="0"/>
              <a:t>를 사용할 사이트 주소를 입력하거나</a:t>
            </a:r>
            <a:r>
              <a:rPr lang="en-US" altLang="ko-KR" sz="16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라이브 서버 주소</a:t>
            </a:r>
            <a:r>
              <a:rPr lang="en-US" altLang="ko-KR" sz="1600" dirty="0"/>
              <a:t>(</a:t>
            </a:r>
            <a:r>
              <a:rPr lang="en-US" altLang="ko-KR" sz="1600" dirty="0">
                <a:hlinkClick r:id="rId3"/>
              </a:rPr>
              <a:t>http://127.0.0.1</a:t>
            </a:r>
            <a:r>
              <a:rPr lang="en-US" altLang="ko-KR" sz="1600" dirty="0"/>
              <a:t>)</a:t>
            </a:r>
            <a:r>
              <a:rPr lang="ko-KR" altLang="en-US" sz="1600" dirty="0"/>
              <a:t>나 </a:t>
            </a:r>
            <a:br>
              <a:rPr lang="en-US" altLang="ko-KR" sz="1600" dirty="0"/>
            </a:br>
            <a:r>
              <a:rPr lang="ko-KR" altLang="en-US" sz="1600" dirty="0"/>
              <a:t>로컬 호스트 주소를 입력함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6EDBD7A-F0DE-3792-F6F4-FCDBBF0C3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532" y="3645134"/>
            <a:ext cx="3336920" cy="256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8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9C4E9-16CC-2FD6-420E-753F078E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 </a:t>
            </a:r>
            <a:r>
              <a:rPr lang="en-US" altLang="ko-KR" dirty="0"/>
              <a:t>API </a:t>
            </a:r>
            <a:r>
              <a:rPr lang="ko-KR" altLang="en-US" dirty="0"/>
              <a:t>활용하기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5360ED-C8A3-C067-C6A7-3EC8921FB81A}"/>
              </a:ext>
            </a:extLst>
          </p:cNvPr>
          <p:cNvSpPr txBox="1"/>
          <p:nvPr/>
        </p:nvSpPr>
        <p:spPr>
          <a:xfrm>
            <a:off x="705394" y="1163156"/>
            <a:ext cx="756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카카오맵</a:t>
            </a:r>
            <a:r>
              <a:rPr lang="ko-KR" altLang="en-US" sz="1600" dirty="0"/>
              <a:t> </a:t>
            </a:r>
            <a:r>
              <a:rPr lang="en-US" altLang="ko-KR" sz="1600" dirty="0"/>
              <a:t>API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6299E-5472-5271-BBE8-5B6C86421C8E}"/>
              </a:ext>
            </a:extLst>
          </p:cNvPr>
          <p:cNvSpPr txBox="1"/>
          <p:nvPr/>
        </p:nvSpPr>
        <p:spPr>
          <a:xfrm>
            <a:off x="792481" y="1698171"/>
            <a:ext cx="8429896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5) </a:t>
            </a:r>
            <a:r>
              <a:rPr lang="ko-KR" altLang="en-US" sz="1600" dirty="0" err="1"/>
              <a:t>카카오맵</a:t>
            </a:r>
            <a:r>
              <a:rPr lang="ko-KR" altLang="en-US" sz="1600" dirty="0"/>
              <a:t> </a:t>
            </a:r>
            <a:r>
              <a:rPr lang="en-US" altLang="ko-KR" sz="1600" dirty="0"/>
              <a:t>API </a:t>
            </a:r>
            <a:r>
              <a:rPr lang="ko-KR" altLang="en-US" sz="1600" dirty="0"/>
              <a:t>사이트</a:t>
            </a:r>
            <a:r>
              <a:rPr lang="en-US" altLang="ko-KR" sz="1800" b="0" i="0" u="none" strike="noStrike" baseline="0" dirty="0">
                <a:solidFill>
                  <a:srgbClr val="211D1E"/>
                </a:solidFill>
                <a:latin typeface="TDc_SSiMyungJo 120"/>
              </a:rPr>
              <a:t>(apis.map.kakao.com)</a:t>
            </a:r>
            <a:r>
              <a:rPr lang="ko-KR" altLang="en-US" sz="1800" b="0" i="0" u="none" strike="noStrike" baseline="0" dirty="0">
                <a:solidFill>
                  <a:srgbClr val="211D1E"/>
                </a:solidFill>
                <a:latin typeface="TDc_SSiMyungJo 120"/>
              </a:rPr>
              <a:t>에서 </a:t>
            </a:r>
            <a:r>
              <a:rPr lang="en-US" altLang="ko-KR" sz="1800" b="0" i="0" u="none" strike="noStrike" baseline="0" dirty="0">
                <a:solidFill>
                  <a:srgbClr val="211D1E"/>
                </a:solidFill>
                <a:latin typeface="TDc_SSiMyungJo 120"/>
              </a:rPr>
              <a:t>[Web] </a:t>
            </a:r>
            <a:r>
              <a:rPr lang="ko-KR" altLang="en-US" sz="1800" b="0" i="0" u="none" strike="noStrike" baseline="0" dirty="0">
                <a:solidFill>
                  <a:srgbClr val="211D1E"/>
                </a:solidFill>
                <a:latin typeface="TDc_SSiMyungJo 120"/>
              </a:rPr>
              <a:t>클릭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712D59-1178-10F5-031F-F7D4D7FDC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02" y="2250060"/>
            <a:ext cx="5278298" cy="344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3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9C4E9-16CC-2FD6-420E-753F078E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 </a:t>
            </a:r>
            <a:r>
              <a:rPr lang="en-US" altLang="ko-KR" dirty="0"/>
              <a:t>API </a:t>
            </a:r>
            <a:r>
              <a:rPr lang="ko-KR" altLang="en-US" dirty="0"/>
              <a:t>활용하기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5360ED-C8A3-C067-C6A7-3EC8921FB81A}"/>
              </a:ext>
            </a:extLst>
          </p:cNvPr>
          <p:cNvSpPr txBox="1"/>
          <p:nvPr/>
        </p:nvSpPr>
        <p:spPr>
          <a:xfrm>
            <a:off x="705394" y="1163156"/>
            <a:ext cx="756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카카오맵</a:t>
            </a:r>
            <a:r>
              <a:rPr lang="ko-KR" altLang="en-US" sz="1600" dirty="0"/>
              <a:t> </a:t>
            </a:r>
            <a:r>
              <a:rPr lang="en-US" altLang="ko-KR" sz="1600" dirty="0"/>
              <a:t>API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6299E-5472-5271-BBE8-5B6C86421C8E}"/>
              </a:ext>
            </a:extLst>
          </p:cNvPr>
          <p:cNvSpPr txBox="1"/>
          <p:nvPr/>
        </p:nvSpPr>
        <p:spPr>
          <a:xfrm>
            <a:off x="792481" y="1698171"/>
            <a:ext cx="842989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‘Sample’ </a:t>
            </a:r>
            <a:r>
              <a:rPr lang="ko-KR" altLang="en-US" sz="1600" dirty="0"/>
              <a:t>메뉴에 다양한 예제 소스가 많으므로 참고해서 사용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D46BB7-3CBA-F457-9637-1C9685555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1" y="2269621"/>
            <a:ext cx="8907118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17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s정석" id="{360E77E7-3AFD-4C7C-B17B-3A77885C3D37}" vid="{88CEC2C8-B33C-41D7-A308-BE16BA75B9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js정석</Template>
  <TotalTime>747</TotalTime>
  <Words>728</Words>
  <Application>Microsoft Office PowerPoint</Application>
  <PresentationFormat>와이드스크린</PresentationFormat>
  <Paragraphs>80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D2Coding</vt:lpstr>
      <vt:lpstr>TDc_SSiGothic 120</vt:lpstr>
      <vt:lpstr>TDc_SSiGothic 140</vt:lpstr>
      <vt:lpstr>TDc_SSiMyungJo 120</vt:lpstr>
      <vt:lpstr>맑은 고딕</vt:lpstr>
      <vt:lpstr>Arial</vt:lpstr>
      <vt:lpstr>Office 테마</vt:lpstr>
      <vt:lpstr>18. 공개 API 활용하기</vt:lpstr>
      <vt:lpstr>공개 API</vt:lpstr>
      <vt:lpstr>공개 API 동작 원리</vt:lpstr>
      <vt:lpstr>공개 API는 어디에 있을까</vt:lpstr>
      <vt:lpstr>지도 API 활용하기</vt:lpstr>
      <vt:lpstr>지도 API 활용하기</vt:lpstr>
      <vt:lpstr>지도 API 활용하기</vt:lpstr>
      <vt:lpstr>지도 API 활용하기</vt:lpstr>
      <vt:lpstr>지도 API 활용하기</vt:lpstr>
      <vt:lpstr>공공데이터포털</vt:lpstr>
      <vt:lpstr>공공데이터포털 사이트</vt:lpstr>
      <vt:lpstr>오픈 API 신청하기</vt:lpstr>
      <vt:lpstr>오픈 API 신청하기</vt:lpstr>
      <vt:lpstr>오픈 API 신청하기</vt:lpstr>
      <vt:lpstr>오픈 API 신청하기</vt:lpstr>
      <vt:lpstr>(예) 캠핑장 정보 가져와서 지도에 표시하기</vt:lpstr>
      <vt:lpstr>(예) 캠핑장 정보 가져와서 지도에 표시하기</vt:lpstr>
      <vt:lpstr>(예) 캠핑장 정보 가져와서 지도에 표시하기</vt:lpstr>
      <vt:lpstr>(예) 캠핑장 정보 가져와서 지도에 표시하기</vt:lpstr>
      <vt:lpstr>(예) 캠핑장 정보 가져와서 지도에 표시하기</vt:lpstr>
      <vt:lpstr>(예) 캠핑장 정보 가져와서 지도에 표시하기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KoKyunghee</dc:creator>
  <cp:lastModifiedBy>sgwoo</cp:lastModifiedBy>
  <cp:revision>9</cp:revision>
  <dcterms:created xsi:type="dcterms:W3CDTF">2022-11-16T02:30:28Z</dcterms:created>
  <dcterms:modified xsi:type="dcterms:W3CDTF">2022-12-06T07:05:57Z</dcterms:modified>
</cp:coreProperties>
</file>