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sldIdLst>
    <p:sldId id="260" r:id="rId2"/>
    <p:sldId id="256" r:id="rId3"/>
    <p:sldId id="318" r:id="rId4"/>
    <p:sldId id="274" r:id="rId5"/>
    <p:sldId id="328" r:id="rId6"/>
    <p:sldId id="321" r:id="rId7"/>
    <p:sldId id="320" r:id="rId8"/>
    <p:sldId id="325" r:id="rId9"/>
    <p:sldId id="327" r:id="rId10"/>
    <p:sldId id="329" r:id="rId11"/>
    <p:sldId id="330" r:id="rId12"/>
    <p:sldId id="331" r:id="rId13"/>
    <p:sldId id="270" r:id="rId14"/>
    <p:sldId id="323" r:id="rId15"/>
    <p:sldId id="324" r:id="rId16"/>
    <p:sldId id="332" r:id="rId17"/>
    <p:sldId id="333" r:id="rId18"/>
    <p:sldId id="334" r:id="rId19"/>
    <p:sldId id="335" r:id="rId20"/>
    <p:sldId id="259" r:id="rId21"/>
  </p:sldIdLst>
  <p:sldSz cx="12192000" cy="6858000"/>
  <p:notesSz cx="9945688" cy="6858000"/>
  <p:embeddedFontLst>
    <p:embeddedFont>
      <p:font typeface="나눔스퀘어라운드OTF Bold" panose="020B0600000101010101" charset="-127"/>
      <p:bold r:id="rId23"/>
    </p:embeddedFont>
    <p:embeddedFont>
      <p:font typeface="나눔스퀘어라운드OTF ExtraBold" panose="020B0600000101010101" charset="-127"/>
      <p:bold r:id="rId24"/>
    </p:embeddedFont>
    <p:embeddedFont>
      <p:font typeface="나눔스퀘어라운드OTF Regular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B4B"/>
    <a:srgbClr val="FFD569"/>
    <a:srgbClr val="3B3838"/>
    <a:srgbClr val="88AFE5"/>
    <a:srgbClr val="7D6075"/>
    <a:srgbClr val="F48F53"/>
    <a:srgbClr val="DDD5DD"/>
    <a:srgbClr val="FFE0B0"/>
    <a:srgbClr val="FFF1DE"/>
    <a:srgbClr val="FFB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11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B4152-BEED-43D0-B120-0D01C45883FF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9411B-1BCB-4E7B-AE40-D4FD493E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9411B-1BCB-4E7B-AE40-D4FD493ED8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http://www.nise.go.kr/sedu/pt/page1_08.html - </a:t>
            </a:r>
            <a:r>
              <a:rPr lang="ko-KR" altLang="en-US" dirty="0"/>
              <a:t>사진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9411B-1BCB-4E7B-AE40-D4FD493ED8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8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9411B-1BCB-4E7B-AE40-D4FD493ED8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BCD-1556-4A86-B67C-536F639E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9297-1F9E-458A-89E6-130D69B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F099-153C-4BC1-ACA2-2E34F31C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0F1-DB9B-44D3-9D7F-5AF371B5A16E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D5BF2-3E1F-425B-9FD5-C38D518B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C3491-C779-4FC5-AB78-2F14D560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B889-34DE-42C0-9CBF-F77C2DB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957C5-9844-4C27-ABD2-47F88D7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E8D8E-6A0A-4032-B6A1-D8A4EB45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DEED-86A3-4B65-BF7A-FA2B33673574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57FBE-C413-4C3E-8C34-F9224617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6F7B8-5654-4334-A9CC-129572FC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828BC-4B24-46CB-94F3-28254D7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4109E-2A89-47C8-AE08-2B3A958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83ACE-685C-4A66-B0FE-A612BBDF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A7EF-F768-4908-A138-72CEB0CF39C1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27275-69C1-43E7-A1E3-79AE060F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0BD95-2845-4405-B63C-68A5D983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5C89-2A2A-4636-94A9-687860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301AF-5E39-4952-91BB-4F2F2042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CB09F-F20F-42CD-B3FE-B5ED03C8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C6E4-C9EA-408C-9B82-6E9DD09AB9F5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53834-14D7-4989-B896-EDBD13FA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CF575-3AE1-49DD-8E0F-A2F73B4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B3F-957D-4ADB-98C7-583F9658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727E0-30B1-467B-A5B6-59B88AAA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C8D0-AD93-4AE5-9182-CAE5866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782-1ACA-41D0-9871-B8779BDF5B4C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9CE1B-29A7-45FA-B194-49FAA9AC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23077-7ED4-471F-AC5B-27C0843B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3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EB43-7187-4C66-8319-FBA0DD3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39D2-932F-44EC-B3EE-97B31724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E3B92-CA82-4267-AD7C-780FB515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61184-E381-4858-A575-08EFBB9D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E939-4673-4F9B-8C9B-E54C2469B063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9D1DB-7651-47F3-A527-52BEA0BB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C1201-A25C-408D-B12B-D8AB1E0C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1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FA8-7469-4F14-9E02-04835B4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279C-D631-49F4-A366-70252BFD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49D8-BF9B-4D3B-A4AF-CDA8D0FC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9F159-ECC5-4202-B0B7-4664EEF6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C5B76-4E91-4C40-8AF5-C3A861735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45E987-93F8-4961-89EF-91B1BD58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FD0-C93C-4357-853A-7445CEFDDD0E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0B50B-94AC-440C-A8FE-974BCA15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5F327-D906-4841-9416-7866F66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E2D3-8895-436A-B21B-861F5F4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328BD-EDB3-42F6-BDA6-173BD6C6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EBA-B660-40A8-8DF5-6B5495F2E524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67157-9AC7-4B31-A207-D662A5AF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9F5268-6F82-4B0D-8C28-452CF44A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DBDA1-A17B-4BA5-8EA4-B34F838D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008-F4C2-403F-864A-E13FFBD3AA44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03B43C-EE2D-4647-B30A-B8B19988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7C82-063B-430C-B896-F0BFC82E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40ED-979E-4CC3-9566-DD4B15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8B87-06BB-45FA-BDD3-E12C4AF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0403-E66A-4907-A7D5-D12E6AFC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F57E4-BA58-46AD-9DF8-A9DB49B9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60EB-9701-49E9-B4B5-F7D44AA4E3FF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415F2-872C-42E8-8ACA-107CC5EF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FFFB-2732-40EA-BEFA-EB504164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8ED8-E3C0-46B6-9ACF-A2A38BE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39D20-DF7B-427C-A2C6-BA0A2C01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18EC-BE4D-4E91-A388-D24F7C72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B229D-7FBE-4204-8DBC-4976D728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C9F-0541-41E9-99F0-57240E6465C7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CC892-51C5-416B-8998-4529919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D9A4C-7010-4777-9B94-69750A5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2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F16D59-C831-4D42-B3CE-0CC3B95F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51F67-384A-4430-B24D-7A21E9996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EFCA-6BF8-4AB2-B5D6-6D0D6FE75808}" type="datetime1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93BC-5FA2-410F-85FC-62818C8E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D2B533-1743-40EB-A831-25892B009385}"/>
              </a:ext>
            </a:extLst>
          </p:cNvPr>
          <p:cNvSpPr/>
          <p:nvPr/>
        </p:nvSpPr>
        <p:spPr>
          <a:xfrm flipV="1">
            <a:off x="0" y="374904"/>
            <a:ext cx="12192000" cy="6108192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BA8ABF2E-0BC3-4E76-9DCD-0BC6F5B2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724" y="5152290"/>
            <a:ext cx="2876550" cy="14001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A29DC6B-2409-47D1-B608-42DCD4637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662" y="0"/>
            <a:ext cx="828675" cy="168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7D2F4-29FF-4591-A08B-F8A8B000C380}"/>
              </a:ext>
            </a:extLst>
          </p:cNvPr>
          <p:cNvSpPr txBox="1"/>
          <p:nvPr/>
        </p:nvSpPr>
        <p:spPr>
          <a:xfrm>
            <a:off x="180977" y="2362582"/>
            <a:ext cx="1183004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10.</a:t>
            </a:r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스무고개</a:t>
            </a:r>
            <a:r>
              <a:rPr lang="en-US" altLang="ko-KR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/ </a:t>
            </a:r>
            <a:r>
              <a:rPr lang="ko-KR" altLang="en-US" sz="6000" dirty="0" err="1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물건찾기</a:t>
            </a:r>
            <a:endParaRPr lang="ko-KR" altLang="en-US" sz="6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03C3-BE9B-48C0-9ADD-D6462C1A0806}"/>
              </a:ext>
            </a:extLst>
          </p:cNvPr>
          <p:cNvSpPr txBox="1"/>
          <p:nvPr/>
        </p:nvSpPr>
        <p:spPr>
          <a:xfrm>
            <a:off x="5024129" y="3448978"/>
            <a:ext cx="2305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선택구조란 무엇일까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</a:t>
            </a:r>
            <a:endParaRPr lang="ko-KR" altLang="en-US" sz="2000" dirty="0">
              <a:solidFill>
                <a:srgbClr val="56304B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83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53044" y="-5051538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ED20FF-76D7-4CF1-84B9-1D2BC7414FB3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4E05-E8B7-4CF1-A1EB-F8BF67F49F97}"/>
              </a:ext>
            </a:extLst>
          </p:cNvPr>
          <p:cNvSpPr txBox="1"/>
          <p:nvPr/>
        </p:nvSpPr>
        <p:spPr>
          <a:xfrm>
            <a:off x="5718927" y="12142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스무고개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0A3F5-BB48-4D9B-A9DB-8D1E9C4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4BB0C7-5E11-43F7-AC97-B5C78008CCF1}"/>
              </a:ext>
            </a:extLst>
          </p:cNvPr>
          <p:cNvSpPr/>
          <p:nvPr/>
        </p:nvSpPr>
        <p:spPr>
          <a:xfrm>
            <a:off x="5232176" y="6018456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35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CE28C-0CF0-4655-B55A-72D46DA53E2A}"/>
              </a:ext>
            </a:extLst>
          </p:cNvPr>
          <p:cNvSpPr txBox="1"/>
          <p:nvPr/>
        </p:nvSpPr>
        <p:spPr>
          <a:xfrm>
            <a:off x="1236487" y="1900393"/>
            <a:ext cx="214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&lt;10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개 질문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9B40D1-22C7-469F-BA83-160C38A92363}"/>
              </a:ext>
            </a:extLst>
          </p:cNvPr>
          <p:cNvSpPr/>
          <p:nvPr/>
        </p:nvSpPr>
        <p:spPr>
          <a:xfrm>
            <a:off x="1761739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AEEE6B-C3E1-4148-A6C5-233D05F1C1A9}"/>
              </a:ext>
            </a:extLst>
          </p:cNvPr>
          <p:cNvSpPr/>
          <p:nvPr/>
        </p:nvSpPr>
        <p:spPr>
          <a:xfrm>
            <a:off x="3645711" y="2349266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1ECAAE-F463-4851-9758-09035DA114EC}"/>
              </a:ext>
            </a:extLst>
          </p:cNvPr>
          <p:cNvSpPr/>
          <p:nvPr/>
        </p:nvSpPr>
        <p:spPr>
          <a:xfrm>
            <a:off x="5529683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C8FF1FF-E185-4B26-B300-79E9D2ACFD0F}"/>
              </a:ext>
            </a:extLst>
          </p:cNvPr>
          <p:cNvSpPr/>
          <p:nvPr/>
        </p:nvSpPr>
        <p:spPr>
          <a:xfrm>
            <a:off x="7410292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E7FA678-FE9B-439E-95E2-829D333D7834}"/>
              </a:ext>
            </a:extLst>
          </p:cNvPr>
          <p:cNvSpPr/>
          <p:nvPr/>
        </p:nvSpPr>
        <p:spPr>
          <a:xfrm>
            <a:off x="9290901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88A791-90D5-4384-996A-7325F37B9335}"/>
              </a:ext>
            </a:extLst>
          </p:cNvPr>
          <p:cNvSpPr/>
          <p:nvPr/>
        </p:nvSpPr>
        <p:spPr>
          <a:xfrm>
            <a:off x="1761739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F3E6FB-017F-47D9-A320-F6AD2959531F}"/>
              </a:ext>
            </a:extLst>
          </p:cNvPr>
          <p:cNvSpPr/>
          <p:nvPr/>
        </p:nvSpPr>
        <p:spPr>
          <a:xfrm>
            <a:off x="3645711" y="4134035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259CD0-6935-4F76-ACAF-D8CEACD4D7E6}"/>
              </a:ext>
            </a:extLst>
          </p:cNvPr>
          <p:cNvSpPr/>
          <p:nvPr/>
        </p:nvSpPr>
        <p:spPr>
          <a:xfrm>
            <a:off x="5529683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B7435CE-2A14-4B7B-B59C-305C9152F2F0}"/>
              </a:ext>
            </a:extLst>
          </p:cNvPr>
          <p:cNvSpPr/>
          <p:nvPr/>
        </p:nvSpPr>
        <p:spPr>
          <a:xfrm>
            <a:off x="7410292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1FB2B1A-CBA4-4CA8-9AAB-0FBC14B5D50A}"/>
              </a:ext>
            </a:extLst>
          </p:cNvPr>
          <p:cNvSpPr/>
          <p:nvPr/>
        </p:nvSpPr>
        <p:spPr>
          <a:xfrm>
            <a:off x="9290901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1EF7A-5823-432D-957A-652C480BD349}"/>
              </a:ext>
            </a:extLst>
          </p:cNvPr>
          <p:cNvSpPr txBox="1"/>
          <p:nvPr/>
        </p:nvSpPr>
        <p:spPr>
          <a:xfrm>
            <a:off x="3048000" y="1929199"/>
            <a:ext cx="451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Ex) 40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보다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큰가요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?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71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53044" y="-5051538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ED20FF-76D7-4CF1-84B9-1D2BC7414FB3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4E05-E8B7-4CF1-A1EB-F8BF67F49F97}"/>
              </a:ext>
            </a:extLst>
          </p:cNvPr>
          <p:cNvSpPr txBox="1"/>
          <p:nvPr/>
        </p:nvSpPr>
        <p:spPr>
          <a:xfrm>
            <a:off x="5718927" y="12142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스무고개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0A3F5-BB48-4D9B-A9DB-8D1E9C4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2D10AD-F7EA-4D13-A02F-B1FA1BCD69A0}"/>
              </a:ext>
            </a:extLst>
          </p:cNvPr>
          <p:cNvGrpSpPr/>
          <p:nvPr/>
        </p:nvGrpSpPr>
        <p:grpSpPr>
          <a:xfrm>
            <a:off x="1564341" y="2654933"/>
            <a:ext cx="9063317" cy="913996"/>
            <a:chOff x="1564341" y="1859037"/>
            <a:chExt cx="9063317" cy="91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C6E43-3091-4F9E-9892-8C0412C48083}"/>
                </a:ext>
              </a:extLst>
            </p:cNvPr>
            <p:cNvSpPr txBox="1"/>
            <p:nvPr/>
          </p:nvSpPr>
          <p:spPr>
            <a:xfrm>
              <a:off x="2401531" y="2289523"/>
              <a:ext cx="7388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나는 문자 중에 하나를 생각하고 있습니다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.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0AD0C0-5740-4513-8A97-0283FDFC1EB4}"/>
                </a:ext>
              </a:extLst>
            </p:cNvPr>
            <p:cNvGrpSpPr/>
            <p:nvPr/>
          </p:nvGrpSpPr>
          <p:grpSpPr>
            <a:xfrm>
              <a:off x="1564341" y="1859037"/>
              <a:ext cx="9063317" cy="913996"/>
              <a:chOff x="1564341" y="1859037"/>
              <a:chExt cx="9063317" cy="913996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3A8CE5A-2530-4464-A874-FF4D3ED35B34}"/>
                  </a:ext>
                </a:extLst>
              </p:cNvPr>
              <p:cNvSpPr/>
              <p:nvPr/>
            </p:nvSpPr>
            <p:spPr>
              <a:xfrm>
                <a:off x="1564341" y="2289523"/>
                <a:ext cx="9063317" cy="483510"/>
              </a:xfrm>
              <a:prstGeom prst="roundRect">
                <a:avLst/>
              </a:prstGeom>
              <a:noFill/>
              <a:ln w="38100">
                <a:solidFill>
                  <a:srgbClr val="562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9D1573-2EC4-4E93-B8AE-12BC6AC75F4F}"/>
                  </a:ext>
                </a:extLst>
              </p:cNvPr>
              <p:cNvSpPr txBox="1"/>
              <p:nvPr/>
            </p:nvSpPr>
            <p:spPr>
              <a:xfrm>
                <a:off x="1564341" y="1859037"/>
                <a:ext cx="1597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&lt;</a:t>
                </a:r>
                <a:r>
                  <a:rPr lang="ko-KR" altLang="en-US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활동 주제</a:t>
                </a:r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&gt;</a:t>
                </a:r>
                <a:endParaRPr lang="ko-KR" altLang="en-US" sz="2000" dirty="0">
                  <a:solidFill>
                    <a:srgbClr val="562B4B"/>
                  </a:solidFill>
                  <a:latin typeface="나눔스퀘어라운드OTF ExtraBold" panose="020B0600000101010101" charset="-127"/>
                  <a:ea typeface="나눔스퀘어라운드OTF ExtraBold" panose="020B0600000101010101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F4BC7-4DC2-46A9-9072-92711238B33A}"/>
              </a:ext>
            </a:extLst>
          </p:cNvPr>
          <p:cNvGrpSpPr/>
          <p:nvPr/>
        </p:nvGrpSpPr>
        <p:grpSpPr>
          <a:xfrm>
            <a:off x="1569524" y="4247875"/>
            <a:ext cx="9063317" cy="913996"/>
            <a:chOff x="1569524" y="2982192"/>
            <a:chExt cx="9063317" cy="913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D0B1E8-50B7-4363-BA4E-171AC7AAC13E}"/>
                </a:ext>
              </a:extLst>
            </p:cNvPr>
            <p:cNvSpPr txBox="1"/>
            <p:nvPr/>
          </p:nvSpPr>
          <p:spPr>
            <a:xfrm>
              <a:off x="2210405" y="3429000"/>
              <a:ext cx="7388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문자는 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A~Z</a:t>
              </a:r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사이 입니다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.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780627E-F62A-4EE0-888C-81EDF9681C80}"/>
                </a:ext>
              </a:extLst>
            </p:cNvPr>
            <p:cNvGrpSpPr/>
            <p:nvPr/>
          </p:nvGrpSpPr>
          <p:grpSpPr>
            <a:xfrm>
              <a:off x="1569524" y="2982192"/>
              <a:ext cx="9063317" cy="913996"/>
              <a:chOff x="1564341" y="1859037"/>
              <a:chExt cx="9063317" cy="91399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BD034F0C-534E-420E-B170-4DDA87827239}"/>
                  </a:ext>
                </a:extLst>
              </p:cNvPr>
              <p:cNvSpPr/>
              <p:nvPr/>
            </p:nvSpPr>
            <p:spPr>
              <a:xfrm>
                <a:off x="1564341" y="2289523"/>
                <a:ext cx="9063317" cy="483510"/>
              </a:xfrm>
              <a:prstGeom prst="roundRect">
                <a:avLst/>
              </a:prstGeom>
              <a:noFill/>
              <a:ln w="38100">
                <a:solidFill>
                  <a:srgbClr val="562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8A482-1654-4198-94B4-D15C834C80E5}"/>
                  </a:ext>
                </a:extLst>
              </p:cNvPr>
              <p:cNvSpPr txBox="1"/>
              <p:nvPr/>
            </p:nvSpPr>
            <p:spPr>
              <a:xfrm>
                <a:off x="1564341" y="1859037"/>
                <a:ext cx="1597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&lt;</a:t>
                </a:r>
                <a:r>
                  <a:rPr lang="ko-KR" altLang="en-US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조건</a:t>
                </a:r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&gt;</a:t>
                </a:r>
                <a:endParaRPr lang="ko-KR" altLang="en-US" sz="2000" dirty="0">
                  <a:solidFill>
                    <a:srgbClr val="562B4B"/>
                  </a:solidFill>
                  <a:latin typeface="나눔스퀘어라운드OTF ExtraBold" panose="020B0600000101010101" charset="-127"/>
                  <a:ea typeface="나눔스퀘어라운드OTF ExtraBold" panose="020B0600000101010101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28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53044" y="-5051538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ED20FF-76D7-4CF1-84B9-1D2BC7414FB3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4E05-E8B7-4CF1-A1EB-F8BF67F49F97}"/>
              </a:ext>
            </a:extLst>
          </p:cNvPr>
          <p:cNvSpPr txBox="1"/>
          <p:nvPr/>
        </p:nvSpPr>
        <p:spPr>
          <a:xfrm>
            <a:off x="5718927" y="12142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스무고개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0A3F5-BB48-4D9B-A9DB-8D1E9C4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4BB0C7-5E11-43F7-AC97-B5C78008CCF1}"/>
              </a:ext>
            </a:extLst>
          </p:cNvPr>
          <p:cNvSpPr/>
          <p:nvPr/>
        </p:nvSpPr>
        <p:spPr>
          <a:xfrm>
            <a:off x="5232176" y="6018456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J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CE28C-0CF0-4655-B55A-72D46DA53E2A}"/>
              </a:ext>
            </a:extLst>
          </p:cNvPr>
          <p:cNvSpPr txBox="1"/>
          <p:nvPr/>
        </p:nvSpPr>
        <p:spPr>
          <a:xfrm>
            <a:off x="1236487" y="1900393"/>
            <a:ext cx="214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&lt;10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개 질문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9B40D1-22C7-469F-BA83-160C38A92363}"/>
              </a:ext>
            </a:extLst>
          </p:cNvPr>
          <p:cNvSpPr/>
          <p:nvPr/>
        </p:nvSpPr>
        <p:spPr>
          <a:xfrm>
            <a:off x="1761739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AEEE6B-C3E1-4148-A6C5-233D05F1C1A9}"/>
              </a:ext>
            </a:extLst>
          </p:cNvPr>
          <p:cNvSpPr/>
          <p:nvPr/>
        </p:nvSpPr>
        <p:spPr>
          <a:xfrm>
            <a:off x="3645711" y="2349266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1ECAAE-F463-4851-9758-09035DA114EC}"/>
              </a:ext>
            </a:extLst>
          </p:cNvPr>
          <p:cNvSpPr/>
          <p:nvPr/>
        </p:nvSpPr>
        <p:spPr>
          <a:xfrm>
            <a:off x="5529683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C8FF1FF-E185-4B26-B300-79E9D2ACFD0F}"/>
              </a:ext>
            </a:extLst>
          </p:cNvPr>
          <p:cNvSpPr/>
          <p:nvPr/>
        </p:nvSpPr>
        <p:spPr>
          <a:xfrm>
            <a:off x="7410292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E7FA678-FE9B-439E-95E2-829D333D7834}"/>
              </a:ext>
            </a:extLst>
          </p:cNvPr>
          <p:cNvSpPr/>
          <p:nvPr/>
        </p:nvSpPr>
        <p:spPr>
          <a:xfrm>
            <a:off x="9290901" y="2377158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88A791-90D5-4384-996A-7325F37B9335}"/>
              </a:ext>
            </a:extLst>
          </p:cNvPr>
          <p:cNvSpPr/>
          <p:nvPr/>
        </p:nvSpPr>
        <p:spPr>
          <a:xfrm>
            <a:off x="1761739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F3E6FB-017F-47D9-A320-F6AD2959531F}"/>
              </a:ext>
            </a:extLst>
          </p:cNvPr>
          <p:cNvSpPr/>
          <p:nvPr/>
        </p:nvSpPr>
        <p:spPr>
          <a:xfrm>
            <a:off x="3645711" y="4134035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259CD0-6935-4F76-ACAF-D8CEACD4D7E6}"/>
              </a:ext>
            </a:extLst>
          </p:cNvPr>
          <p:cNvSpPr/>
          <p:nvPr/>
        </p:nvSpPr>
        <p:spPr>
          <a:xfrm>
            <a:off x="5529683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B7435CE-2A14-4B7B-B59C-305C9152F2F0}"/>
              </a:ext>
            </a:extLst>
          </p:cNvPr>
          <p:cNvSpPr/>
          <p:nvPr/>
        </p:nvSpPr>
        <p:spPr>
          <a:xfrm>
            <a:off x="7410292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1FB2B1A-CBA4-4CA8-9AAB-0FBC14B5D50A}"/>
              </a:ext>
            </a:extLst>
          </p:cNvPr>
          <p:cNvSpPr/>
          <p:nvPr/>
        </p:nvSpPr>
        <p:spPr>
          <a:xfrm>
            <a:off x="9290901" y="4161927"/>
            <a:ext cx="1143000" cy="1496280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D217-9058-410C-8C48-578590D7E1EE}"/>
              </a:ext>
            </a:extLst>
          </p:cNvPr>
          <p:cNvSpPr txBox="1"/>
          <p:nvPr/>
        </p:nvSpPr>
        <p:spPr>
          <a:xfrm>
            <a:off x="3048000" y="1929199"/>
            <a:ext cx="451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Ex) A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보다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뒤에있나요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?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30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AA994-F7EC-4131-A4B1-ED395258DF5A}"/>
              </a:ext>
            </a:extLst>
          </p:cNvPr>
          <p:cNvSpPr txBox="1"/>
          <p:nvPr/>
        </p:nvSpPr>
        <p:spPr>
          <a:xfrm>
            <a:off x="2351527" y="2886296"/>
            <a:ext cx="8173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① 술래를 정한다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562B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② 술래가 마음속으로 물건 하나를 떠올린다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562B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③ 해당 물건의 특징을 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가지 떠올려 활동지의 조건 카드에 하나씩 적는다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562B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④ 술래가 아닌 친구들은 해당 물건이 무엇인지 맞춰본다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64341" y="2492137"/>
            <a:ext cx="906331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1" y="1986304"/>
            <a:ext cx="119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방법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B4AF0-3898-49C0-B64E-EF44079DBE7E}"/>
              </a:ext>
            </a:extLst>
          </p:cNvPr>
          <p:cNvSpPr/>
          <p:nvPr/>
        </p:nvSpPr>
        <p:spPr>
          <a:xfrm>
            <a:off x="1761025" y="5918232"/>
            <a:ext cx="8669949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※ </a:t>
            </a:r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주의 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해당 조건에 만족하는 물건이 단 하나여야 한다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8242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73306" y="2694589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0" y="1986304"/>
            <a:ext cx="15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조건 카드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C0B1E8-7F8B-4032-BBB2-92E993AF7FA7}"/>
              </a:ext>
            </a:extLst>
          </p:cNvPr>
          <p:cNvSpPr/>
          <p:nvPr/>
        </p:nvSpPr>
        <p:spPr>
          <a:xfrm>
            <a:off x="4935070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26B14F-DE9E-4B73-82AC-B3848E180940}"/>
              </a:ext>
            </a:extLst>
          </p:cNvPr>
          <p:cNvSpPr/>
          <p:nvPr/>
        </p:nvSpPr>
        <p:spPr>
          <a:xfrm>
            <a:off x="8296835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A9C99-A34F-43ED-9F8F-EC6A5A3382F3}"/>
              </a:ext>
            </a:extLst>
          </p:cNvPr>
          <p:cNvSpPr txBox="1"/>
          <p:nvPr/>
        </p:nvSpPr>
        <p:spPr>
          <a:xfrm>
            <a:off x="1696570" y="3396522"/>
            <a:ext cx="22053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나는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투명한 부분이 있어요</a:t>
            </a:r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B29-5A04-4356-9CAF-68C5BAB9BE69}"/>
              </a:ext>
            </a:extLst>
          </p:cNvPr>
          <p:cNvSpPr txBox="1"/>
          <p:nvPr/>
        </p:nvSpPr>
        <p:spPr>
          <a:xfrm>
            <a:off x="4935070" y="3081268"/>
            <a:ext cx="24518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나는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네모난 모양도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있고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동그란 모양도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있어요</a:t>
            </a:r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C2742-532E-4E48-91C4-CF50A6F40524}"/>
              </a:ext>
            </a:extLst>
          </p:cNvPr>
          <p:cNvSpPr txBox="1"/>
          <p:nvPr/>
        </p:nvSpPr>
        <p:spPr>
          <a:xfrm>
            <a:off x="8296835" y="3081268"/>
            <a:ext cx="24518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나는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시력이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나쁜 사람이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쓰는 </a:t>
            </a:r>
            <a:endParaRPr lang="en-US" altLang="ko-KR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물건이에요</a:t>
            </a:r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AB035A-CC80-4DF2-AE78-C582E866F5D2}"/>
              </a:ext>
            </a:extLst>
          </p:cNvPr>
          <p:cNvSpPr/>
          <p:nvPr/>
        </p:nvSpPr>
        <p:spPr>
          <a:xfrm>
            <a:off x="5232176" y="5977054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안경</a:t>
            </a:r>
          </a:p>
        </p:txBody>
      </p:sp>
    </p:spTree>
    <p:extLst>
      <p:ext uri="{BB962C8B-B14F-4D97-AF65-F5344CB8AC3E}">
        <p14:creationId xmlns:p14="http://schemas.microsoft.com/office/powerpoint/2010/main" val="246183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C49D0-53CC-46D2-BDD4-7D6E1570EFBC}"/>
              </a:ext>
            </a:extLst>
          </p:cNvPr>
          <p:cNvSpPr/>
          <p:nvPr/>
        </p:nvSpPr>
        <p:spPr>
          <a:xfrm flipV="1">
            <a:off x="0" y="-8542"/>
            <a:ext cx="12192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C9CBDD4-E123-4296-868C-F5381F6E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655" y="-8542"/>
            <a:ext cx="8286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6E2A1-5987-404C-8303-AFE8371DD052}"/>
              </a:ext>
            </a:extLst>
          </p:cNvPr>
          <p:cNvSpPr txBox="1"/>
          <p:nvPr/>
        </p:nvSpPr>
        <p:spPr>
          <a:xfrm>
            <a:off x="1856706" y="2743795"/>
            <a:ext cx="88392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 카드에 조건을 </a:t>
            </a:r>
            <a:endParaRPr lang="en-US" altLang="ko-KR" sz="6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작성해 봅시다</a:t>
            </a:r>
            <a:r>
              <a:rPr lang="en-US" altLang="ko-KR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D5AFEB21-85CE-4219-BF50-825ABD23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415" y="-8542"/>
            <a:ext cx="828675" cy="168592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7B42201-5B57-49F8-9ACA-3E8E61081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5950" y="0"/>
            <a:ext cx="428625" cy="8763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0F6044A5-35FD-4288-9889-4C0DE6CA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072" y="0"/>
            <a:ext cx="828675" cy="127635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DE25174-1884-45F4-B962-FAA96FC13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298" y="0"/>
            <a:ext cx="304800" cy="12382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294E42C-9503-4D81-AF99-F6B91BD70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431" y="-8542"/>
            <a:ext cx="428625" cy="189547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1BD3374-7918-40B1-8A21-43569591F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6721" y="0"/>
            <a:ext cx="828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2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73306" y="2694589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0" y="1986304"/>
            <a:ext cx="15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조건 카드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C0B1E8-7F8B-4032-BBB2-92E993AF7FA7}"/>
              </a:ext>
            </a:extLst>
          </p:cNvPr>
          <p:cNvSpPr/>
          <p:nvPr/>
        </p:nvSpPr>
        <p:spPr>
          <a:xfrm>
            <a:off x="4935070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26B14F-DE9E-4B73-82AC-B3848E180940}"/>
              </a:ext>
            </a:extLst>
          </p:cNvPr>
          <p:cNvSpPr/>
          <p:nvPr/>
        </p:nvSpPr>
        <p:spPr>
          <a:xfrm>
            <a:off x="8296835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A9C99-A34F-43ED-9F8F-EC6A5A3382F3}"/>
              </a:ext>
            </a:extLst>
          </p:cNvPr>
          <p:cNvSpPr txBox="1"/>
          <p:nvPr/>
        </p:nvSpPr>
        <p:spPr>
          <a:xfrm>
            <a:off x="1696570" y="3396522"/>
            <a:ext cx="2205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B29-5A04-4356-9CAF-68C5BAB9BE69}"/>
              </a:ext>
            </a:extLst>
          </p:cNvPr>
          <p:cNvSpPr txBox="1"/>
          <p:nvPr/>
        </p:nvSpPr>
        <p:spPr>
          <a:xfrm>
            <a:off x="4935070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C2742-532E-4E48-91C4-CF50A6F40524}"/>
              </a:ext>
            </a:extLst>
          </p:cNvPr>
          <p:cNvSpPr txBox="1"/>
          <p:nvPr/>
        </p:nvSpPr>
        <p:spPr>
          <a:xfrm>
            <a:off x="8296835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AB035A-CC80-4DF2-AE78-C582E866F5D2}"/>
              </a:ext>
            </a:extLst>
          </p:cNvPr>
          <p:cNvSpPr/>
          <p:nvPr/>
        </p:nvSpPr>
        <p:spPr>
          <a:xfrm>
            <a:off x="5232176" y="5977054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1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73306" y="2694589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0" y="1986304"/>
            <a:ext cx="15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조건 카드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C0B1E8-7F8B-4032-BBB2-92E993AF7FA7}"/>
              </a:ext>
            </a:extLst>
          </p:cNvPr>
          <p:cNvSpPr/>
          <p:nvPr/>
        </p:nvSpPr>
        <p:spPr>
          <a:xfrm>
            <a:off x="4935070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26B14F-DE9E-4B73-82AC-B3848E180940}"/>
              </a:ext>
            </a:extLst>
          </p:cNvPr>
          <p:cNvSpPr/>
          <p:nvPr/>
        </p:nvSpPr>
        <p:spPr>
          <a:xfrm>
            <a:off x="8296835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A9C99-A34F-43ED-9F8F-EC6A5A3382F3}"/>
              </a:ext>
            </a:extLst>
          </p:cNvPr>
          <p:cNvSpPr txBox="1"/>
          <p:nvPr/>
        </p:nvSpPr>
        <p:spPr>
          <a:xfrm>
            <a:off x="1696570" y="3396522"/>
            <a:ext cx="2205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B29-5A04-4356-9CAF-68C5BAB9BE69}"/>
              </a:ext>
            </a:extLst>
          </p:cNvPr>
          <p:cNvSpPr txBox="1"/>
          <p:nvPr/>
        </p:nvSpPr>
        <p:spPr>
          <a:xfrm>
            <a:off x="4935070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C2742-532E-4E48-91C4-CF50A6F40524}"/>
              </a:ext>
            </a:extLst>
          </p:cNvPr>
          <p:cNvSpPr txBox="1"/>
          <p:nvPr/>
        </p:nvSpPr>
        <p:spPr>
          <a:xfrm>
            <a:off x="8296835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AB035A-CC80-4DF2-AE78-C582E866F5D2}"/>
              </a:ext>
            </a:extLst>
          </p:cNvPr>
          <p:cNvSpPr/>
          <p:nvPr/>
        </p:nvSpPr>
        <p:spPr>
          <a:xfrm>
            <a:off x="5232176" y="5977054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73306" y="2694589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0" y="1986304"/>
            <a:ext cx="15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조건 카드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C0B1E8-7F8B-4032-BBB2-92E993AF7FA7}"/>
              </a:ext>
            </a:extLst>
          </p:cNvPr>
          <p:cNvSpPr/>
          <p:nvPr/>
        </p:nvSpPr>
        <p:spPr>
          <a:xfrm>
            <a:off x="4935070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26B14F-DE9E-4B73-82AC-B3848E180940}"/>
              </a:ext>
            </a:extLst>
          </p:cNvPr>
          <p:cNvSpPr/>
          <p:nvPr/>
        </p:nvSpPr>
        <p:spPr>
          <a:xfrm>
            <a:off x="8296835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A9C99-A34F-43ED-9F8F-EC6A5A3382F3}"/>
              </a:ext>
            </a:extLst>
          </p:cNvPr>
          <p:cNvSpPr txBox="1"/>
          <p:nvPr/>
        </p:nvSpPr>
        <p:spPr>
          <a:xfrm>
            <a:off x="1696570" y="3396522"/>
            <a:ext cx="2205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B29-5A04-4356-9CAF-68C5BAB9BE69}"/>
              </a:ext>
            </a:extLst>
          </p:cNvPr>
          <p:cNvSpPr txBox="1"/>
          <p:nvPr/>
        </p:nvSpPr>
        <p:spPr>
          <a:xfrm>
            <a:off x="4935070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C2742-532E-4E48-91C4-CF50A6F40524}"/>
              </a:ext>
            </a:extLst>
          </p:cNvPr>
          <p:cNvSpPr txBox="1"/>
          <p:nvPr/>
        </p:nvSpPr>
        <p:spPr>
          <a:xfrm>
            <a:off x="8296835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AB035A-CC80-4DF2-AE78-C582E866F5D2}"/>
              </a:ext>
            </a:extLst>
          </p:cNvPr>
          <p:cNvSpPr/>
          <p:nvPr/>
        </p:nvSpPr>
        <p:spPr>
          <a:xfrm>
            <a:off x="5232176" y="5977054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03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F5D-3E4C-40E1-ADAE-0BF5C8173236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3634C-94F9-4C9E-B528-AA05704F4FC1}"/>
              </a:ext>
            </a:extLst>
          </p:cNvPr>
          <p:cNvSpPr txBox="1"/>
          <p:nvPr/>
        </p:nvSpPr>
        <p:spPr>
          <a:xfrm>
            <a:off x="5904872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85DCC-C8C3-4461-9881-4E3EF5A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D84EF-F02C-4519-BFCD-3562297D3147}"/>
              </a:ext>
            </a:extLst>
          </p:cNvPr>
          <p:cNvSpPr/>
          <p:nvPr/>
        </p:nvSpPr>
        <p:spPr>
          <a:xfrm>
            <a:off x="1573306" y="2694589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592B-FAC8-48DD-96AF-35D32A721A7B}"/>
              </a:ext>
            </a:extLst>
          </p:cNvPr>
          <p:cNvSpPr txBox="1"/>
          <p:nvPr/>
        </p:nvSpPr>
        <p:spPr>
          <a:xfrm>
            <a:off x="1756440" y="1986304"/>
            <a:ext cx="15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조건 카드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b="1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C0B1E8-7F8B-4032-BBB2-92E993AF7FA7}"/>
              </a:ext>
            </a:extLst>
          </p:cNvPr>
          <p:cNvSpPr/>
          <p:nvPr/>
        </p:nvSpPr>
        <p:spPr>
          <a:xfrm>
            <a:off x="4935070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26B14F-DE9E-4B73-82AC-B3848E180940}"/>
              </a:ext>
            </a:extLst>
          </p:cNvPr>
          <p:cNvSpPr/>
          <p:nvPr/>
        </p:nvSpPr>
        <p:spPr>
          <a:xfrm>
            <a:off x="8296835" y="2694587"/>
            <a:ext cx="2451847" cy="3035089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A9C99-A34F-43ED-9F8F-EC6A5A3382F3}"/>
              </a:ext>
            </a:extLst>
          </p:cNvPr>
          <p:cNvSpPr txBox="1"/>
          <p:nvPr/>
        </p:nvSpPr>
        <p:spPr>
          <a:xfrm>
            <a:off x="1696570" y="3396522"/>
            <a:ext cx="22053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BB29-5A04-4356-9CAF-68C5BAB9BE69}"/>
              </a:ext>
            </a:extLst>
          </p:cNvPr>
          <p:cNvSpPr txBox="1"/>
          <p:nvPr/>
        </p:nvSpPr>
        <p:spPr>
          <a:xfrm>
            <a:off x="4935070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C2742-532E-4E48-91C4-CF50A6F40524}"/>
              </a:ext>
            </a:extLst>
          </p:cNvPr>
          <p:cNvSpPr txBox="1"/>
          <p:nvPr/>
        </p:nvSpPr>
        <p:spPr>
          <a:xfrm>
            <a:off x="8296835" y="3081268"/>
            <a:ext cx="2451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25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AB035A-CC80-4DF2-AE78-C582E866F5D2}"/>
              </a:ext>
            </a:extLst>
          </p:cNvPr>
          <p:cNvSpPr/>
          <p:nvPr/>
        </p:nvSpPr>
        <p:spPr>
          <a:xfrm>
            <a:off x="5232176" y="5977054"/>
            <a:ext cx="1717280" cy="379296"/>
          </a:xfrm>
          <a:prstGeom prst="rect">
            <a:avLst/>
          </a:prstGeom>
          <a:solidFill>
            <a:srgbClr val="FFD569"/>
          </a:solidFill>
          <a:ln>
            <a:solidFill>
              <a:srgbClr val="FFD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정답</a:t>
            </a:r>
            <a:r>
              <a:rPr lang="en-US" altLang="ko-KR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: </a:t>
            </a:r>
            <a:endParaRPr lang="ko-KR" altLang="en-US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19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AF674A-2E2E-4209-933A-AE6C079B328B}"/>
              </a:ext>
            </a:extLst>
          </p:cNvPr>
          <p:cNvSpPr/>
          <p:nvPr/>
        </p:nvSpPr>
        <p:spPr>
          <a:xfrm>
            <a:off x="-1" y="6483096"/>
            <a:ext cx="12192000" cy="374904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E1C11E-CBC2-48DD-905E-AC7DB19EDDD5}"/>
              </a:ext>
            </a:extLst>
          </p:cNvPr>
          <p:cNvSpPr/>
          <p:nvPr/>
        </p:nvSpPr>
        <p:spPr>
          <a:xfrm>
            <a:off x="4975243" y="2023604"/>
            <a:ext cx="2270850" cy="2526008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ED0418-4774-4228-8E54-E41982DE31AB}"/>
              </a:ext>
            </a:extLst>
          </p:cNvPr>
          <p:cNvSpPr/>
          <p:nvPr/>
        </p:nvSpPr>
        <p:spPr>
          <a:xfrm>
            <a:off x="7246093" y="2023604"/>
            <a:ext cx="2270850" cy="252600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20CC82A-2345-4ABB-B63C-29E656032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655" y="-8542"/>
            <a:ext cx="828675" cy="127635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91DED989-29F8-4616-AC79-3BE502A0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725" y="5104665"/>
            <a:ext cx="2876550" cy="1447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5DFAF-6B3B-42E4-AC07-1E8BB828A2DF}"/>
              </a:ext>
            </a:extLst>
          </p:cNvPr>
          <p:cNvSpPr/>
          <p:nvPr/>
        </p:nvSpPr>
        <p:spPr>
          <a:xfrm>
            <a:off x="2704391" y="2023604"/>
            <a:ext cx="2270851" cy="252600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CA001C-6C8F-4BCD-8E8C-3E31A77875CB}"/>
              </a:ext>
            </a:extLst>
          </p:cNvPr>
          <p:cNvSpPr txBox="1"/>
          <p:nvPr/>
        </p:nvSpPr>
        <p:spPr>
          <a:xfrm>
            <a:off x="2701270" y="3512731"/>
            <a:ext cx="22771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선택구조란</a:t>
            </a:r>
            <a:r>
              <a:rPr lang="en-US" altLang="ko-KR" sz="16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16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089B8-905F-4C56-9D44-A980C0D59149}"/>
              </a:ext>
            </a:extLst>
          </p:cNvPr>
          <p:cNvSpPr txBox="1"/>
          <p:nvPr/>
        </p:nvSpPr>
        <p:spPr>
          <a:xfrm>
            <a:off x="4988667" y="3512731"/>
            <a:ext cx="22480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게임 </a:t>
            </a:r>
            <a:endParaRPr lang="en-US" altLang="ko-KR" sz="16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87666-E574-4987-B63C-8F236CD05D7B}"/>
              </a:ext>
            </a:extLst>
          </p:cNvPr>
          <p:cNvSpPr txBox="1"/>
          <p:nvPr/>
        </p:nvSpPr>
        <p:spPr>
          <a:xfrm>
            <a:off x="7246091" y="3512731"/>
            <a:ext cx="2261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물건 찾기 게임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BAF989-F630-4031-9554-DC18B55705C1}"/>
              </a:ext>
            </a:extLst>
          </p:cNvPr>
          <p:cNvGrpSpPr/>
          <p:nvPr/>
        </p:nvGrpSpPr>
        <p:grpSpPr>
          <a:xfrm>
            <a:off x="4972107" y="2172171"/>
            <a:ext cx="2270851" cy="2228872"/>
            <a:chOff x="2689724" y="2440316"/>
            <a:chExt cx="2270851" cy="190195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3F93ED0-AD7E-4F39-AE73-E947DA871E1B}"/>
                </a:ext>
              </a:extLst>
            </p:cNvPr>
            <p:cNvCxnSpPr>
              <a:cxnSpLocks/>
            </p:cNvCxnSpPr>
            <p:nvPr/>
          </p:nvCxnSpPr>
          <p:spPr>
            <a:xfrm>
              <a:off x="2689724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47C3302-85F9-4910-A1A0-2D28CE272787}"/>
                </a:ext>
              </a:extLst>
            </p:cNvPr>
            <p:cNvCxnSpPr>
              <a:cxnSpLocks/>
            </p:cNvCxnSpPr>
            <p:nvPr/>
          </p:nvCxnSpPr>
          <p:spPr>
            <a:xfrm>
              <a:off x="4960575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B24C05-5513-429D-8173-520AC8A40A45}"/>
              </a:ext>
            </a:extLst>
          </p:cNvPr>
          <p:cNvSpPr txBox="1"/>
          <p:nvPr/>
        </p:nvSpPr>
        <p:spPr>
          <a:xfrm>
            <a:off x="4853126" y="1022930"/>
            <a:ext cx="24826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오늘의 활동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DDC310D7-9409-4AE1-BBE5-05BC80680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170" y="2626782"/>
            <a:ext cx="549014" cy="54901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A50A7087-F211-4878-837B-E8E75EDE6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3110" y="2617034"/>
            <a:ext cx="468846" cy="5587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B909096-FCAD-4795-A256-2EC81F876CEF}"/>
              </a:ext>
            </a:extLst>
          </p:cNvPr>
          <p:cNvGrpSpPr/>
          <p:nvPr/>
        </p:nvGrpSpPr>
        <p:grpSpPr>
          <a:xfrm>
            <a:off x="3677709" y="1853673"/>
            <a:ext cx="314810" cy="338554"/>
            <a:chOff x="1395326" y="1549351"/>
            <a:chExt cx="314810" cy="3385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3F6FDB9-000B-4B86-B477-115C4F17E714}"/>
                </a:ext>
              </a:extLst>
            </p:cNvPr>
            <p:cNvSpPr/>
            <p:nvPr/>
          </p:nvSpPr>
          <p:spPr>
            <a:xfrm>
              <a:off x="1395326" y="1549351"/>
              <a:ext cx="314810" cy="314810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824A4D-8596-4A4F-A86D-DE26E508957D}"/>
                </a:ext>
              </a:extLst>
            </p:cNvPr>
            <p:cNvSpPr txBox="1"/>
            <p:nvPr/>
          </p:nvSpPr>
          <p:spPr>
            <a:xfrm>
              <a:off x="1465367" y="1549351"/>
              <a:ext cx="174728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200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1</a:t>
              </a:r>
              <a:endParaRPr lang="ko-KR" altLang="en-US" sz="22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CA9623-DF4D-4389-8801-E39DE528812D}"/>
              </a:ext>
            </a:extLst>
          </p:cNvPr>
          <p:cNvGrpSpPr/>
          <p:nvPr/>
        </p:nvGrpSpPr>
        <p:grpSpPr>
          <a:xfrm>
            <a:off x="5948560" y="1853673"/>
            <a:ext cx="314810" cy="338554"/>
            <a:chOff x="1395326" y="1549351"/>
            <a:chExt cx="314810" cy="33855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CB17CB7-A3A5-41F8-A2FE-F7613809BD73}"/>
                </a:ext>
              </a:extLst>
            </p:cNvPr>
            <p:cNvSpPr/>
            <p:nvPr/>
          </p:nvSpPr>
          <p:spPr>
            <a:xfrm>
              <a:off x="1395326" y="1549351"/>
              <a:ext cx="314810" cy="314810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A74BFC-0DD1-43E9-AF99-62A14C432653}"/>
                </a:ext>
              </a:extLst>
            </p:cNvPr>
            <p:cNvSpPr txBox="1"/>
            <p:nvPr/>
          </p:nvSpPr>
          <p:spPr>
            <a:xfrm>
              <a:off x="1465367" y="1549351"/>
              <a:ext cx="174728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200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2</a:t>
              </a:r>
              <a:endParaRPr lang="ko-KR" altLang="en-US" sz="22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77E8318-4AC1-4382-A564-E4CF70A31D71}"/>
              </a:ext>
            </a:extLst>
          </p:cNvPr>
          <p:cNvGrpSpPr/>
          <p:nvPr/>
        </p:nvGrpSpPr>
        <p:grpSpPr>
          <a:xfrm>
            <a:off x="8219411" y="1853673"/>
            <a:ext cx="314810" cy="338554"/>
            <a:chOff x="1395326" y="1549351"/>
            <a:chExt cx="314810" cy="33855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9F8D4D2-48A5-4CD6-9461-0EC235E47A9B}"/>
                </a:ext>
              </a:extLst>
            </p:cNvPr>
            <p:cNvSpPr/>
            <p:nvPr/>
          </p:nvSpPr>
          <p:spPr>
            <a:xfrm>
              <a:off x="1395326" y="1549351"/>
              <a:ext cx="314810" cy="314810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6A59CF-E206-4F7B-8993-7B48997811A1}"/>
                </a:ext>
              </a:extLst>
            </p:cNvPr>
            <p:cNvSpPr txBox="1"/>
            <p:nvPr/>
          </p:nvSpPr>
          <p:spPr>
            <a:xfrm>
              <a:off x="1465367" y="1549351"/>
              <a:ext cx="174728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200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3</a:t>
              </a:r>
              <a:endParaRPr lang="ko-KR" altLang="en-US" sz="22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F67724AF-02E7-4675-B9A3-B34F54B36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884" y="2562708"/>
            <a:ext cx="486710" cy="6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687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63BA2-E471-4B59-A3C4-85FAE927A700}"/>
              </a:ext>
            </a:extLst>
          </p:cNvPr>
          <p:cNvSpPr/>
          <p:nvPr/>
        </p:nvSpPr>
        <p:spPr>
          <a:xfrm>
            <a:off x="-1" y="0"/>
            <a:ext cx="12192000" cy="374904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F4D5F-2EB4-44C5-B412-75725B0B8498}"/>
              </a:ext>
            </a:extLst>
          </p:cNvPr>
          <p:cNvSpPr/>
          <p:nvPr/>
        </p:nvSpPr>
        <p:spPr>
          <a:xfrm>
            <a:off x="-1" y="6483096"/>
            <a:ext cx="12192000" cy="374904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979608DA-9AD2-4C54-91CC-E4F2DE70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4628415"/>
            <a:ext cx="2962275" cy="192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3FD00-140C-49EA-AC40-0FBE81632C9D}"/>
              </a:ext>
            </a:extLst>
          </p:cNvPr>
          <p:cNvSpPr txBox="1"/>
          <p:nvPr/>
        </p:nvSpPr>
        <p:spPr>
          <a:xfrm>
            <a:off x="180977" y="2695504"/>
            <a:ext cx="1183004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오늘은 여기까지</a:t>
            </a:r>
            <a:r>
              <a:rPr lang="en-US" altLang="ko-KR" sz="6000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!</a:t>
            </a:r>
            <a:endParaRPr lang="ko-KR" altLang="en-US" sz="6000" dirty="0">
              <a:solidFill>
                <a:srgbClr val="562B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572FD011-8D4E-499F-BA59-5538156AC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662" y="0"/>
            <a:ext cx="828675" cy="16859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FAC040-1CCA-4073-9075-3E48F38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43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C49D0-53CC-46D2-BDD4-7D6E1570EFBC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C9CBDD4-E123-4296-868C-F5381F6E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655" y="-8542"/>
            <a:ext cx="8286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6E2A1-5987-404C-8303-AFE8371DD052}"/>
              </a:ext>
            </a:extLst>
          </p:cNvPr>
          <p:cNvSpPr txBox="1"/>
          <p:nvPr/>
        </p:nvSpPr>
        <p:spPr>
          <a:xfrm>
            <a:off x="1856706" y="2743795"/>
            <a:ext cx="88392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선택구조란 </a:t>
            </a:r>
            <a:endParaRPr lang="en-US" altLang="ko-KR" sz="6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무엇일까요</a:t>
            </a:r>
            <a:r>
              <a:rPr lang="en-US" altLang="ko-KR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D5AFEB21-85CE-4219-BF50-825ABD23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415" y="-8542"/>
            <a:ext cx="828675" cy="168592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7B42201-5B57-49F8-9ACA-3E8E61081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5950" y="0"/>
            <a:ext cx="428625" cy="8763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0F6044A5-35FD-4288-9889-4C0DE6CA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072" y="0"/>
            <a:ext cx="828675" cy="127635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DE25174-1884-45F4-B962-FAA96FC13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298" y="0"/>
            <a:ext cx="304800" cy="12382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294E42C-9503-4D81-AF99-F6B91BD70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431" y="-8542"/>
            <a:ext cx="428625" cy="189547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1BD3374-7918-40B1-8A21-43569591F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6721" y="0"/>
            <a:ext cx="828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809189C-42A6-4886-B090-5D3ACDDC5850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선택구조란</a:t>
            </a:r>
            <a:r>
              <a:rPr lang="en-US" altLang="ko-KR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32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066C4-273A-4614-AAAA-9A1940D8BD29}"/>
              </a:ext>
            </a:extLst>
          </p:cNvPr>
          <p:cNvSpPr txBox="1"/>
          <p:nvPr/>
        </p:nvSpPr>
        <p:spPr>
          <a:xfrm>
            <a:off x="5572248" y="1214233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선택구조란</a:t>
            </a:r>
            <a:r>
              <a:rPr lang="en-US" altLang="ko-KR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</a:t>
            </a:r>
            <a:endParaRPr lang="ko-KR" altLang="en-US" sz="1600" dirty="0">
              <a:solidFill>
                <a:srgbClr val="56304B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0A116A-CD8C-404C-9DC8-133465D0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A9AE1-1BA4-4E2A-8206-F21586EA781B}"/>
              </a:ext>
            </a:extLst>
          </p:cNvPr>
          <p:cNvSpPr txBox="1"/>
          <p:nvPr/>
        </p:nvSpPr>
        <p:spPr>
          <a:xfrm>
            <a:off x="1472176" y="3857882"/>
            <a:ext cx="98177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D56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조건에 따라</a:t>
            </a:r>
            <a:r>
              <a:rPr lang="ko-KR" altLang="en-US" sz="4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서로 다른 명령이 </a:t>
            </a:r>
            <a:r>
              <a:rPr lang="ko-KR" altLang="en-US" sz="4000" dirty="0">
                <a:solidFill>
                  <a:srgbClr val="FFD56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실행</a:t>
            </a:r>
            <a:r>
              <a:rPr lang="ko-KR" altLang="en-US" sz="4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되도록 하는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8B26F-9B59-40BA-A202-B084F22A28B8}"/>
              </a:ext>
            </a:extLst>
          </p:cNvPr>
          <p:cNvSpPr txBox="1"/>
          <p:nvPr/>
        </p:nvSpPr>
        <p:spPr>
          <a:xfrm>
            <a:off x="1292881" y="2482930"/>
            <a:ext cx="98177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5">
                    <a:lumMod val="7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</a:t>
            </a:r>
          </a:p>
        </p:txBody>
      </p:sp>
    </p:spTree>
    <p:extLst>
      <p:ext uri="{BB962C8B-B14F-4D97-AF65-F5344CB8AC3E}">
        <p14:creationId xmlns:p14="http://schemas.microsoft.com/office/powerpoint/2010/main" val="1768965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809189C-42A6-4886-B090-5D3ACDDC5850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선택구조란</a:t>
            </a:r>
            <a:r>
              <a:rPr lang="en-US" altLang="ko-KR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32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066C4-273A-4614-AAAA-9A1940D8BD29}"/>
              </a:ext>
            </a:extLst>
          </p:cNvPr>
          <p:cNvSpPr txBox="1"/>
          <p:nvPr/>
        </p:nvSpPr>
        <p:spPr>
          <a:xfrm>
            <a:off x="5572248" y="1214233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선택구조란</a:t>
            </a:r>
            <a:r>
              <a:rPr lang="en-US" altLang="ko-KR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</a:t>
            </a:r>
            <a:endParaRPr lang="ko-KR" altLang="en-US" sz="1600" dirty="0">
              <a:solidFill>
                <a:srgbClr val="56304B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0A116A-CD8C-404C-9DC8-133465D0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1A9857B-CF49-4053-839E-02C4C515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32" y="2477100"/>
            <a:ext cx="4552950" cy="3352800"/>
          </a:xfrm>
          <a:prstGeom prst="rect">
            <a:avLst/>
          </a:prstGeom>
        </p:spPr>
      </p:pic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37AC57AE-1C99-4080-A9DA-393B357E9EFD}"/>
              </a:ext>
            </a:extLst>
          </p:cNvPr>
          <p:cNvSpPr/>
          <p:nvPr/>
        </p:nvSpPr>
        <p:spPr>
          <a:xfrm>
            <a:off x="8074744" y="3037774"/>
            <a:ext cx="1933137" cy="824753"/>
          </a:xfrm>
          <a:prstGeom prst="diamond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밖에 비가 </a:t>
            </a:r>
            <a:r>
              <a:rPr lang="ko-KR" altLang="en-US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오는가</a:t>
            </a:r>
            <a:r>
              <a:rPr lang="en-US" altLang="ko-KR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?</a:t>
            </a:r>
            <a:endParaRPr lang="ko-KR" altLang="en-US" sz="14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6B3785-A28B-4C9D-A1FD-6433D1057282}"/>
              </a:ext>
            </a:extLst>
          </p:cNvPr>
          <p:cNvSpPr/>
          <p:nvPr/>
        </p:nvSpPr>
        <p:spPr>
          <a:xfrm>
            <a:off x="7270375" y="4079937"/>
            <a:ext cx="1084731" cy="27790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우산을 챙긴다</a:t>
            </a:r>
            <a:r>
              <a:rPr lang="en-US" altLang="ko-KR" sz="12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12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88D460-CE0F-4FB8-A804-DC6A64BB0EBC}"/>
              </a:ext>
            </a:extLst>
          </p:cNvPr>
          <p:cNvSpPr/>
          <p:nvPr/>
        </p:nvSpPr>
        <p:spPr>
          <a:xfrm>
            <a:off x="9672916" y="4080933"/>
            <a:ext cx="1084731" cy="27790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우산을 안 챙긴다</a:t>
            </a:r>
            <a:r>
              <a:rPr lang="en-US" altLang="ko-KR" sz="10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10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EF07BB5-2458-4FB7-9505-A51EDF0D5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1" y="2496150"/>
            <a:ext cx="4591050" cy="3333750"/>
          </a:xfrm>
          <a:prstGeom prst="rect">
            <a:avLst/>
          </a:prstGeom>
        </p:spPr>
      </p:pic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1404397C-1ADB-43E0-B080-60A771945343}"/>
              </a:ext>
            </a:extLst>
          </p:cNvPr>
          <p:cNvSpPr/>
          <p:nvPr/>
        </p:nvSpPr>
        <p:spPr>
          <a:xfrm>
            <a:off x="2253381" y="3037775"/>
            <a:ext cx="1933137" cy="824753"/>
          </a:xfrm>
          <a:prstGeom prst="diamond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돈이 </a:t>
            </a:r>
            <a:endParaRPr lang="en-US" altLang="ko-KR" sz="13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en-US" altLang="ko-KR" sz="13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1000</a:t>
            </a:r>
            <a:r>
              <a:rPr lang="ko-KR" altLang="en-US" sz="13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원</a:t>
            </a:r>
            <a:endParaRPr lang="en-US" altLang="ko-KR" sz="13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  <a:p>
            <a:pPr algn="ctr"/>
            <a:r>
              <a:rPr lang="ko-KR" altLang="en-US" sz="13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보다 많다</a:t>
            </a:r>
            <a:r>
              <a:rPr lang="en-US" altLang="ko-KR" sz="13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13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F74D69-9631-49BB-B744-76780DAF0E4E}"/>
              </a:ext>
            </a:extLst>
          </p:cNvPr>
          <p:cNvSpPr/>
          <p:nvPr/>
        </p:nvSpPr>
        <p:spPr>
          <a:xfrm>
            <a:off x="2420471" y="4240306"/>
            <a:ext cx="1595717" cy="27790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음료수를 산다</a:t>
            </a:r>
            <a:r>
              <a:rPr lang="en-US" altLang="ko-KR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14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178753-6CEB-4633-82B3-83ACE0B1A09D}"/>
              </a:ext>
            </a:extLst>
          </p:cNvPr>
          <p:cNvSpPr/>
          <p:nvPr/>
        </p:nvSpPr>
        <p:spPr>
          <a:xfrm>
            <a:off x="2420470" y="4967443"/>
            <a:ext cx="1595717" cy="27790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집에 되돌아온다</a:t>
            </a:r>
            <a:r>
              <a:rPr lang="en-US" altLang="ko-KR" sz="1400" dirty="0">
                <a:solidFill>
                  <a:srgbClr val="562B4B"/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.</a:t>
            </a:r>
            <a:endParaRPr lang="ko-KR" altLang="en-US" sz="1400" dirty="0">
              <a:solidFill>
                <a:srgbClr val="562B4B"/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01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C49D0-53CC-46D2-BDD4-7D6E1570EFBC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C9CBDD4-E123-4296-868C-F5381F6E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655" y="-8542"/>
            <a:ext cx="8286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6E2A1-5987-404C-8303-AFE8371DD052}"/>
              </a:ext>
            </a:extLst>
          </p:cNvPr>
          <p:cNvSpPr txBox="1"/>
          <p:nvPr/>
        </p:nvSpPr>
        <p:spPr>
          <a:xfrm>
            <a:off x="1856706" y="2743795"/>
            <a:ext cx="88392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미션</a:t>
            </a:r>
            <a:r>
              <a:rPr lang="en-US" altLang="ko-KR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!</a:t>
            </a:r>
          </a:p>
          <a:p>
            <a:pPr algn="ctr"/>
            <a:r>
              <a:rPr lang="ko-KR" altLang="en-US" sz="6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조건을 만족하는 도형 찾기</a:t>
            </a:r>
            <a:endParaRPr lang="en-US" altLang="ko-KR" sz="6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D5AFEB21-85CE-4219-BF50-825ABD23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415" y="-8542"/>
            <a:ext cx="828675" cy="168592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7B42201-5B57-49F8-9ACA-3E8E61081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5950" y="0"/>
            <a:ext cx="428625" cy="8763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0F6044A5-35FD-4288-9889-4C0DE6CA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072" y="0"/>
            <a:ext cx="828675" cy="127635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DE25174-1884-45F4-B962-FAA96FC13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298" y="0"/>
            <a:ext cx="304800" cy="12382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294E42C-9503-4D81-AF99-F6B91BD70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431" y="-8542"/>
            <a:ext cx="428625" cy="189547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1BD3374-7918-40B1-8A21-43569591F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6721" y="0"/>
            <a:ext cx="828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42677" y="-5080310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809189C-42A6-4886-B090-5D3ACDDC5850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선택구조란</a:t>
            </a:r>
            <a:r>
              <a:rPr lang="en-US" altLang="ko-KR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32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066C4-273A-4614-AAAA-9A1940D8BD29}"/>
              </a:ext>
            </a:extLst>
          </p:cNvPr>
          <p:cNvSpPr txBox="1"/>
          <p:nvPr/>
        </p:nvSpPr>
        <p:spPr>
          <a:xfrm>
            <a:off x="5414353" y="1214233"/>
            <a:ext cx="13529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선택구조 익히기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0A116A-CD8C-404C-9DC8-133465D0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A62B1-B0DA-49F5-8443-1FC58435FAF2}"/>
              </a:ext>
            </a:extLst>
          </p:cNvPr>
          <p:cNvSpPr/>
          <p:nvPr/>
        </p:nvSpPr>
        <p:spPr>
          <a:xfrm>
            <a:off x="5059073" y="2018577"/>
            <a:ext cx="3018972" cy="366771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네 변의 길이는 같은가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?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F6C322-D3F8-468F-9574-08F442162697}"/>
              </a:ext>
            </a:extLst>
          </p:cNvPr>
          <p:cNvSpPr/>
          <p:nvPr/>
        </p:nvSpPr>
        <p:spPr>
          <a:xfrm>
            <a:off x="2836804" y="3218462"/>
            <a:ext cx="3018972" cy="366771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네 각의 크기는 같은가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?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F54BC9-99B8-475D-BC12-5682B01D8EE2}"/>
              </a:ext>
            </a:extLst>
          </p:cNvPr>
          <p:cNvCxnSpPr>
            <a:cxnSpLocks/>
          </p:cNvCxnSpPr>
          <p:nvPr/>
        </p:nvCxnSpPr>
        <p:spPr>
          <a:xfrm flipH="1">
            <a:off x="4550463" y="2389152"/>
            <a:ext cx="1302754" cy="82005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743DF-78D6-449C-BCE7-6F62594FFD5F}"/>
              </a:ext>
            </a:extLst>
          </p:cNvPr>
          <p:cNvSpPr/>
          <p:nvPr/>
        </p:nvSpPr>
        <p:spPr>
          <a:xfrm>
            <a:off x="7431555" y="3218462"/>
            <a:ext cx="3018972" cy="366771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(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가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)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F37C3-5661-467C-9581-1E78B212B9BE}"/>
              </a:ext>
            </a:extLst>
          </p:cNvPr>
          <p:cNvSpPr/>
          <p:nvPr/>
        </p:nvSpPr>
        <p:spPr>
          <a:xfrm>
            <a:off x="1847996" y="4407950"/>
            <a:ext cx="1520933" cy="366771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(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나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)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C30B2-22FC-4D0C-91AE-711DF1546D35}"/>
              </a:ext>
            </a:extLst>
          </p:cNvPr>
          <p:cNvSpPr/>
          <p:nvPr/>
        </p:nvSpPr>
        <p:spPr>
          <a:xfrm>
            <a:off x="5273862" y="4405293"/>
            <a:ext cx="1520933" cy="366771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(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)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CF1C3C-F534-4166-AFC4-E4068E77A142}"/>
              </a:ext>
            </a:extLst>
          </p:cNvPr>
          <p:cNvCxnSpPr>
            <a:cxnSpLocks/>
          </p:cNvCxnSpPr>
          <p:nvPr/>
        </p:nvCxnSpPr>
        <p:spPr>
          <a:xfrm flipH="1">
            <a:off x="2633704" y="3585234"/>
            <a:ext cx="1302753" cy="82005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599E7B-BC17-4120-9C89-3298CD2960BB}"/>
              </a:ext>
            </a:extLst>
          </p:cNvPr>
          <p:cNvCxnSpPr>
            <a:cxnSpLocks/>
          </p:cNvCxnSpPr>
          <p:nvPr/>
        </p:nvCxnSpPr>
        <p:spPr>
          <a:xfrm>
            <a:off x="7190762" y="2389152"/>
            <a:ext cx="1509486" cy="82005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2D442D-4F73-48BC-BC74-A10C5E56DB2B}"/>
              </a:ext>
            </a:extLst>
          </p:cNvPr>
          <p:cNvCxnSpPr>
            <a:cxnSpLocks/>
          </p:cNvCxnSpPr>
          <p:nvPr/>
        </p:nvCxnSpPr>
        <p:spPr>
          <a:xfrm>
            <a:off x="4439908" y="3585233"/>
            <a:ext cx="1509486" cy="82005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3592CE-AD66-44DA-ADBB-6BDD1F73BF84}"/>
              </a:ext>
            </a:extLst>
          </p:cNvPr>
          <p:cNvSpPr txBox="1"/>
          <p:nvPr/>
        </p:nvSpPr>
        <p:spPr>
          <a:xfrm>
            <a:off x="4691199" y="2468396"/>
            <a:ext cx="5034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C490F-7FBA-440F-AC93-4E8CF0146F7C}"/>
              </a:ext>
            </a:extLst>
          </p:cNvPr>
          <p:cNvSpPr txBox="1"/>
          <p:nvPr/>
        </p:nvSpPr>
        <p:spPr>
          <a:xfrm>
            <a:off x="2703587" y="3738416"/>
            <a:ext cx="5034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네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4EFD8-4CDA-4295-B88D-1E7BA917A3DD}"/>
              </a:ext>
            </a:extLst>
          </p:cNvPr>
          <p:cNvSpPr txBox="1"/>
          <p:nvPr/>
        </p:nvSpPr>
        <p:spPr>
          <a:xfrm>
            <a:off x="8078045" y="2462271"/>
            <a:ext cx="932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아니오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BA1AB-3462-4C4C-8263-C3FB326FBD4A}"/>
              </a:ext>
            </a:extLst>
          </p:cNvPr>
          <p:cNvSpPr txBox="1"/>
          <p:nvPr/>
        </p:nvSpPr>
        <p:spPr>
          <a:xfrm>
            <a:off x="5515826" y="3738416"/>
            <a:ext cx="1147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아니오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라운드OTF Bold" panose="020B0600000101010101" charset="-127"/>
              <a:ea typeface="나눔스퀘어라운드OTF Bold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2FB056D-945C-480B-BD94-F11133E3C6C3}"/>
              </a:ext>
            </a:extLst>
          </p:cNvPr>
          <p:cNvGrpSpPr/>
          <p:nvPr/>
        </p:nvGrpSpPr>
        <p:grpSpPr>
          <a:xfrm>
            <a:off x="1506070" y="5021857"/>
            <a:ext cx="9206753" cy="1433263"/>
            <a:chOff x="1506070" y="5021857"/>
            <a:chExt cx="9206753" cy="143326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A4F08A2-6BBD-4E3B-A1C1-E1A50340A0A6}"/>
                </a:ext>
              </a:extLst>
            </p:cNvPr>
            <p:cNvSpPr/>
            <p:nvPr/>
          </p:nvSpPr>
          <p:spPr>
            <a:xfrm>
              <a:off x="1506070" y="5405877"/>
              <a:ext cx="9206753" cy="1049243"/>
            </a:xfrm>
            <a:prstGeom prst="round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B6EA73-B0B8-4C27-9C4D-4DB7CE7E4CD6}"/>
                </a:ext>
              </a:extLst>
            </p:cNvPr>
            <p:cNvSpPr txBox="1"/>
            <p:nvPr/>
          </p:nvSpPr>
          <p:spPr>
            <a:xfrm>
              <a:off x="1535497" y="5021857"/>
              <a:ext cx="1434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&lt;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보기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&gt;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3242D3-42E5-4389-A2CA-BE6C407D23B8}"/>
                </a:ext>
              </a:extLst>
            </p:cNvPr>
            <p:cNvSpPr txBox="1"/>
            <p:nvPr/>
          </p:nvSpPr>
          <p:spPr>
            <a:xfrm>
              <a:off x="2750472" y="5745832"/>
              <a:ext cx="12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정사각형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A4369B-12CA-450B-A261-FE3591610243}"/>
                </a:ext>
              </a:extLst>
            </p:cNvPr>
            <p:cNvSpPr txBox="1"/>
            <p:nvPr/>
          </p:nvSpPr>
          <p:spPr>
            <a:xfrm>
              <a:off x="5009258" y="5743726"/>
              <a:ext cx="12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마름모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513A0A-3177-4383-A783-9365A926100B}"/>
                </a:ext>
              </a:extLst>
            </p:cNvPr>
            <p:cNvSpPr txBox="1"/>
            <p:nvPr/>
          </p:nvSpPr>
          <p:spPr>
            <a:xfrm>
              <a:off x="7268044" y="5743726"/>
              <a:ext cx="12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라운드OTF Bold" panose="020B0600000101010101" charset="-127"/>
                  <a:ea typeface="나눔스퀘어라운드OTF Bold" panose="020B0600000101010101" charset="-127"/>
                </a:rPr>
                <a:t>직사각형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0E6759-60E0-46E1-AEE6-9865171E87CF}"/>
                </a:ext>
              </a:extLst>
            </p:cNvPr>
            <p:cNvSpPr/>
            <p:nvPr/>
          </p:nvSpPr>
          <p:spPr>
            <a:xfrm>
              <a:off x="3918100" y="5656513"/>
              <a:ext cx="546104" cy="4942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36860E0-32B7-434E-B5EB-906E620BACC8}"/>
                </a:ext>
              </a:extLst>
            </p:cNvPr>
            <p:cNvSpPr/>
            <p:nvPr/>
          </p:nvSpPr>
          <p:spPr>
            <a:xfrm>
              <a:off x="8422598" y="5649249"/>
              <a:ext cx="904379" cy="4942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204D4219-E5A3-4F85-95B8-0A0E1D3239D1}"/>
                </a:ext>
              </a:extLst>
            </p:cNvPr>
            <p:cNvSpPr/>
            <p:nvPr/>
          </p:nvSpPr>
          <p:spPr>
            <a:xfrm>
              <a:off x="6007469" y="5608737"/>
              <a:ext cx="904379" cy="630000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98D14-ECB1-4DE2-81AF-4C179F5FE79D}"/>
              </a:ext>
            </a:extLst>
          </p:cNvPr>
          <p:cNvSpPr/>
          <p:nvPr/>
        </p:nvSpPr>
        <p:spPr>
          <a:xfrm>
            <a:off x="7945505" y="3264666"/>
            <a:ext cx="1928203" cy="242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직사각형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0566A1-2242-4ED9-AE9C-499E4CC5FE48}"/>
              </a:ext>
            </a:extLst>
          </p:cNvPr>
          <p:cNvSpPr/>
          <p:nvPr/>
        </p:nvSpPr>
        <p:spPr>
          <a:xfrm>
            <a:off x="5400699" y="4437151"/>
            <a:ext cx="1267257" cy="301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마름모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8A34D-87CA-42CC-8E76-D2A73F3C0A42}"/>
              </a:ext>
            </a:extLst>
          </p:cNvPr>
          <p:cNvSpPr/>
          <p:nvPr/>
        </p:nvSpPr>
        <p:spPr>
          <a:xfrm>
            <a:off x="1979150" y="4448259"/>
            <a:ext cx="1267257" cy="276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라운드OTF Bold" panose="020B0600000101010101" charset="-127"/>
                <a:ea typeface="나눔스퀘어라운드OTF Bold" panose="020B0600000101010101" charset="-127"/>
              </a:rPr>
              <a:t>정사각형</a:t>
            </a:r>
          </a:p>
        </p:txBody>
      </p:sp>
    </p:spTree>
    <p:extLst>
      <p:ext uri="{BB962C8B-B14F-4D97-AF65-F5344CB8AC3E}">
        <p14:creationId xmlns:p14="http://schemas.microsoft.com/office/powerpoint/2010/main" val="73778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53044" y="-5051538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ED20FF-76D7-4CF1-84B9-1D2BC7414FB3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4E05-E8B7-4CF1-A1EB-F8BF67F49F97}"/>
              </a:ext>
            </a:extLst>
          </p:cNvPr>
          <p:cNvSpPr txBox="1"/>
          <p:nvPr/>
        </p:nvSpPr>
        <p:spPr>
          <a:xfrm>
            <a:off x="5904874" y="1214233"/>
            <a:ext cx="3718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B41D-B1DC-4F6E-A337-FAFFFE5B41DE}"/>
              </a:ext>
            </a:extLst>
          </p:cNvPr>
          <p:cNvSpPr txBox="1"/>
          <p:nvPr/>
        </p:nvSpPr>
        <p:spPr>
          <a:xfrm>
            <a:off x="2454617" y="2508576"/>
            <a:ext cx="7388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① 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활동 주제 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정하기</a:t>
            </a:r>
            <a:endParaRPr lang="en-US" altLang="ko-KR" sz="2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endParaRPr lang="en-US" altLang="ko-KR" sz="2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② 주제에 관련한 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‘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‘ 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제시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하기</a:t>
            </a:r>
            <a:endParaRPr lang="en-US" altLang="ko-KR" sz="2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endParaRPr lang="en-US" altLang="ko-KR" sz="2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③ </a:t>
            </a:r>
            <a:r>
              <a:rPr lang="en-US" altLang="ko-KR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10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개의 질문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통해 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‘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‘ 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참이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되는 </a:t>
            </a:r>
            <a:r>
              <a:rPr lang="ko-KR" altLang="en-US" sz="2000" b="1" dirty="0">
                <a:solidFill>
                  <a:srgbClr val="562B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답 맞추기</a:t>
            </a:r>
            <a:endParaRPr lang="en-US" altLang="ko-KR" sz="2000" b="1" dirty="0">
              <a:solidFill>
                <a:srgbClr val="562B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0A3F5-BB48-4D9B-A9DB-8D1E9C4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68899D-07D6-4760-9153-00B6626B7B63}"/>
              </a:ext>
            </a:extLst>
          </p:cNvPr>
          <p:cNvSpPr/>
          <p:nvPr/>
        </p:nvSpPr>
        <p:spPr>
          <a:xfrm>
            <a:off x="1564341" y="2344025"/>
            <a:ext cx="9063317" cy="2004441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FEF0-A660-4C3C-8084-813CC752B3A9}"/>
              </a:ext>
            </a:extLst>
          </p:cNvPr>
          <p:cNvSpPr txBox="1"/>
          <p:nvPr/>
        </p:nvSpPr>
        <p:spPr>
          <a:xfrm>
            <a:off x="1734670" y="1899792"/>
            <a:ext cx="101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방법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7EDC9-E998-4D3A-AFB0-4237890413FA}"/>
              </a:ext>
            </a:extLst>
          </p:cNvPr>
          <p:cNvSpPr txBox="1"/>
          <p:nvPr/>
        </p:nvSpPr>
        <p:spPr>
          <a:xfrm>
            <a:off x="2401531" y="5135935"/>
            <a:ext cx="7388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나는 숫자 중에 하나를 생각하고 있습니다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56304B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나는 문자 중 하나를 생각하고 있습니다</a:t>
            </a:r>
            <a:r>
              <a:rPr lang="en-US" altLang="ko-KR" sz="20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943CD5-924E-4AB4-8E5D-2B4DEFA7BE0D}"/>
              </a:ext>
            </a:extLst>
          </p:cNvPr>
          <p:cNvSpPr/>
          <p:nvPr/>
        </p:nvSpPr>
        <p:spPr>
          <a:xfrm>
            <a:off x="1564341" y="5073469"/>
            <a:ext cx="9063317" cy="1134635"/>
          </a:xfrm>
          <a:prstGeom prst="roundRect">
            <a:avLst/>
          </a:prstGeom>
          <a:noFill/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B81E7-4E6A-487D-9C52-E6FFA3C7F9A3}"/>
              </a:ext>
            </a:extLst>
          </p:cNvPr>
          <p:cNvSpPr txBox="1"/>
          <p:nvPr/>
        </p:nvSpPr>
        <p:spPr>
          <a:xfrm>
            <a:off x="1564341" y="4642984"/>
            <a:ext cx="159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&lt;</a:t>
            </a:r>
            <a:r>
              <a:rPr lang="ko-KR" altLang="en-US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활동 주제</a:t>
            </a:r>
            <a:r>
              <a:rPr lang="en-US" altLang="ko-KR" sz="2000" dirty="0">
                <a:solidFill>
                  <a:srgbClr val="562B4B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&gt;</a:t>
            </a:r>
            <a:endParaRPr lang="ko-KR" altLang="en-US" sz="2000" dirty="0">
              <a:solidFill>
                <a:srgbClr val="562B4B"/>
              </a:solidFill>
              <a:latin typeface="나눔스퀘어라운드OTF ExtraBold" panose="020B0600000101010101" charset="-127"/>
              <a:ea typeface="나눔스퀘어라운드OTF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64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BDDD42-2450-4EBB-87B8-01A9E3B10C2A}"/>
              </a:ext>
            </a:extLst>
          </p:cNvPr>
          <p:cNvSpPr/>
          <p:nvPr/>
        </p:nvSpPr>
        <p:spPr>
          <a:xfrm rot="5400000">
            <a:off x="5353044" y="-5051538"/>
            <a:ext cx="1496279" cy="12202367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F87157-E18A-44CF-A5EE-75539FC3E38C}"/>
              </a:ext>
            </a:extLst>
          </p:cNvPr>
          <p:cNvGrpSpPr/>
          <p:nvPr/>
        </p:nvGrpSpPr>
        <p:grpSpPr>
          <a:xfrm>
            <a:off x="3269344" y="750120"/>
            <a:ext cx="492443" cy="501587"/>
            <a:chOff x="7068195" y="1691107"/>
            <a:chExt cx="492443" cy="501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003790-B777-44CC-9F47-3ED94B5B89C6}"/>
                </a:ext>
              </a:extLst>
            </p:cNvPr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67C538-01B6-4944-98A7-E52FBCF0314A}"/>
                </a:ext>
              </a:extLst>
            </p:cNvPr>
            <p:cNvSpPr txBox="1"/>
            <p:nvPr/>
          </p:nvSpPr>
          <p:spPr>
            <a:xfrm>
              <a:off x="7188253" y="1731029"/>
              <a:ext cx="238848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ED20FF-76D7-4CF1-84B9-1D2BC7414FB3}"/>
              </a:ext>
            </a:extLst>
          </p:cNvPr>
          <p:cNvSpPr txBox="1"/>
          <p:nvPr/>
        </p:nvSpPr>
        <p:spPr>
          <a:xfrm>
            <a:off x="4273705" y="649896"/>
            <a:ext cx="36342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6304B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스무고개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4E05-E8B7-4CF1-A1EB-F8BF67F49F97}"/>
              </a:ext>
            </a:extLst>
          </p:cNvPr>
          <p:cNvSpPr txBox="1"/>
          <p:nvPr/>
        </p:nvSpPr>
        <p:spPr>
          <a:xfrm>
            <a:off x="5718927" y="12142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6304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스무고개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20A3F5-BB48-4D9B-A9DB-8D1E9C4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93BC-5FA2-410F-85FC-62818C8E972A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2D10AD-F7EA-4D13-A02F-B1FA1BCD69A0}"/>
              </a:ext>
            </a:extLst>
          </p:cNvPr>
          <p:cNvGrpSpPr/>
          <p:nvPr/>
        </p:nvGrpSpPr>
        <p:grpSpPr>
          <a:xfrm>
            <a:off x="1564341" y="2654933"/>
            <a:ext cx="9063317" cy="913996"/>
            <a:chOff x="1564341" y="1859037"/>
            <a:chExt cx="9063317" cy="91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C6E43-3091-4F9E-9892-8C0412C48083}"/>
                </a:ext>
              </a:extLst>
            </p:cNvPr>
            <p:cNvSpPr txBox="1"/>
            <p:nvPr/>
          </p:nvSpPr>
          <p:spPr>
            <a:xfrm>
              <a:off x="2401531" y="2289523"/>
              <a:ext cx="7388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나는 숫자 중에 하나를 생각하고 있습니다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.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0AD0C0-5740-4513-8A97-0283FDFC1EB4}"/>
                </a:ext>
              </a:extLst>
            </p:cNvPr>
            <p:cNvGrpSpPr/>
            <p:nvPr/>
          </p:nvGrpSpPr>
          <p:grpSpPr>
            <a:xfrm>
              <a:off x="1564341" y="1859037"/>
              <a:ext cx="9063317" cy="913996"/>
              <a:chOff x="1564341" y="1859037"/>
              <a:chExt cx="9063317" cy="913996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3A8CE5A-2530-4464-A874-FF4D3ED35B34}"/>
                  </a:ext>
                </a:extLst>
              </p:cNvPr>
              <p:cNvSpPr/>
              <p:nvPr/>
            </p:nvSpPr>
            <p:spPr>
              <a:xfrm>
                <a:off x="1564341" y="2289523"/>
                <a:ext cx="9063317" cy="483510"/>
              </a:xfrm>
              <a:prstGeom prst="roundRect">
                <a:avLst/>
              </a:prstGeom>
              <a:noFill/>
              <a:ln w="38100">
                <a:solidFill>
                  <a:srgbClr val="562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9D1573-2EC4-4E93-B8AE-12BC6AC75F4F}"/>
                  </a:ext>
                </a:extLst>
              </p:cNvPr>
              <p:cNvSpPr txBox="1"/>
              <p:nvPr/>
            </p:nvSpPr>
            <p:spPr>
              <a:xfrm>
                <a:off x="1564341" y="1859037"/>
                <a:ext cx="1597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&lt;</a:t>
                </a:r>
                <a:r>
                  <a:rPr lang="ko-KR" altLang="en-US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활동 주제</a:t>
                </a:r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&gt;</a:t>
                </a:r>
                <a:endParaRPr lang="ko-KR" altLang="en-US" sz="2000" dirty="0">
                  <a:solidFill>
                    <a:srgbClr val="562B4B"/>
                  </a:solidFill>
                  <a:latin typeface="나눔스퀘어라운드OTF ExtraBold" panose="020B0600000101010101" charset="-127"/>
                  <a:ea typeface="나눔스퀘어라운드OTF ExtraBold" panose="020B0600000101010101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F4BC7-4DC2-46A9-9072-92711238B33A}"/>
              </a:ext>
            </a:extLst>
          </p:cNvPr>
          <p:cNvGrpSpPr/>
          <p:nvPr/>
        </p:nvGrpSpPr>
        <p:grpSpPr>
          <a:xfrm>
            <a:off x="1569524" y="4247875"/>
            <a:ext cx="9063317" cy="913996"/>
            <a:chOff x="1569524" y="2982192"/>
            <a:chExt cx="9063317" cy="913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D0B1E8-50B7-4363-BA4E-171AC7AAC13E}"/>
                </a:ext>
              </a:extLst>
            </p:cNvPr>
            <p:cNvSpPr txBox="1"/>
            <p:nvPr/>
          </p:nvSpPr>
          <p:spPr>
            <a:xfrm>
              <a:off x="2210405" y="3429000"/>
              <a:ext cx="7388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숫자는 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1~50</a:t>
              </a:r>
              <a:r>
                <a:rPr lang="ko-KR" altLang="en-US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사이 입니다</a:t>
              </a:r>
              <a:r>
                <a:rPr lang="en-US" altLang="ko-KR" sz="2000" dirty="0">
                  <a:solidFill>
                    <a:srgbClr val="56304B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.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780627E-F62A-4EE0-888C-81EDF9681C80}"/>
                </a:ext>
              </a:extLst>
            </p:cNvPr>
            <p:cNvGrpSpPr/>
            <p:nvPr/>
          </p:nvGrpSpPr>
          <p:grpSpPr>
            <a:xfrm>
              <a:off x="1569524" y="2982192"/>
              <a:ext cx="9063317" cy="913996"/>
              <a:chOff x="1564341" y="1859037"/>
              <a:chExt cx="9063317" cy="91399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BD034F0C-534E-420E-B170-4DDA87827239}"/>
                  </a:ext>
                </a:extLst>
              </p:cNvPr>
              <p:cNvSpPr/>
              <p:nvPr/>
            </p:nvSpPr>
            <p:spPr>
              <a:xfrm>
                <a:off x="1564341" y="2289523"/>
                <a:ext cx="9063317" cy="483510"/>
              </a:xfrm>
              <a:prstGeom prst="roundRect">
                <a:avLst/>
              </a:prstGeom>
              <a:noFill/>
              <a:ln w="38100">
                <a:solidFill>
                  <a:srgbClr val="562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8A482-1654-4198-94B4-D15C834C80E5}"/>
                  </a:ext>
                </a:extLst>
              </p:cNvPr>
              <p:cNvSpPr txBox="1"/>
              <p:nvPr/>
            </p:nvSpPr>
            <p:spPr>
              <a:xfrm>
                <a:off x="1564341" y="1859037"/>
                <a:ext cx="1597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&lt;</a:t>
                </a:r>
                <a:r>
                  <a:rPr lang="ko-KR" altLang="en-US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조건</a:t>
                </a:r>
                <a:r>
                  <a:rPr lang="en-US" altLang="ko-KR" sz="2000" dirty="0">
                    <a:solidFill>
                      <a:srgbClr val="562B4B"/>
                    </a:solidFill>
                    <a:latin typeface="나눔스퀘어라운드OTF ExtraBold" panose="020B0600000101010101" charset="-127"/>
                    <a:ea typeface="나눔스퀘어라운드OTF ExtraBold" panose="020B0600000101010101" charset="-127"/>
                  </a:rPr>
                  <a:t>&gt;</a:t>
                </a:r>
                <a:endParaRPr lang="ko-KR" altLang="en-US" sz="2000" dirty="0">
                  <a:solidFill>
                    <a:srgbClr val="562B4B"/>
                  </a:solidFill>
                  <a:latin typeface="나눔스퀘어라운드OTF ExtraBold" panose="020B0600000101010101" charset="-127"/>
                  <a:ea typeface="나눔스퀘어라운드OTF ExtraBold" panose="020B0600000101010101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26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428</Words>
  <Application>Microsoft Office PowerPoint</Application>
  <PresentationFormat>와이드스크린</PresentationFormat>
  <Paragraphs>170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나눔스퀘어라운드OTF Regular</vt:lpstr>
      <vt:lpstr>나눔스퀘어라운드OTF ExtraBold</vt:lpstr>
      <vt:lpstr>나눔스퀘어라운드OTF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zer544</dc:creator>
  <cp:lastModifiedBy>최수빈</cp:lastModifiedBy>
  <cp:revision>126</cp:revision>
  <cp:lastPrinted>2021-02-25T11:57:35Z</cp:lastPrinted>
  <dcterms:created xsi:type="dcterms:W3CDTF">2019-11-15T01:34:19Z</dcterms:created>
  <dcterms:modified xsi:type="dcterms:W3CDTF">2021-02-25T12:01:26Z</dcterms:modified>
</cp:coreProperties>
</file>