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BAD-E3CD-26EE-9CDB-0E659758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5C70F-242B-CDE6-265B-14C4AE097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B821-A63E-6970-70B2-B97E41E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4EAA-4AD9-EB97-254C-45AE581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E329-95F8-1980-B23D-9E852064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607A-48B0-7F47-7EC3-1C0FC469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84A6-6470-14C1-E7F9-6B98A733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BF2A-7FB3-3AA7-0E02-A433BFDB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14B8-A32B-A1D9-B219-3D3CEE73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27-071E-AE47-8425-499164CA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9F6A8-7547-5C71-4523-610C724D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377A-3EA6-CA19-435F-E91D8AD5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320F-3D49-F27B-017D-E964D87E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DE6C-3565-F61F-80E7-6BEEACD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263B-0BE9-4A11-9C6E-EBBDD9C7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98B6-7467-3662-05CF-0181B23B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0EC0-51B9-E128-09A5-8E117E14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5C9E-68C7-3346-E757-B6191606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3FE0-2D4D-942D-1469-7E884B8F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9557-4876-68E2-50EF-F34DB4F8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9ED7-A33D-402D-8608-AA10AD04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B77BA-0903-BEB0-1FEA-238BA407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E890-F02B-6957-1AF1-8A76C6FA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3E75-AD37-6D38-48DE-66F0CEA9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3DBF-25A1-9C54-104F-5C01E565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40D-3BD3-238A-6666-2582D57F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227-7570-CE5E-39BC-CA89A94E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08BD1-0D71-BCB0-E748-396F8E9E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9B8F-B4DB-B3A1-FDDA-C2A77879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5E45-8C0A-BB29-78D5-5A87280F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6F6F-4052-EB7F-7851-730DF0E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C7C1-3C94-A24B-660C-5401CA22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92D67-D234-2F8C-14AF-AF72DD26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FE26-78B9-C7DE-CBFF-F1AB0590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543C2-022C-DB2B-D7D0-1718C287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80079-958B-EEAE-EDC1-D4BEC5767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489D2-9721-2567-E725-C0B02AB8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EEDC4-9ECC-6A43-7E5E-74F508B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59C02-6751-5485-3E07-787AAA90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2111-8AF5-3983-CF3A-9D7B047C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9B85E-F9B2-D526-8454-561963C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C777-A957-5AB5-0219-F328B255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B25B1-AA9E-3FD0-AD44-55BD7EA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CDCD7-C337-B172-FA37-EEAC0855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29110-1B49-B179-F376-F2474A3A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CC8DF-33C7-59AE-8B4B-CF3148F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3A72-BA15-6137-907D-2F1EA3F0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DC8C-B3F9-2E4E-8F56-964C511D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3071-6B17-EDD3-728A-BA4A439A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1CAB-D815-58C2-4AA6-9D36BAC0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980B4-2C60-4520-FE88-413C4F8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FAC34-A4D8-B323-2929-AE8CFAA9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1FF-B31F-A9E5-A071-468F625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D52F0-4780-C208-2712-734F0CA5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21D7-31B1-2AEF-5FAD-4B00A9E7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0C45-D519-D501-5B2E-7F859171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A9FB0-2BAA-F863-5E18-AF1D8BB3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F05A-1E01-22F9-36C8-2092B0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E8D3-B373-05B2-4FE6-585BC0D4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5FC7-5908-39BF-7C53-F6B44A23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E08B-879A-0373-32A2-CACD608D4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7221-D58D-46DC-90DB-2F62C1BB4D3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624F-72FA-7CBF-F7EF-CB4080D2B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9C6F-1529-F2FF-2992-845BCE24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FBAA-DBB1-43FB-B57D-974C2078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2EB3-2A17-F200-7159-F300F0AF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6000" b="1" i="1" u="sng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WELCOME TO </a:t>
            </a:r>
            <a:br>
              <a:rPr lang="en-US" sz="6000" b="1" i="1" u="sng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</a:br>
            <a:r>
              <a:rPr lang="en-US" sz="6000" b="1" i="1" u="sng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OUR</a:t>
            </a:r>
            <a:r>
              <a:rPr lang="en-US" sz="6000" b="1" i="1" u="sng" dirty="0">
                <a:solidFill>
                  <a:prstClr val="black">
                    <a:tint val="75000"/>
                  </a:prstClr>
                </a:solidFill>
                <a:latin typeface="Bauhaus 93" panose="04030905020B02020C02" pitchFamily="82" charset="0"/>
              </a:rPr>
              <a:t> </a:t>
            </a:r>
            <a:r>
              <a:rPr lang="en-US" sz="6000" b="1" i="1" u="sng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PRESENTATION</a:t>
            </a:r>
            <a:br>
              <a:rPr lang="en-US" sz="6000" b="1" i="1" u="sng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</a:b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3BA7DCB-B8EE-3653-24E8-B32BC392D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43" y="3825814"/>
            <a:ext cx="11771312" cy="1828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8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 :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make a result sheet in Microsoft Excel.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7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65A-63E8-BF83-108F-422D763B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365125"/>
            <a:ext cx="11531599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Total grade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67E0-98F4-C97D-3366-9DEB6FF1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09" y="1834467"/>
            <a:ext cx="7453222" cy="21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92D99-03D6-9394-1A1B-766F58BA6D49}"/>
              </a:ext>
            </a:extLst>
          </p:cNvPr>
          <p:cNvSpPr txBox="1"/>
          <p:nvPr/>
        </p:nvSpPr>
        <p:spPr>
          <a:xfrm>
            <a:off x="971005" y="2075283"/>
            <a:ext cx="10869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936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DBBFF-E8CE-B35A-9220-E634B6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85" y="0"/>
            <a:ext cx="10760015" cy="1466492"/>
          </a:xfrm>
        </p:spPr>
        <p:txBody>
          <a:bodyPr numCol="2"/>
          <a:lstStyle/>
          <a:p>
            <a:pPr algn="r"/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0EF3A69-A8F1-0123-036E-86A5781CEF77}"/>
              </a:ext>
            </a:extLst>
          </p:cNvPr>
          <p:cNvSpPr txBox="1">
            <a:spLocks/>
          </p:cNvSpPr>
          <p:nvPr/>
        </p:nvSpPr>
        <p:spPr>
          <a:xfrm>
            <a:off x="115015" y="2489402"/>
            <a:ext cx="6975897" cy="187919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Md:Mahbub-E-Noor</a:t>
            </a:r>
            <a:endParaRPr 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sz="27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B7A51-5F38-6C0F-0F9F-1D8C50EE4FB3}"/>
              </a:ext>
            </a:extLst>
          </p:cNvPr>
          <p:cNvSpPr txBox="1"/>
          <p:nvPr/>
        </p:nvSpPr>
        <p:spPr>
          <a:xfrm>
            <a:off x="181155" y="1768417"/>
            <a:ext cx="3717985" cy="5539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000" b="1" dirty="0">
                <a:solidFill>
                  <a:srgbClr val="92D050"/>
                </a:solidFill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     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292C-7E75-9B9F-1D92-1854F3F94471}"/>
              </a:ext>
            </a:extLst>
          </p:cNvPr>
          <p:cNvSpPr txBox="1"/>
          <p:nvPr/>
        </p:nvSpPr>
        <p:spPr>
          <a:xfrm>
            <a:off x="7817687" y="1768417"/>
            <a:ext cx="31809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40E65-45C3-79B5-08EB-92C58CE750CE}"/>
              </a:ext>
            </a:extLst>
          </p:cNvPr>
          <p:cNvSpPr txBox="1"/>
          <p:nvPr/>
        </p:nvSpPr>
        <p:spPr>
          <a:xfrm>
            <a:off x="7817687" y="2624340"/>
            <a:ext cx="4131657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Name:Ashikuz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Zaman</a:t>
            </a:r>
          </a:p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Roll :18</a:t>
            </a:r>
          </a:p>
          <a:p>
            <a:r>
              <a:rPr lang="en-US" sz="25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Department:philosophy</a:t>
            </a:r>
            <a:endParaRPr lang="en-US" sz="25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Subir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biswas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Roll:25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3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C78BC-9C55-B0E3-9554-399A03EA3D3D}"/>
              </a:ext>
            </a:extLst>
          </p:cNvPr>
          <p:cNvSpPr txBox="1"/>
          <p:nvPr/>
        </p:nvSpPr>
        <p:spPr>
          <a:xfrm>
            <a:off x="0" y="435006"/>
            <a:ext cx="11975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000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CONCEPTS  TO BE DISCUSSED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B612A-DF75-B6D3-FE84-0DA78DA3AC20}"/>
              </a:ext>
            </a:extLst>
          </p:cNvPr>
          <p:cNvCxnSpPr>
            <a:cxnSpLocks/>
          </p:cNvCxnSpPr>
          <p:nvPr/>
        </p:nvCxnSpPr>
        <p:spPr>
          <a:xfrm>
            <a:off x="1322773" y="1180730"/>
            <a:ext cx="97032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47079-9890-1B37-C934-2BF3E1BA431C}"/>
              </a:ext>
            </a:extLst>
          </p:cNvPr>
          <p:cNvSpPr txBox="1"/>
          <p:nvPr/>
        </p:nvSpPr>
        <p:spPr>
          <a:xfrm>
            <a:off x="78419" y="1485530"/>
            <a:ext cx="12113581" cy="472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formula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to make result sheet in Excel with formula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Grade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GPA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Total GPA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Average GPA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Total grade </a:t>
            </a: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7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0B481-6A75-B762-1CA5-FA31108C5B33}"/>
              </a:ext>
            </a:extLst>
          </p:cNvPr>
          <p:cNvSpPr txBox="1"/>
          <p:nvPr/>
        </p:nvSpPr>
        <p:spPr>
          <a:xfrm>
            <a:off x="4069660" y="237068"/>
            <a:ext cx="4213546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000" b="1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formula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62DEE8-2379-1AF8-A1B5-DA4275D467E4}"/>
              </a:ext>
            </a:extLst>
          </p:cNvPr>
          <p:cNvCxnSpPr>
            <a:cxnSpLocks/>
          </p:cNvCxnSpPr>
          <p:nvPr/>
        </p:nvCxnSpPr>
        <p:spPr>
          <a:xfrm>
            <a:off x="3048000" y="1363134"/>
            <a:ext cx="57912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FB6E24-06F8-2A42-D599-CBF1B8C90CB9}"/>
              </a:ext>
            </a:extLst>
          </p:cNvPr>
          <p:cNvSpPr txBox="1"/>
          <p:nvPr/>
        </p:nvSpPr>
        <p:spPr>
          <a:xfrm>
            <a:off x="228600" y="2286000"/>
            <a:ext cx="11895667" cy="208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formulas are an extremely powerful feature of Excel that allow you to make calculations dynamic. These formulas can be used to check the value of a cell and take action based on the result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2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78D9-5144-EB17-94B2-0D45C8CB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4" y="365125"/>
            <a:ext cx="10837333" cy="126894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How to make result sheet in Excel with formula</a:t>
            </a:r>
            <a:b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1D0140-3075-9CBC-DD7C-632F2741C38A}"/>
              </a:ext>
            </a:extLst>
          </p:cNvPr>
          <p:cNvCxnSpPr>
            <a:cxnSpLocks/>
          </p:cNvCxnSpPr>
          <p:nvPr/>
        </p:nvCxnSpPr>
        <p:spPr>
          <a:xfrm flipV="1">
            <a:off x="397934" y="1397001"/>
            <a:ext cx="10947400" cy="59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EA34FE-97DF-F736-7EE4-141492B73ABD}"/>
              </a:ext>
            </a:extLst>
          </p:cNvPr>
          <p:cNvSpPr txBox="1"/>
          <p:nvPr/>
        </p:nvSpPr>
        <p:spPr>
          <a:xfrm>
            <a:off x="266700" y="5325533"/>
            <a:ext cx="1165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simple formulas, simply type the equal sign followed by the numeric values that </a:t>
            </a:r>
            <a:r>
              <a:rPr lang="en-US" dirty="0" err="1"/>
              <a:t>i</a:t>
            </a:r>
            <a:r>
              <a:rPr lang="en-US" dirty="0"/>
              <a:t> want to calculate and the math operators that I want to use - the plus sign (+) to add, the minus sign (-) to subtract, the asterisk (*) to multiply, and the slash (/) to divide. Vertical sign ‘’ to (word/latter) explain…….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E556A-6D20-821A-3EC9-6A0A6366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28" y="1766530"/>
            <a:ext cx="5402876" cy="2797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15472-1B67-4776-4545-3990A617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833033"/>
            <a:ext cx="4495799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A48-5497-C5F5-0114-656A201B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66" y="238125"/>
            <a:ext cx="10270067" cy="1325563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Grade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B5AA7E-253B-712A-8DC2-E79C37F41D12}"/>
              </a:ext>
            </a:extLst>
          </p:cNvPr>
          <p:cNvCxnSpPr/>
          <p:nvPr/>
        </p:nvCxnSpPr>
        <p:spPr>
          <a:xfrm flipV="1">
            <a:off x="897467" y="1320800"/>
            <a:ext cx="10244666" cy="110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0D80-65E0-262E-B30E-831741EF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724652"/>
            <a:ext cx="6798734" cy="31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5D82-2BB0-070A-978A-55F3C86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GPA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1F748-93EC-FF96-A268-ABAA4406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7" y="1783429"/>
            <a:ext cx="6155268" cy="30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DAD2-AC3B-3418-BFC5-880CA6D0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36525"/>
            <a:ext cx="114300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Total GPA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D620F-B11D-DEB1-40C9-A580AA57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29" y="1611486"/>
            <a:ext cx="6754914" cy="33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C327-F33F-1A3B-EB7F-B9839E1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the formula is applied to the Average GPA</a:t>
            </a:r>
            <a:br>
              <a:rPr lang="en-US" sz="44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9BD43-F1E2-FF79-72B3-8A9DF5772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1459622"/>
            <a:ext cx="6285382" cy="32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Bauhaus 93</vt:lpstr>
      <vt:lpstr>Calibri</vt:lpstr>
      <vt:lpstr>Calibri Light</vt:lpstr>
      <vt:lpstr>Times New Roman</vt:lpstr>
      <vt:lpstr>Wingdings</vt:lpstr>
      <vt:lpstr>Office Theme</vt:lpstr>
      <vt:lpstr>WELCOME TO  OUR PRESENTATION </vt:lpstr>
      <vt:lpstr>         Group name:A  </vt:lpstr>
      <vt:lpstr>PowerPoint Presentation</vt:lpstr>
      <vt:lpstr>PowerPoint Presentation</vt:lpstr>
      <vt:lpstr>  How to make result sheet in Excel with formula </vt:lpstr>
      <vt:lpstr>How the formula is applied to the Grade</vt:lpstr>
      <vt:lpstr>How the formula is applied to the GPA</vt:lpstr>
      <vt:lpstr>How the formula is applied to the Total GPA</vt:lpstr>
      <vt:lpstr>How the formula is applied to the Average GPA </vt:lpstr>
      <vt:lpstr>How the formula is applied to the Total grade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arobi rahman ashik</dc:creator>
  <cp:lastModifiedBy>arobi rahman ashik</cp:lastModifiedBy>
  <cp:revision>28</cp:revision>
  <dcterms:created xsi:type="dcterms:W3CDTF">2024-06-04T03:30:08Z</dcterms:created>
  <dcterms:modified xsi:type="dcterms:W3CDTF">2024-06-04T10:03:55Z</dcterms:modified>
</cp:coreProperties>
</file>